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7"/>
  </p:notesMasterIdLst>
  <p:sldIdLst>
    <p:sldId id="347" r:id="rId2"/>
    <p:sldId id="350" r:id="rId3"/>
    <p:sldId id="352" r:id="rId4"/>
    <p:sldId id="351" r:id="rId5"/>
    <p:sldId id="355" r:id="rId6"/>
    <p:sldId id="356" r:id="rId7"/>
    <p:sldId id="367" r:id="rId8"/>
    <p:sldId id="353" r:id="rId9"/>
    <p:sldId id="354" r:id="rId10"/>
    <p:sldId id="358" r:id="rId11"/>
    <p:sldId id="359" r:id="rId12"/>
    <p:sldId id="360" r:id="rId13"/>
    <p:sldId id="361" r:id="rId14"/>
    <p:sldId id="357" r:id="rId15"/>
    <p:sldId id="369" r:id="rId16"/>
    <p:sldId id="370" r:id="rId17"/>
    <p:sldId id="371" r:id="rId18"/>
    <p:sldId id="372" r:id="rId19"/>
    <p:sldId id="362" r:id="rId20"/>
    <p:sldId id="383" r:id="rId21"/>
    <p:sldId id="363" r:id="rId22"/>
    <p:sldId id="364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66" r:id="rId33"/>
    <p:sldId id="384" r:id="rId34"/>
    <p:sldId id="385" r:id="rId35"/>
    <p:sldId id="386" r:id="rId36"/>
  </p:sldIdLst>
  <p:sldSz cx="9144000" cy="5143500" type="screen16x9"/>
  <p:notesSz cx="6858000" cy="9144000"/>
  <p:embeddedFontLst>
    <p:embeddedFont>
      <p:font typeface="Kirang Haerang" panose="020B0604020202020204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ill Sans MT" panose="020B0502020104020203" pitchFamily="34" charset="0"/>
      <p:regular r:id="rId43"/>
      <p:bold r:id="rId44"/>
      <p:italic r:id="rId45"/>
      <p:boldItalic r:id="rId46"/>
    </p:embeddedFont>
    <p:embeddedFont>
      <p:font typeface="Gill Sans MT Condensed" panose="020B0506020104020203" pitchFamily="34" charset="0"/>
      <p:regular r:id="rId47"/>
    </p:embeddedFont>
    <p:embeddedFont>
      <p:font typeface="Quattrocento Sans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52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D0359D-0F7F-457D-A2ED-068C03C44AF0}">
  <a:tblStyle styleId="{4BD0359D-0F7F-457D-A2ED-068C03C44A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98" y="72"/>
      </p:cViewPr>
      <p:guideLst>
        <p:guide orient="horz" pos="340"/>
        <p:guide pos="52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57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14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59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691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88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164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668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965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611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020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40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688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26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561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931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95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441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790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642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8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184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17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402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3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474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20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522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757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82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31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01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94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04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40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7" name="Google Shape;70067;gc9e965a0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8" name="Google Shape;70068;gc9e965a0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98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8724086" y="797635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199"/>
                    <a:pt x="338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121679" y="80016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2"/>
                    <a:pt x="292" y="24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299282" y="798207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1"/>
                    <a:pt x="219" y="210"/>
                    <a:pt x="606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8430" y="798026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6"/>
                  </a:moveTo>
                  <a:cubicBezTo>
                    <a:pt x="247" y="1"/>
                    <a:pt x="84" y="74"/>
                    <a:pt x="0" y="186"/>
                  </a:cubicBezTo>
                  <a:cubicBezTo>
                    <a:pt x="302" y="178"/>
                    <a:pt x="670" y="198"/>
                    <a:pt x="58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25286" y="79739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69"/>
                    <a:pt x="103" y="116"/>
                  </a:cubicBezTo>
                  <a:cubicBezTo>
                    <a:pt x="156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944704" y="79465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2"/>
                    <a:pt x="396" y="74"/>
                    <a:pt x="293" y="24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51376" y="79468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2281" y="781768"/>
              <a:ext cx="39797" cy="13700"/>
            </a:xfrm>
            <a:custGeom>
              <a:avLst/>
              <a:gdLst/>
              <a:ahLst/>
              <a:cxnLst/>
              <a:rect l="l" t="t" r="r" b="b"/>
              <a:pathLst>
                <a:path w="1115" h="455" extrusionOk="0">
                  <a:moveTo>
                    <a:pt x="579" y="0"/>
                  </a:moveTo>
                  <a:cubicBezTo>
                    <a:pt x="405" y="161"/>
                    <a:pt x="112" y="265"/>
                    <a:pt x="1" y="455"/>
                  </a:cubicBezTo>
                  <a:cubicBezTo>
                    <a:pt x="388" y="448"/>
                    <a:pt x="1114" y="141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0382" y="791945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0"/>
                    <a:pt x="1" y="68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42210" y="789205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2" y="116"/>
                  </a:moveTo>
                  <a:cubicBezTo>
                    <a:pt x="153" y="140"/>
                    <a:pt x="396" y="72"/>
                    <a:pt x="291" y="26"/>
                  </a:cubicBezTo>
                  <a:cubicBezTo>
                    <a:pt x="240" y="0"/>
                    <a:pt x="0" y="71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787390" y="7864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98" y="116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21663" y="78176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10914" y="77866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60" y="207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77596" y="7786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1664" y="78098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530380" y="77354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10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2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99633" y="773127"/>
              <a:ext cx="33480" cy="15868"/>
            </a:xfrm>
            <a:custGeom>
              <a:avLst/>
              <a:gdLst/>
              <a:ahLst/>
              <a:cxnLst/>
              <a:rect l="l" t="t" r="r" b="b"/>
              <a:pathLst>
                <a:path w="938" h="527" extrusionOk="0">
                  <a:moveTo>
                    <a:pt x="893" y="196"/>
                  </a:moveTo>
                  <a:cubicBezTo>
                    <a:pt x="938" y="141"/>
                    <a:pt x="601" y="0"/>
                    <a:pt x="509" y="15"/>
                  </a:cubicBezTo>
                  <a:cubicBezTo>
                    <a:pt x="0" y="89"/>
                    <a:pt x="632" y="526"/>
                    <a:pt x="893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1275" y="764787"/>
              <a:ext cx="40333" cy="14664"/>
            </a:xfrm>
            <a:custGeom>
              <a:avLst/>
              <a:gdLst/>
              <a:ahLst/>
              <a:cxnLst/>
              <a:rect l="l" t="t" r="r" b="b"/>
              <a:pathLst>
                <a:path w="1130" h="487" extrusionOk="0">
                  <a:moveTo>
                    <a:pt x="770" y="383"/>
                  </a:moveTo>
                  <a:cubicBezTo>
                    <a:pt x="1129" y="80"/>
                    <a:pt x="78" y="0"/>
                    <a:pt x="0" y="200"/>
                  </a:cubicBezTo>
                  <a:cubicBezTo>
                    <a:pt x="302" y="239"/>
                    <a:pt x="165" y="486"/>
                    <a:pt x="770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77448" y="75439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5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44325" y="751689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5"/>
                  </a:moveTo>
                  <a:cubicBezTo>
                    <a:pt x="657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2" y="182"/>
                  </a:cubicBezTo>
                  <a:cubicBezTo>
                    <a:pt x="1" y="426"/>
                    <a:pt x="532" y="357"/>
                    <a:pt x="71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745044" y="75912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7"/>
                  </a:moveTo>
                  <a:cubicBezTo>
                    <a:pt x="155" y="140"/>
                    <a:pt x="392" y="72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65987" y="754399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353" y="753857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2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61217" y="743470"/>
              <a:ext cx="44687" cy="16470"/>
            </a:xfrm>
            <a:custGeom>
              <a:avLst/>
              <a:gdLst/>
              <a:ahLst/>
              <a:cxnLst/>
              <a:rect l="l" t="t" r="r" b="b"/>
              <a:pathLst>
                <a:path w="1252" h="547" extrusionOk="0">
                  <a:moveTo>
                    <a:pt x="638" y="1"/>
                  </a:moveTo>
                  <a:cubicBezTo>
                    <a:pt x="615" y="173"/>
                    <a:pt x="1" y="65"/>
                    <a:pt x="59" y="274"/>
                  </a:cubicBezTo>
                  <a:cubicBezTo>
                    <a:pt x="396" y="547"/>
                    <a:pt x="1251" y="143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738263" y="75090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89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130223" y="74624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96614" y="736364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64814" y="7454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91620" y="736334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9"/>
                  </a:moveTo>
                  <a:cubicBezTo>
                    <a:pt x="479" y="580"/>
                    <a:pt x="1315" y="325"/>
                    <a:pt x="1338" y="147"/>
                  </a:cubicBezTo>
                  <a:cubicBezTo>
                    <a:pt x="943" y="203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494988" y="731306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3"/>
                    <a:pt x="438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940771" y="7372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4"/>
                  </a:moveTo>
                  <a:cubicBezTo>
                    <a:pt x="154" y="140"/>
                    <a:pt x="394" y="73"/>
                    <a:pt x="295" y="24"/>
                  </a:cubicBezTo>
                  <a:cubicBezTo>
                    <a:pt x="242" y="1"/>
                    <a:pt x="1" y="69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995808" y="73455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61944" y="724923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4"/>
                  </a:moveTo>
                  <a:cubicBezTo>
                    <a:pt x="744" y="506"/>
                    <a:pt x="744" y="1"/>
                    <a:pt x="0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673854" y="731848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5"/>
                  </a:moveTo>
                  <a:cubicBezTo>
                    <a:pt x="383" y="24"/>
                    <a:pt x="47" y="1"/>
                    <a:pt x="0" y="115"/>
                  </a:cubicBezTo>
                  <a:cubicBezTo>
                    <a:pt x="216" y="105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20207" y="716131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6"/>
                  </a:moveTo>
                  <a:cubicBezTo>
                    <a:pt x="1169" y="340"/>
                    <a:pt x="598" y="145"/>
                    <a:pt x="342" y="0"/>
                  </a:cubicBezTo>
                  <a:cubicBezTo>
                    <a:pt x="46" y="138"/>
                    <a:pt x="0" y="624"/>
                    <a:pt x="727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87502" y="72356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2" y="142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07624" y="721581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4"/>
                    <a:pt x="217" y="215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442165" y="711856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5"/>
                  </a:moveTo>
                  <a:cubicBezTo>
                    <a:pt x="386" y="359"/>
                    <a:pt x="402" y="306"/>
                    <a:pt x="568" y="324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99596" y="7181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8877" y="71333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5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18"/>
                    <a:pt x="1" y="127"/>
                    <a:pt x="57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483130" y="71303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3"/>
                    <a:pt x="39" y="0"/>
                    <a:pt x="1" y="103"/>
                  </a:cubicBezTo>
                  <a:cubicBezTo>
                    <a:pt x="1" y="154"/>
                    <a:pt x="157" y="207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337537" y="708002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20400" y="697042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27"/>
                    <a:pt x="418" y="623"/>
                    <a:pt x="1035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07222" y="70995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7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2888" y="70995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7"/>
                    <a:pt x="10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51376" y="70712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10139" y="698548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3"/>
                  </a:moveTo>
                  <a:cubicBezTo>
                    <a:pt x="978" y="173"/>
                    <a:pt x="123" y="1"/>
                    <a:pt x="0" y="220"/>
                  </a:cubicBezTo>
                  <a:cubicBezTo>
                    <a:pt x="306" y="259"/>
                    <a:pt x="167" y="506"/>
                    <a:pt x="774" y="4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78441" y="704841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618818" y="705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9"/>
                    <a:pt x="386" y="0"/>
                  </a:cubicBezTo>
                  <a:cubicBezTo>
                    <a:pt x="237" y="22"/>
                    <a:pt x="3" y="4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88821" y="704449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4" y="142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068591" y="69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3"/>
                    <a:pt x="392" y="72"/>
                    <a:pt x="294" y="25"/>
                  </a:cubicBezTo>
                  <a:cubicBezTo>
                    <a:pt x="242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557791" y="686053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1"/>
                  </a:moveTo>
                  <a:lnTo>
                    <a:pt x="1" y="272"/>
                  </a:lnTo>
                  <a:cubicBezTo>
                    <a:pt x="359" y="575"/>
                    <a:pt x="945" y="1"/>
                    <a:pt x="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08058" y="6935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1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49040" y="688763"/>
              <a:ext cx="21630" cy="9515"/>
            </a:xfrm>
            <a:custGeom>
              <a:avLst/>
              <a:gdLst/>
              <a:ahLst/>
              <a:cxnLst/>
              <a:rect l="l" t="t" r="r" b="b"/>
              <a:pathLst>
                <a:path w="606" h="316" extrusionOk="0">
                  <a:moveTo>
                    <a:pt x="413" y="274"/>
                  </a:moveTo>
                  <a:cubicBezTo>
                    <a:pt x="406" y="147"/>
                    <a:pt x="504" y="74"/>
                    <a:pt x="606" y="1"/>
                  </a:cubicBezTo>
                  <a:lnTo>
                    <a:pt x="28" y="1"/>
                  </a:lnTo>
                  <a:cubicBezTo>
                    <a:pt x="42" y="145"/>
                    <a:pt x="0" y="316"/>
                    <a:pt x="41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299596" y="69078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128140" y="688070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15"/>
                  </a:moveTo>
                  <a:cubicBezTo>
                    <a:pt x="384" y="24"/>
                    <a:pt x="48" y="0"/>
                    <a:pt x="1" y="115"/>
                  </a:cubicBezTo>
                  <a:cubicBezTo>
                    <a:pt x="215" y="105"/>
                    <a:pt x="302" y="247"/>
                    <a:pt x="387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045585" y="688823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576237" y="686053"/>
              <a:ext cx="21880" cy="8732"/>
            </a:xfrm>
            <a:custGeom>
              <a:avLst/>
              <a:gdLst/>
              <a:ahLst/>
              <a:cxnLst/>
              <a:rect l="l" t="t" r="r" b="b"/>
              <a:pathLst>
                <a:path w="613" h="290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198"/>
                    <a:pt x="194" y="289"/>
                    <a:pt x="61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957983" y="685661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1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868638" y="68331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664402" y="67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39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563674" y="675093"/>
              <a:ext cx="20702" cy="8250"/>
            </a:xfrm>
            <a:custGeom>
              <a:avLst/>
              <a:gdLst/>
              <a:ahLst/>
              <a:cxnLst/>
              <a:rect l="l" t="t" r="r" b="b"/>
              <a:pathLst>
                <a:path w="580" h="274" extrusionOk="0">
                  <a:moveTo>
                    <a:pt x="388" y="274"/>
                  </a:moveTo>
                  <a:cubicBezTo>
                    <a:pt x="388" y="182"/>
                    <a:pt x="544" y="168"/>
                    <a:pt x="580" y="91"/>
                  </a:cubicBezTo>
                  <a:cubicBezTo>
                    <a:pt x="388" y="91"/>
                    <a:pt x="350" y="18"/>
                    <a:pt x="195" y="1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6" y="183"/>
                    <a:pt x="232" y="258"/>
                    <a:pt x="388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861579" y="668379"/>
              <a:ext cx="28982" cy="16982"/>
            </a:xfrm>
            <a:custGeom>
              <a:avLst/>
              <a:gdLst/>
              <a:ahLst/>
              <a:cxnLst/>
              <a:rect l="l" t="t" r="r" b="b"/>
              <a:pathLst>
                <a:path w="812" h="564" extrusionOk="0">
                  <a:moveTo>
                    <a:pt x="772" y="497"/>
                  </a:moveTo>
                  <a:cubicBezTo>
                    <a:pt x="812" y="237"/>
                    <a:pt x="796" y="0"/>
                    <a:pt x="195" y="42"/>
                  </a:cubicBezTo>
                  <a:cubicBezTo>
                    <a:pt x="202" y="169"/>
                    <a:pt x="103" y="243"/>
                    <a:pt x="1" y="315"/>
                  </a:cubicBezTo>
                  <a:cubicBezTo>
                    <a:pt x="385" y="318"/>
                    <a:pt x="248" y="563"/>
                    <a:pt x="772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865068" y="67714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4"/>
                  </a:moveTo>
                  <a:cubicBezTo>
                    <a:pt x="241" y="1"/>
                    <a:pt x="1" y="68"/>
                    <a:pt x="99" y="115"/>
                  </a:cubicBezTo>
                  <a:cubicBezTo>
                    <a:pt x="156" y="140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651703" y="6771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426980" y="67479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3" y="102"/>
                  </a:moveTo>
                  <a:cubicBezTo>
                    <a:pt x="0" y="153"/>
                    <a:pt x="158" y="206"/>
                    <a:pt x="196" y="102"/>
                  </a:cubicBezTo>
                  <a:cubicBezTo>
                    <a:pt x="196" y="52"/>
                    <a:pt x="40" y="0"/>
                    <a:pt x="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259236" y="665429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0"/>
                    <a:pt x="377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111471" y="672414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544121" y="66657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3"/>
                    <a:pt x="155" y="205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507374" y="664164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5"/>
                    <a:pt x="247" y="49"/>
                    <a:pt x="91" y="1"/>
                  </a:cubicBezTo>
                  <a:cubicBezTo>
                    <a:pt x="1" y="283"/>
                    <a:pt x="610" y="343"/>
                    <a:pt x="66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260321" y="66618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7" y="0"/>
                    <a:pt x="1" y="68"/>
                    <a:pt x="100" y="117"/>
                  </a:cubicBezTo>
                  <a:cubicBezTo>
                    <a:pt x="152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77258" y="648538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1"/>
                    <a:pt x="1" y="311"/>
                    <a:pt x="62" y="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075017" y="6556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40" y="0"/>
                    <a:pt x="2" y="103"/>
                  </a:cubicBezTo>
                  <a:cubicBezTo>
                    <a:pt x="1" y="154"/>
                    <a:pt x="155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917800" y="65600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71385" y="65290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3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761749" y="655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1"/>
                    <a:pt x="1" y="70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082019" y="647755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5"/>
                    <a:pt x="217" y="214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029859" y="65049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50" y="71"/>
                    <a:pt x="381" y="89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271036" y="64974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586458" y="64778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592234" y="63917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5"/>
                    <a:pt x="40" y="1"/>
                    <a:pt x="3" y="104"/>
                  </a:cubicBezTo>
                  <a:cubicBezTo>
                    <a:pt x="1" y="156"/>
                    <a:pt x="160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130089" y="639595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1"/>
                  </a:moveTo>
                  <a:cubicBezTo>
                    <a:pt x="236" y="19"/>
                    <a:pt x="6" y="2"/>
                    <a:pt x="1" y="90"/>
                  </a:cubicBezTo>
                  <a:cubicBezTo>
                    <a:pt x="149" y="73"/>
                    <a:pt x="381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51810" y="636464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3"/>
                    <a:pt x="159" y="207"/>
                    <a:pt x="198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411726" y="63610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2" y="140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43615" y="627341"/>
              <a:ext cx="20166" cy="16259"/>
            </a:xfrm>
            <a:custGeom>
              <a:avLst/>
              <a:gdLst/>
              <a:ahLst/>
              <a:cxnLst/>
              <a:rect l="l" t="t" r="r" b="b"/>
              <a:pathLst>
                <a:path w="565" h="540" extrusionOk="0">
                  <a:moveTo>
                    <a:pt x="565" y="135"/>
                  </a:moveTo>
                  <a:cubicBezTo>
                    <a:pt x="1" y="1"/>
                    <a:pt x="1" y="540"/>
                    <a:pt x="565" y="4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55601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7" y="0"/>
                    <a:pt x="1" y="68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304536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7"/>
                  </a:moveTo>
                  <a:cubicBezTo>
                    <a:pt x="241" y="0"/>
                    <a:pt x="1" y="68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325966" y="625926"/>
              <a:ext cx="25663" cy="8250"/>
            </a:xfrm>
            <a:custGeom>
              <a:avLst/>
              <a:gdLst/>
              <a:ahLst/>
              <a:cxnLst/>
              <a:rect l="l" t="t" r="r" b="b"/>
              <a:pathLst>
                <a:path w="719" h="274" extrusionOk="0">
                  <a:moveTo>
                    <a:pt x="105" y="274"/>
                  </a:moveTo>
                  <a:lnTo>
                    <a:pt x="682" y="274"/>
                  </a:lnTo>
                  <a:cubicBezTo>
                    <a:pt x="653" y="165"/>
                    <a:pt x="718" y="14"/>
                    <a:pt x="490" y="1"/>
                  </a:cubicBezTo>
                  <a:cubicBezTo>
                    <a:pt x="474" y="143"/>
                    <a:pt x="0" y="71"/>
                    <a:pt x="105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725286" y="62788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4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371822" y="617104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1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469362" y="619453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0"/>
                    <a:pt x="0" y="124"/>
                  </a:cubicBezTo>
                  <a:cubicBezTo>
                    <a:pt x="382" y="126"/>
                    <a:pt x="244" y="372"/>
                    <a:pt x="771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909763" y="608945"/>
              <a:ext cx="41403" cy="17012"/>
            </a:xfrm>
            <a:custGeom>
              <a:avLst/>
              <a:gdLst/>
              <a:ahLst/>
              <a:cxnLst/>
              <a:rect l="l" t="t" r="r" b="b"/>
              <a:pathLst>
                <a:path w="1160" h="565" extrusionOk="0">
                  <a:moveTo>
                    <a:pt x="1" y="201"/>
                  </a:moveTo>
                  <a:cubicBezTo>
                    <a:pt x="212" y="405"/>
                    <a:pt x="525" y="559"/>
                    <a:pt x="1160" y="565"/>
                  </a:cubicBezTo>
                  <a:lnTo>
                    <a:pt x="1160" y="112"/>
                  </a:lnTo>
                  <a:cubicBezTo>
                    <a:pt x="820" y="164"/>
                    <a:pt x="26" y="1"/>
                    <a:pt x="1" y="2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11712" y="609547"/>
              <a:ext cx="45901" cy="16771"/>
            </a:xfrm>
            <a:custGeom>
              <a:avLst/>
              <a:gdLst/>
              <a:ahLst/>
              <a:cxnLst/>
              <a:rect l="l" t="t" r="r" b="b"/>
              <a:pathLst>
                <a:path w="1286" h="557" extrusionOk="0">
                  <a:moveTo>
                    <a:pt x="965" y="0"/>
                  </a:moveTo>
                  <a:cubicBezTo>
                    <a:pt x="361" y="17"/>
                    <a:pt x="39" y="167"/>
                    <a:pt x="1" y="453"/>
                  </a:cubicBezTo>
                  <a:cubicBezTo>
                    <a:pt x="365" y="434"/>
                    <a:pt x="426" y="556"/>
                    <a:pt x="774" y="545"/>
                  </a:cubicBezTo>
                  <a:cubicBezTo>
                    <a:pt x="901" y="354"/>
                    <a:pt x="1285" y="140"/>
                    <a:pt x="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68043" y="614967"/>
              <a:ext cx="14919" cy="9214"/>
            </a:xfrm>
            <a:custGeom>
              <a:avLst/>
              <a:gdLst/>
              <a:ahLst/>
              <a:cxnLst/>
              <a:rect l="l" t="t" r="r" b="b"/>
              <a:pathLst>
                <a:path w="418" h="306" extrusionOk="0">
                  <a:moveTo>
                    <a:pt x="383" y="273"/>
                  </a:moveTo>
                  <a:cubicBezTo>
                    <a:pt x="354" y="166"/>
                    <a:pt x="418" y="16"/>
                    <a:pt x="192" y="1"/>
                  </a:cubicBezTo>
                  <a:cubicBezTo>
                    <a:pt x="179" y="57"/>
                    <a:pt x="163" y="109"/>
                    <a:pt x="0" y="92"/>
                  </a:cubicBezTo>
                  <a:cubicBezTo>
                    <a:pt x="21" y="202"/>
                    <a:pt x="56" y="306"/>
                    <a:pt x="38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532550" y="61969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3" y="0"/>
                    <a:pt x="0" y="68"/>
                    <a:pt x="102" y="116"/>
                  </a:cubicBezTo>
                  <a:cubicBezTo>
                    <a:pt x="157" y="142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174411" y="6145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3"/>
                    <a:pt x="38" y="0"/>
                    <a:pt x="1" y="105"/>
                  </a:cubicBezTo>
                  <a:cubicBezTo>
                    <a:pt x="1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19256" y="61427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0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761349" y="61222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0"/>
                    <a:pt x="4" y="4"/>
                    <a:pt x="0" y="92"/>
                  </a:cubicBezTo>
                  <a:cubicBezTo>
                    <a:pt x="153" y="71"/>
                    <a:pt x="380" y="9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556278" y="60876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2" y="73"/>
                    <a:pt x="292" y="26"/>
                  </a:cubicBezTo>
                  <a:cubicBezTo>
                    <a:pt x="239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468747" y="6087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6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4" y="140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137476" y="603285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511956" y="60328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695419" y="598588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542037" y="587658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6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406786" y="595095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6"/>
                  </a:moveTo>
                  <a:cubicBezTo>
                    <a:pt x="151" y="142"/>
                    <a:pt x="392" y="72"/>
                    <a:pt x="292" y="26"/>
                  </a:cubicBezTo>
                  <a:cubicBezTo>
                    <a:pt x="242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898854" y="577331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5"/>
                  </a:moveTo>
                  <a:cubicBezTo>
                    <a:pt x="507" y="349"/>
                    <a:pt x="994" y="335"/>
                    <a:pt x="944" y="69"/>
                  </a:cubicBezTo>
                  <a:cubicBezTo>
                    <a:pt x="0" y="0"/>
                    <a:pt x="77" y="634"/>
                    <a:pt x="557" y="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732211" y="5923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926860" y="5923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7" y="142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975336" y="576729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770829" y="580884"/>
              <a:ext cx="20095" cy="16320"/>
            </a:xfrm>
            <a:custGeom>
              <a:avLst/>
              <a:gdLst/>
              <a:ahLst/>
              <a:cxnLst/>
              <a:rect l="l" t="t" r="r" b="b"/>
              <a:pathLst>
                <a:path w="563" h="542" extrusionOk="0">
                  <a:moveTo>
                    <a:pt x="562" y="407"/>
                  </a:moveTo>
                  <a:lnTo>
                    <a:pt x="562" y="134"/>
                  </a:lnTo>
                  <a:cubicBezTo>
                    <a:pt x="1" y="1"/>
                    <a:pt x="1" y="541"/>
                    <a:pt x="562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73045" y="58693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2" y="24"/>
                  </a:moveTo>
                  <a:cubicBezTo>
                    <a:pt x="237" y="1"/>
                    <a:pt x="0" y="69"/>
                    <a:pt x="101" y="116"/>
                  </a:cubicBezTo>
                  <a:cubicBezTo>
                    <a:pt x="151" y="139"/>
                    <a:pt x="389" y="70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686382" y="582148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3" y="1"/>
                  </a:lnTo>
                  <a:cubicBezTo>
                    <a:pt x="0" y="200"/>
                    <a:pt x="191" y="290"/>
                    <a:pt x="6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88277" y="57946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6"/>
                    <a:pt x="26" y="1"/>
                  </a:cubicBezTo>
                  <a:cubicBezTo>
                    <a:pt x="45" y="142"/>
                    <a:pt x="1" y="315"/>
                    <a:pt x="411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655173" y="584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1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435017" y="57907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3"/>
                    <a:pt x="37" y="1"/>
                    <a:pt x="0" y="103"/>
                  </a:cubicBezTo>
                  <a:cubicBezTo>
                    <a:pt x="0" y="153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502282" y="58145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2" y="140"/>
                    <a:pt x="389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43419" y="579288"/>
              <a:ext cx="20737" cy="5841"/>
            </a:xfrm>
            <a:custGeom>
              <a:avLst/>
              <a:gdLst/>
              <a:ahLst/>
              <a:cxnLst/>
              <a:rect l="l" t="t" r="r" b="b"/>
              <a:pathLst>
                <a:path w="581" h="194" extrusionOk="0">
                  <a:moveTo>
                    <a:pt x="1" y="187"/>
                  </a:moveTo>
                  <a:cubicBezTo>
                    <a:pt x="334" y="193"/>
                    <a:pt x="497" y="119"/>
                    <a:pt x="580" y="7"/>
                  </a:cubicBezTo>
                  <a:cubicBezTo>
                    <a:pt x="250" y="0"/>
                    <a:pt x="87" y="75"/>
                    <a:pt x="1" y="1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708261" y="573989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1"/>
                  </a:moveTo>
                  <a:cubicBezTo>
                    <a:pt x="385" y="91"/>
                    <a:pt x="351" y="17"/>
                    <a:pt x="194" y="0"/>
                  </a:cubicBezTo>
                  <a:cubicBezTo>
                    <a:pt x="194" y="91"/>
                    <a:pt x="37" y="107"/>
                    <a:pt x="1" y="180"/>
                  </a:cubicBezTo>
                  <a:cubicBezTo>
                    <a:pt x="194" y="180"/>
                    <a:pt x="231" y="255"/>
                    <a:pt x="386" y="270"/>
                  </a:cubicBezTo>
                  <a:cubicBezTo>
                    <a:pt x="385" y="183"/>
                    <a:pt x="543" y="165"/>
                    <a:pt x="58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184611" y="566522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4" y="507"/>
                    <a:pt x="744" y="0"/>
                    <a:pt x="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555185" y="563060"/>
              <a:ext cx="35228" cy="16440"/>
            </a:xfrm>
            <a:custGeom>
              <a:avLst/>
              <a:gdLst/>
              <a:ahLst/>
              <a:cxnLst/>
              <a:rect l="l" t="t" r="r" b="b"/>
              <a:pathLst>
                <a:path w="987" h="546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6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959425" y="57052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643444" y="563060"/>
              <a:ext cx="20773" cy="8220"/>
            </a:xfrm>
            <a:custGeom>
              <a:avLst/>
              <a:gdLst/>
              <a:ahLst/>
              <a:cxnLst/>
              <a:rect l="l" t="t" r="r" b="b"/>
              <a:pathLst>
                <a:path w="582" h="273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324872" y="5626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38" y="0"/>
                    <a:pt x="0" y="103"/>
                  </a:cubicBezTo>
                  <a:cubicBezTo>
                    <a:pt x="0" y="154"/>
                    <a:pt x="156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34343" y="55953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2" y="117"/>
                  </a:moveTo>
                  <a:cubicBezTo>
                    <a:pt x="155" y="143"/>
                    <a:pt x="394" y="73"/>
                    <a:pt x="296" y="27"/>
                  </a:cubicBezTo>
                  <a:cubicBezTo>
                    <a:pt x="243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391232" y="537076"/>
              <a:ext cx="52290" cy="28002"/>
            </a:xfrm>
            <a:custGeom>
              <a:avLst/>
              <a:gdLst/>
              <a:ahLst/>
              <a:cxnLst/>
              <a:rect l="l" t="t" r="r" b="b"/>
              <a:pathLst>
                <a:path w="1465" h="930" extrusionOk="0">
                  <a:moveTo>
                    <a:pt x="451" y="590"/>
                  </a:moveTo>
                  <a:cubicBezTo>
                    <a:pt x="588" y="701"/>
                    <a:pt x="338" y="930"/>
                    <a:pt x="838" y="863"/>
                  </a:cubicBezTo>
                  <a:cubicBezTo>
                    <a:pt x="1465" y="635"/>
                    <a:pt x="635" y="0"/>
                    <a:pt x="66" y="318"/>
                  </a:cubicBezTo>
                  <a:cubicBezTo>
                    <a:pt x="0" y="499"/>
                    <a:pt x="337" y="495"/>
                    <a:pt x="451" y="5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058312" y="5548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972631" y="552070"/>
              <a:ext cx="29482" cy="9876"/>
            </a:xfrm>
            <a:custGeom>
              <a:avLst/>
              <a:gdLst/>
              <a:ahLst/>
              <a:cxnLst/>
              <a:rect l="l" t="t" r="r" b="b"/>
              <a:pathLst>
                <a:path w="826" h="328" extrusionOk="0">
                  <a:moveTo>
                    <a:pt x="693" y="274"/>
                  </a:moveTo>
                  <a:cubicBezTo>
                    <a:pt x="825" y="30"/>
                    <a:pt x="295" y="98"/>
                    <a:pt x="114" y="1"/>
                  </a:cubicBezTo>
                  <a:cubicBezTo>
                    <a:pt x="0" y="239"/>
                    <a:pt x="191" y="327"/>
                    <a:pt x="69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665346" y="55679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1" y="142"/>
                    <a:pt x="391" y="72"/>
                    <a:pt x="293" y="25"/>
                  </a:cubicBezTo>
                  <a:cubicBezTo>
                    <a:pt x="240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873479" y="55173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4"/>
                    <a:pt x="37" y="0"/>
                    <a:pt x="1" y="103"/>
                  </a:cubicBezTo>
                  <a:cubicBezTo>
                    <a:pt x="1" y="154"/>
                    <a:pt x="155" y="205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059655" y="5540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38" y="0"/>
                    <a:pt x="0" y="71"/>
                    <a:pt x="101" y="116"/>
                  </a:cubicBezTo>
                  <a:cubicBezTo>
                    <a:pt x="152" y="143"/>
                    <a:pt x="393" y="75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15550" y="55405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1" y="141"/>
                    <a:pt x="392" y="72"/>
                    <a:pt x="291" y="26"/>
                  </a:cubicBezTo>
                  <a:cubicBezTo>
                    <a:pt x="239" y="0"/>
                    <a:pt x="0" y="71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46977" y="545868"/>
              <a:ext cx="28411" cy="11713"/>
            </a:xfrm>
            <a:custGeom>
              <a:avLst/>
              <a:gdLst/>
              <a:ahLst/>
              <a:cxnLst/>
              <a:rect l="l" t="t" r="r" b="b"/>
              <a:pathLst>
                <a:path w="796" h="389" extrusionOk="0">
                  <a:moveTo>
                    <a:pt x="770" y="24"/>
                  </a:moveTo>
                  <a:cubicBezTo>
                    <a:pt x="333" y="1"/>
                    <a:pt x="47" y="48"/>
                    <a:pt x="0" y="207"/>
                  </a:cubicBezTo>
                  <a:cubicBezTo>
                    <a:pt x="277" y="229"/>
                    <a:pt x="325" y="357"/>
                    <a:pt x="580" y="388"/>
                  </a:cubicBezTo>
                  <a:cubicBezTo>
                    <a:pt x="536" y="219"/>
                    <a:pt x="795" y="187"/>
                    <a:pt x="77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143902" y="544573"/>
              <a:ext cx="38798" cy="12616"/>
            </a:xfrm>
            <a:custGeom>
              <a:avLst/>
              <a:gdLst/>
              <a:ahLst/>
              <a:cxnLst/>
              <a:rect l="l" t="t" r="r" b="b"/>
              <a:pathLst>
                <a:path w="1087" h="419" extrusionOk="0">
                  <a:moveTo>
                    <a:pt x="963" y="341"/>
                  </a:moveTo>
                  <a:cubicBezTo>
                    <a:pt x="1086" y="122"/>
                    <a:pt x="44" y="1"/>
                    <a:pt x="0" y="159"/>
                  </a:cubicBezTo>
                  <a:cubicBezTo>
                    <a:pt x="368" y="198"/>
                    <a:pt x="349" y="418"/>
                    <a:pt x="963" y="3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717161" y="549330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3"/>
                    <a:pt x="7" y="5"/>
                    <a:pt x="0" y="92"/>
                  </a:cubicBezTo>
                  <a:cubicBezTo>
                    <a:pt x="152" y="71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70687" y="546590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3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640453" y="54080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3"/>
                    <a:pt x="156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766253" y="541201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491184" y="527682"/>
              <a:ext cx="40404" cy="18488"/>
            </a:xfrm>
            <a:custGeom>
              <a:avLst/>
              <a:gdLst/>
              <a:ahLst/>
              <a:cxnLst/>
              <a:rect l="l" t="t" r="r" b="b"/>
              <a:pathLst>
                <a:path w="1132" h="614" extrusionOk="0">
                  <a:moveTo>
                    <a:pt x="1069" y="449"/>
                  </a:moveTo>
                  <a:cubicBezTo>
                    <a:pt x="1132" y="0"/>
                    <a:pt x="0" y="211"/>
                    <a:pt x="103" y="539"/>
                  </a:cubicBezTo>
                  <a:cubicBezTo>
                    <a:pt x="647" y="614"/>
                    <a:pt x="602" y="410"/>
                    <a:pt x="1069" y="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1012" y="540418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6"/>
                  </a:cubicBezTo>
                  <a:cubicBezTo>
                    <a:pt x="156" y="143"/>
                    <a:pt x="396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719075" y="535691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8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8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279002" y="53770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700580" y="527531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5"/>
                    <a:pt x="1" y="444"/>
                    <a:pt x="489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268215" y="52668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98" y="118"/>
                  </a:moveTo>
                  <a:cubicBezTo>
                    <a:pt x="152" y="144"/>
                    <a:pt x="393" y="74"/>
                    <a:pt x="293" y="28"/>
                  </a:cubicBezTo>
                  <a:cubicBezTo>
                    <a:pt x="238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417280" y="521992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4"/>
                  </a:moveTo>
                  <a:cubicBezTo>
                    <a:pt x="631" y="300"/>
                    <a:pt x="918" y="253"/>
                    <a:pt x="964" y="93"/>
                  </a:cubicBezTo>
                  <a:cubicBezTo>
                    <a:pt x="621" y="112"/>
                    <a:pt x="0" y="0"/>
                    <a:pt x="19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484473" y="526688"/>
              <a:ext cx="13991" cy="4366"/>
            </a:xfrm>
            <a:custGeom>
              <a:avLst/>
              <a:gdLst/>
              <a:ahLst/>
              <a:cxnLst/>
              <a:rect l="l" t="t" r="r" b="b"/>
              <a:pathLst>
                <a:path w="392" h="145" extrusionOk="0">
                  <a:moveTo>
                    <a:pt x="291" y="27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4"/>
                    <a:pt x="392" y="74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868539" y="52437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4"/>
                  </a:moveTo>
                  <a:cubicBezTo>
                    <a:pt x="0" y="153"/>
                    <a:pt x="157" y="206"/>
                    <a:pt x="194" y="104"/>
                  </a:cubicBezTo>
                  <a:cubicBezTo>
                    <a:pt x="194" y="53"/>
                    <a:pt x="38" y="1"/>
                    <a:pt x="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504231" y="523949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6"/>
                  </a:moveTo>
                  <a:cubicBezTo>
                    <a:pt x="239" y="0"/>
                    <a:pt x="0" y="70"/>
                    <a:pt x="101" y="118"/>
                  </a:cubicBezTo>
                  <a:cubicBezTo>
                    <a:pt x="153" y="144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921634" y="517656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2" y="235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80" y="380"/>
                    <a:pt x="222" y="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4644" y="521299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532257" y="519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0" y="71"/>
                    <a:pt x="383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00358" y="51073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4"/>
                  </a:moveTo>
                  <a:cubicBezTo>
                    <a:pt x="195" y="53"/>
                    <a:pt x="40" y="1"/>
                    <a:pt x="4" y="104"/>
                  </a:cubicBezTo>
                  <a:cubicBezTo>
                    <a:pt x="1" y="153"/>
                    <a:pt x="160" y="206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645722" y="51311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4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680707" y="508352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2"/>
                  </a:moveTo>
                  <a:cubicBezTo>
                    <a:pt x="355" y="165"/>
                    <a:pt x="420" y="14"/>
                    <a:pt x="192" y="0"/>
                  </a:cubicBezTo>
                  <a:cubicBezTo>
                    <a:pt x="183" y="55"/>
                    <a:pt x="165" y="107"/>
                    <a:pt x="0" y="92"/>
                  </a:cubicBezTo>
                  <a:cubicBezTo>
                    <a:pt x="24" y="202"/>
                    <a:pt x="59" y="307"/>
                    <a:pt x="387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611822" y="513832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6" y="1"/>
                  </a:moveTo>
                  <a:cubicBezTo>
                    <a:pt x="240" y="19"/>
                    <a:pt x="6" y="3"/>
                    <a:pt x="1" y="90"/>
                  </a:cubicBezTo>
                  <a:cubicBezTo>
                    <a:pt x="152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570598" y="502090"/>
              <a:ext cx="30517" cy="11713"/>
            </a:xfrm>
            <a:custGeom>
              <a:avLst/>
              <a:gdLst/>
              <a:ahLst/>
              <a:cxnLst/>
              <a:rect l="l" t="t" r="r" b="b"/>
              <a:pathLst>
                <a:path w="855" h="389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8"/>
                    <a:pt x="579" y="388"/>
                  </a:cubicBezTo>
                  <a:cubicBezTo>
                    <a:pt x="639" y="268"/>
                    <a:pt x="854" y="217"/>
                    <a:pt x="77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074474" y="50212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6"/>
                  </a:moveTo>
                  <a:cubicBezTo>
                    <a:pt x="152" y="142"/>
                    <a:pt x="391" y="71"/>
                    <a:pt x="293" y="26"/>
                  </a:cubicBezTo>
                  <a:cubicBezTo>
                    <a:pt x="241" y="1"/>
                    <a:pt x="1" y="70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264896" y="49682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987913" y="49667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52037" y="489203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3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170992" y="483784"/>
              <a:ext cx="38584" cy="16410"/>
            </a:xfrm>
            <a:custGeom>
              <a:avLst/>
              <a:gdLst/>
              <a:ahLst/>
              <a:cxnLst/>
              <a:rect l="l" t="t" r="r" b="b"/>
              <a:pathLst>
                <a:path w="1081" h="545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3"/>
                    <a:pt x="445" y="37"/>
                    <a:pt x="11" y="0"/>
                  </a:cubicBezTo>
                  <a:cubicBezTo>
                    <a:pt x="1" y="276"/>
                    <a:pt x="186" y="461"/>
                    <a:pt x="589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862042" y="49393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4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424524" y="4911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3" y="142"/>
                    <a:pt x="393" y="73"/>
                    <a:pt x="292" y="26"/>
                  </a:cubicBezTo>
                  <a:cubicBezTo>
                    <a:pt x="239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395742" y="48050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9"/>
                    <a:pt x="803" y="1"/>
                    <a:pt x="384" y="17"/>
                  </a:cubicBezTo>
                  <a:cubicBezTo>
                    <a:pt x="525" y="263"/>
                    <a:pt x="3" y="199"/>
                    <a:pt x="0" y="380"/>
                  </a:cubicBezTo>
                  <a:cubicBezTo>
                    <a:pt x="116" y="386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026803" y="48486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5"/>
                  </a:moveTo>
                  <a:cubicBezTo>
                    <a:pt x="250" y="141"/>
                    <a:pt x="74" y="1"/>
                    <a:pt x="28" y="144"/>
                  </a:cubicBezTo>
                  <a:cubicBezTo>
                    <a:pt x="1" y="240"/>
                    <a:pt x="178" y="379"/>
                    <a:pt x="224" y="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388141" y="485771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1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116312" y="483784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266809" y="47517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5" y="53"/>
                    <a:pt x="37" y="0"/>
                    <a:pt x="2" y="104"/>
                  </a:cubicBezTo>
                  <a:cubicBezTo>
                    <a:pt x="0" y="153"/>
                    <a:pt x="156" y="205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68659" y="463611"/>
              <a:ext cx="52254" cy="22763"/>
            </a:xfrm>
            <a:custGeom>
              <a:avLst/>
              <a:gdLst/>
              <a:ahLst/>
              <a:cxnLst/>
              <a:rect l="l" t="t" r="r" b="b"/>
              <a:pathLst>
                <a:path w="1464" h="756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825722" y="47207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334617" y="47005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896129" y="472824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3"/>
                    <a:pt x="0" y="90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467041" y="459125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0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30454" y="46659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390081" y="4638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52923" y="46460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0"/>
                  </a:moveTo>
                  <a:cubicBezTo>
                    <a:pt x="236" y="20"/>
                    <a:pt x="7" y="4"/>
                    <a:pt x="0" y="92"/>
                  </a:cubicBezTo>
                  <a:cubicBezTo>
                    <a:pt x="151" y="72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655200" y="458463"/>
              <a:ext cx="13849" cy="7377"/>
            </a:xfrm>
            <a:custGeom>
              <a:avLst/>
              <a:gdLst/>
              <a:ahLst/>
              <a:cxnLst/>
              <a:rect l="l" t="t" r="r" b="b"/>
              <a:pathLst>
                <a:path w="388" h="245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5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928636" y="450966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7"/>
                    <a:pt x="102" y="341"/>
                    <a:pt x="440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300966" y="452923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07"/>
                    <a:pt x="550" y="191"/>
                    <a:pt x="588" y="115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8"/>
                    <a:pt x="39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624220" y="45566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6"/>
                  </a:moveTo>
                  <a:cubicBezTo>
                    <a:pt x="153" y="141"/>
                    <a:pt x="393" y="73"/>
                    <a:pt x="293" y="24"/>
                  </a:cubicBezTo>
                  <a:cubicBezTo>
                    <a:pt x="238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11670" y="447262"/>
              <a:ext cx="39797" cy="15808"/>
            </a:xfrm>
            <a:custGeom>
              <a:avLst/>
              <a:gdLst/>
              <a:ahLst/>
              <a:cxnLst/>
              <a:rect l="l" t="t" r="r" b="b"/>
              <a:pathLst>
                <a:path w="1115" h="525" extrusionOk="0">
                  <a:moveTo>
                    <a:pt x="648" y="303"/>
                  </a:moveTo>
                  <a:cubicBezTo>
                    <a:pt x="1114" y="1"/>
                    <a:pt x="1" y="524"/>
                    <a:pt x="648" y="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798205" y="444522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6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7"/>
                    <a:pt x="242" y="0"/>
                    <a:pt x="178" y="124"/>
                  </a:cubicBezTo>
                  <a:cubicBezTo>
                    <a:pt x="692" y="94"/>
                    <a:pt x="0" y="632"/>
                    <a:pt x="757" y="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948624" y="440006"/>
              <a:ext cx="37870" cy="18759"/>
            </a:xfrm>
            <a:custGeom>
              <a:avLst/>
              <a:gdLst/>
              <a:ahLst/>
              <a:cxnLst/>
              <a:rect l="l" t="t" r="r" b="b"/>
              <a:pathLst>
                <a:path w="1061" h="623" extrusionOk="0">
                  <a:moveTo>
                    <a:pt x="732" y="544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39"/>
                    <a:pt x="1" y="623"/>
                    <a:pt x="732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838965" y="44786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3"/>
                  </a:moveTo>
                  <a:cubicBezTo>
                    <a:pt x="0" y="153"/>
                    <a:pt x="158" y="205"/>
                    <a:pt x="196" y="103"/>
                  </a:cubicBezTo>
                  <a:cubicBezTo>
                    <a:pt x="197" y="52"/>
                    <a:pt x="40" y="0"/>
                    <a:pt x="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87114" y="437236"/>
              <a:ext cx="56680" cy="22613"/>
            </a:xfrm>
            <a:custGeom>
              <a:avLst/>
              <a:gdLst/>
              <a:ahLst/>
              <a:cxnLst/>
              <a:rect l="l" t="t" r="r" b="b"/>
              <a:pathLst>
                <a:path w="1588" h="751" extrusionOk="0">
                  <a:moveTo>
                    <a:pt x="1588" y="365"/>
                  </a:moveTo>
                  <a:cubicBezTo>
                    <a:pt x="1046" y="347"/>
                    <a:pt x="1059" y="67"/>
                    <a:pt x="622" y="1"/>
                  </a:cubicBezTo>
                  <a:cubicBezTo>
                    <a:pt x="861" y="294"/>
                    <a:pt x="1" y="69"/>
                    <a:pt x="237" y="365"/>
                  </a:cubicBezTo>
                  <a:cubicBezTo>
                    <a:pt x="960" y="280"/>
                    <a:pt x="1341" y="750"/>
                    <a:pt x="1588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331084" y="44747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6" y="25"/>
                  </a:moveTo>
                  <a:cubicBezTo>
                    <a:pt x="238" y="0"/>
                    <a:pt x="1" y="67"/>
                    <a:pt x="100" y="116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150790" y="444884"/>
              <a:ext cx="13706" cy="677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2"/>
                    <a:pt x="338" y="225"/>
                    <a:pt x="384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035091" y="44199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5" y="142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681677" y="43955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1"/>
                    <a:pt x="1" y="107"/>
                  </a:cubicBezTo>
                  <a:cubicBezTo>
                    <a:pt x="228" y="92"/>
                    <a:pt x="552" y="121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949146" y="43729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936595" y="426277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5"/>
                    <a:pt x="1" y="318"/>
                    <a:pt x="410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561146" y="431004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6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160392" y="426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3" y="274"/>
                  </a:moveTo>
                  <a:cubicBezTo>
                    <a:pt x="826" y="31"/>
                    <a:pt x="294" y="99"/>
                    <a:pt x="115" y="1"/>
                  </a:cubicBezTo>
                  <a:cubicBezTo>
                    <a:pt x="0" y="238"/>
                    <a:pt x="193" y="327"/>
                    <a:pt x="69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620758" y="423657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0"/>
                  </a:moveTo>
                  <a:cubicBezTo>
                    <a:pt x="635" y="296"/>
                    <a:pt x="921" y="249"/>
                    <a:pt x="967" y="88"/>
                  </a:cubicBezTo>
                  <a:cubicBezTo>
                    <a:pt x="627" y="108"/>
                    <a:pt x="1" y="0"/>
                    <a:pt x="195" y="2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13151" y="420827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4"/>
                    <a:pt x="57" y="0"/>
                  </a:cubicBezTo>
                  <a:cubicBezTo>
                    <a:pt x="1" y="208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054814" y="4256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0"/>
                    <a:pt x="293" y="23"/>
                  </a:cubicBezTo>
                  <a:cubicBezTo>
                    <a:pt x="239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339779" y="425524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5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8" y="143"/>
                    <a:pt x="396" y="75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422297" y="415437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1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008273" y="406194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7"/>
                  </a:moveTo>
                  <a:cubicBezTo>
                    <a:pt x="1300" y="1"/>
                    <a:pt x="0" y="32"/>
                    <a:pt x="713" y="3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948801" y="398035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0"/>
                    <a:pt x="0" y="525"/>
                    <a:pt x="647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8073459" y="4064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4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069170" y="404478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928551" y="403876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0"/>
                  </a:moveTo>
                  <a:cubicBezTo>
                    <a:pt x="2" y="202"/>
                    <a:pt x="337" y="222"/>
                    <a:pt x="387" y="110"/>
                  </a:cubicBezTo>
                  <a:cubicBezTo>
                    <a:pt x="344" y="1"/>
                    <a:pt x="172" y="57"/>
                    <a:pt x="1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818570" y="394091"/>
              <a:ext cx="26412" cy="15266"/>
            </a:xfrm>
            <a:custGeom>
              <a:avLst/>
              <a:gdLst/>
              <a:ahLst/>
              <a:cxnLst/>
              <a:rect l="l" t="t" r="r" b="b"/>
              <a:pathLst>
                <a:path w="740" h="507" extrusionOk="0">
                  <a:moveTo>
                    <a:pt x="739" y="435"/>
                  </a:moveTo>
                  <a:lnTo>
                    <a:pt x="739" y="72"/>
                  </a:lnTo>
                  <a:cubicBezTo>
                    <a:pt x="1" y="1"/>
                    <a:pt x="1" y="507"/>
                    <a:pt x="739" y="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2783928" y="401317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6" y="1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181264" y="39857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6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715114" y="393488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1"/>
                  </a:moveTo>
                  <a:cubicBezTo>
                    <a:pt x="204" y="128"/>
                    <a:pt x="104" y="201"/>
                    <a:pt x="1" y="274"/>
                  </a:cubicBezTo>
                  <a:cubicBezTo>
                    <a:pt x="246" y="278"/>
                    <a:pt x="267" y="390"/>
                    <a:pt x="578" y="365"/>
                  </a:cubicBezTo>
                  <a:cubicBezTo>
                    <a:pt x="634" y="158"/>
                    <a:pt x="533" y="24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601507" y="398306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7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923648" y="390748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3"/>
                  </a:moveTo>
                  <a:cubicBezTo>
                    <a:pt x="193" y="182"/>
                    <a:pt x="229" y="258"/>
                    <a:pt x="384" y="273"/>
                  </a:cubicBezTo>
                  <a:cubicBezTo>
                    <a:pt x="382" y="182"/>
                    <a:pt x="541" y="166"/>
                    <a:pt x="578" y="92"/>
                  </a:cubicBezTo>
                  <a:cubicBezTo>
                    <a:pt x="382" y="92"/>
                    <a:pt x="347" y="18"/>
                    <a:pt x="191" y="1"/>
                  </a:cubicBezTo>
                  <a:cubicBezTo>
                    <a:pt x="193" y="95"/>
                    <a:pt x="35" y="110"/>
                    <a:pt x="1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503882" y="388069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2"/>
                  </a:moveTo>
                  <a:cubicBezTo>
                    <a:pt x="422" y="157"/>
                    <a:pt x="659" y="147"/>
                    <a:pt x="607" y="1"/>
                  </a:cubicBezTo>
                  <a:lnTo>
                    <a:pt x="219" y="1"/>
                  </a:lnTo>
                  <a:cubicBezTo>
                    <a:pt x="1" y="131"/>
                    <a:pt x="10" y="220"/>
                    <a:pt x="41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763298" y="39044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2"/>
                    <a:pt x="37" y="0"/>
                    <a:pt x="0" y="102"/>
                  </a:cubicBezTo>
                  <a:cubicBezTo>
                    <a:pt x="2" y="153"/>
                    <a:pt x="157" y="206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605040" y="39044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2"/>
                    <a:pt x="35" y="0"/>
                    <a:pt x="0" y="102"/>
                  </a:cubicBezTo>
                  <a:cubicBezTo>
                    <a:pt x="0" y="153"/>
                    <a:pt x="153" y="206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717161" y="388069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887184" y="372232"/>
              <a:ext cx="26627" cy="15296"/>
            </a:xfrm>
            <a:custGeom>
              <a:avLst/>
              <a:gdLst/>
              <a:ahLst/>
              <a:cxnLst/>
              <a:rect l="l" t="t" r="r" b="b"/>
              <a:pathLst>
                <a:path w="746" h="508" extrusionOk="0">
                  <a:moveTo>
                    <a:pt x="0" y="73"/>
                  </a:moveTo>
                  <a:lnTo>
                    <a:pt x="0" y="435"/>
                  </a:lnTo>
                  <a:cubicBezTo>
                    <a:pt x="746" y="507"/>
                    <a:pt x="746" y="1"/>
                    <a:pt x="0" y="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967491" y="364012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7"/>
                  </a:moveTo>
                  <a:cubicBezTo>
                    <a:pt x="1040" y="1"/>
                    <a:pt x="1" y="489"/>
                    <a:pt x="837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925623" y="361634"/>
              <a:ext cx="34443" cy="16290"/>
            </a:xfrm>
            <a:custGeom>
              <a:avLst/>
              <a:gdLst/>
              <a:ahLst/>
              <a:cxnLst/>
              <a:rect l="l" t="t" r="r" b="b"/>
              <a:pathLst>
                <a:path w="965" h="541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0"/>
                    <a:pt x="5" y="0"/>
                    <a:pt x="1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7788031" y="374400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1"/>
                    <a:pt x="4" y="2"/>
                    <a:pt x="0" y="91"/>
                  </a:cubicBezTo>
                  <a:cubicBezTo>
                    <a:pt x="146" y="71"/>
                    <a:pt x="381" y="89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509863" y="368950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2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1" y="163"/>
                    <a:pt x="215" y="213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593311" y="362206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4"/>
                    <a:pt x="339" y="248"/>
                    <a:pt x="386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778588" y="362717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1"/>
                    <a:pt x="0" y="69"/>
                    <a:pt x="98" y="114"/>
                  </a:cubicBezTo>
                  <a:cubicBezTo>
                    <a:pt x="150" y="142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911846" y="35525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1" y="1"/>
                  </a:lnTo>
                  <a:lnTo>
                    <a:pt x="1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8062395" y="3525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1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4"/>
                    <a:pt x="217" y="213"/>
                    <a:pt x="605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760477" y="347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1"/>
                  </a:cubicBezTo>
                  <a:cubicBezTo>
                    <a:pt x="195" y="181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626205" y="35178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0" y="26"/>
                  </a:moveTo>
                  <a:cubicBezTo>
                    <a:pt x="238" y="1"/>
                    <a:pt x="1" y="70"/>
                    <a:pt x="98" y="117"/>
                  </a:cubicBezTo>
                  <a:cubicBezTo>
                    <a:pt x="151" y="139"/>
                    <a:pt x="390" y="71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758536" y="340377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88" y="405"/>
                  </a:moveTo>
                  <a:cubicBezTo>
                    <a:pt x="701" y="403"/>
                    <a:pt x="675" y="321"/>
                    <a:pt x="688" y="313"/>
                  </a:cubicBezTo>
                  <a:cubicBezTo>
                    <a:pt x="706" y="303"/>
                    <a:pt x="869" y="125"/>
                    <a:pt x="881" y="132"/>
                  </a:cubicBezTo>
                  <a:cubicBezTo>
                    <a:pt x="671" y="0"/>
                    <a:pt x="0" y="462"/>
                    <a:pt x="688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571382" y="33848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5" y="102"/>
                    <a:pt x="633" y="85"/>
                    <a:pt x="670" y="12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694484" y="3384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2" y="104"/>
                  </a:moveTo>
                  <a:cubicBezTo>
                    <a:pt x="196" y="53"/>
                    <a:pt x="40" y="0"/>
                    <a:pt x="1" y="104"/>
                  </a:cubicBezTo>
                  <a:cubicBezTo>
                    <a:pt x="1" y="154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779158" y="316230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5"/>
                  </a:moveTo>
                  <a:cubicBezTo>
                    <a:pt x="338" y="1"/>
                    <a:pt x="143" y="364"/>
                    <a:pt x="1" y="751"/>
                  </a:cubicBezTo>
                  <a:cubicBezTo>
                    <a:pt x="818" y="927"/>
                    <a:pt x="1575" y="606"/>
                    <a:pt x="135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918699" y="338841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4"/>
                    <a:pt x="1" y="92"/>
                  </a:cubicBezTo>
                  <a:cubicBezTo>
                    <a:pt x="153" y="71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804629" y="316983"/>
              <a:ext cx="51147" cy="19120"/>
            </a:xfrm>
            <a:custGeom>
              <a:avLst/>
              <a:gdLst/>
              <a:ahLst/>
              <a:cxnLst/>
              <a:rect l="l" t="t" r="r" b="b"/>
              <a:pathLst>
                <a:path w="1433" h="635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0"/>
                  </a:cubicBezTo>
                  <a:cubicBezTo>
                    <a:pt x="545" y="106"/>
                    <a:pt x="274" y="100"/>
                    <a:pt x="0" y="92"/>
                  </a:cubicBezTo>
                  <a:cubicBezTo>
                    <a:pt x="106" y="374"/>
                    <a:pt x="460" y="542"/>
                    <a:pt x="964" y="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053494" y="327882"/>
              <a:ext cx="23486" cy="8220"/>
            </a:xfrm>
            <a:custGeom>
              <a:avLst/>
              <a:gdLst/>
              <a:ahLst/>
              <a:cxnLst/>
              <a:rect l="l" t="t" r="r" b="b"/>
              <a:pathLst>
                <a:path w="658" h="273" extrusionOk="0">
                  <a:moveTo>
                    <a:pt x="411" y="273"/>
                  </a:moveTo>
                  <a:cubicBezTo>
                    <a:pt x="421" y="157"/>
                    <a:pt x="657" y="148"/>
                    <a:pt x="604" y="0"/>
                  </a:cubicBezTo>
                  <a:lnTo>
                    <a:pt x="219" y="0"/>
                  </a:lnTo>
                  <a:cubicBezTo>
                    <a:pt x="1" y="133"/>
                    <a:pt x="10" y="225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588700" y="32171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40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658564" y="3217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40"/>
                    <a:pt x="388" y="72"/>
                    <a:pt x="290" y="25"/>
                  </a:cubicBezTo>
                  <a:cubicBezTo>
                    <a:pt x="238" y="0"/>
                    <a:pt x="0" y="68"/>
                    <a:pt x="97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7825722" y="31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5"/>
                  </a:moveTo>
                  <a:cubicBezTo>
                    <a:pt x="240" y="0"/>
                    <a:pt x="0" y="69"/>
                    <a:pt x="99" y="116"/>
                  </a:cubicBezTo>
                  <a:cubicBezTo>
                    <a:pt x="154" y="143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288982" y="305060"/>
              <a:ext cx="39726" cy="15838"/>
            </a:xfrm>
            <a:custGeom>
              <a:avLst/>
              <a:gdLst/>
              <a:ahLst/>
              <a:cxnLst/>
              <a:rect l="l" t="t" r="r" b="b"/>
              <a:pathLst>
                <a:path w="1113" h="526" extrusionOk="0">
                  <a:moveTo>
                    <a:pt x="648" y="305"/>
                  </a:moveTo>
                  <a:cubicBezTo>
                    <a:pt x="1112" y="1"/>
                    <a:pt x="0" y="526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998337" y="30204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5" y="42"/>
                  </a:cubicBezTo>
                  <a:cubicBezTo>
                    <a:pt x="216" y="165"/>
                    <a:pt x="0" y="216"/>
                    <a:pt x="83" y="405"/>
                  </a:cubicBezTo>
                  <a:cubicBezTo>
                    <a:pt x="342" y="434"/>
                    <a:pt x="452" y="536"/>
                    <a:pt x="853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925561" y="3005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8421205" y="292384"/>
              <a:ext cx="22558" cy="11743"/>
            </a:xfrm>
            <a:custGeom>
              <a:avLst/>
              <a:gdLst/>
              <a:ahLst/>
              <a:cxnLst/>
              <a:rect l="l" t="t" r="r" b="b"/>
              <a:pathLst>
                <a:path w="632" h="390" extrusionOk="0">
                  <a:moveTo>
                    <a:pt x="193" y="0"/>
                  </a:moveTo>
                  <a:cubicBezTo>
                    <a:pt x="202" y="126"/>
                    <a:pt x="103" y="199"/>
                    <a:pt x="1" y="272"/>
                  </a:cubicBezTo>
                  <a:cubicBezTo>
                    <a:pt x="248" y="277"/>
                    <a:pt x="268" y="389"/>
                    <a:pt x="578" y="363"/>
                  </a:cubicBezTo>
                  <a:cubicBezTo>
                    <a:pt x="631" y="157"/>
                    <a:pt x="533" y="22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240340" y="292384"/>
              <a:ext cx="31409" cy="13459"/>
            </a:xfrm>
            <a:custGeom>
              <a:avLst/>
              <a:gdLst/>
              <a:ahLst/>
              <a:cxnLst/>
              <a:rect l="l" t="t" r="r" b="b"/>
              <a:pathLst>
                <a:path w="880" h="447" extrusionOk="0">
                  <a:moveTo>
                    <a:pt x="879" y="180"/>
                  </a:moveTo>
                  <a:cubicBezTo>
                    <a:pt x="625" y="180"/>
                    <a:pt x="704" y="22"/>
                    <a:pt x="494" y="0"/>
                  </a:cubicBezTo>
                  <a:cubicBezTo>
                    <a:pt x="477" y="144"/>
                    <a:pt x="1" y="72"/>
                    <a:pt x="108" y="272"/>
                  </a:cubicBezTo>
                  <a:cubicBezTo>
                    <a:pt x="593" y="284"/>
                    <a:pt x="712" y="447"/>
                    <a:pt x="87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02680" y="297472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3"/>
                  </a:moveTo>
                  <a:cubicBezTo>
                    <a:pt x="196" y="53"/>
                    <a:pt x="38" y="1"/>
                    <a:pt x="2" y="103"/>
                  </a:cubicBezTo>
                  <a:cubicBezTo>
                    <a:pt x="0" y="154"/>
                    <a:pt x="157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5835" y="285700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883286" y="28690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947161" y="28380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0" y="152"/>
                    <a:pt x="159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439823" y="28690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2"/>
                    <a:pt x="4" y="2"/>
                    <a:pt x="1" y="91"/>
                  </a:cubicBezTo>
                  <a:cubicBezTo>
                    <a:pt x="151" y="71"/>
                    <a:pt x="380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519886" y="28341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4" y="142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741796" y="28145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0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543115" y="281033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456919" y="28070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455478" y="27835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530380" y="273235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5" y="273"/>
                  </a:moveTo>
                  <a:cubicBezTo>
                    <a:pt x="355" y="166"/>
                    <a:pt x="419" y="15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2"/>
                    <a:pt x="56" y="306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328257" y="269501"/>
              <a:ext cx="39833" cy="15868"/>
            </a:xfrm>
            <a:custGeom>
              <a:avLst/>
              <a:gdLst/>
              <a:ahLst/>
              <a:cxnLst/>
              <a:rect l="l" t="t" r="r" b="b"/>
              <a:pathLst>
                <a:path w="1116" h="527" extrusionOk="0">
                  <a:moveTo>
                    <a:pt x="648" y="306"/>
                  </a:moveTo>
                  <a:cubicBezTo>
                    <a:pt x="1115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7797989" y="264985"/>
              <a:ext cx="28161" cy="13760"/>
            </a:xfrm>
            <a:custGeom>
              <a:avLst/>
              <a:gdLst/>
              <a:ahLst/>
              <a:cxnLst/>
              <a:rect l="l" t="t" r="r" b="b"/>
              <a:pathLst>
                <a:path w="789" h="457" extrusionOk="0">
                  <a:moveTo>
                    <a:pt x="491" y="456"/>
                  </a:moveTo>
                  <a:cubicBezTo>
                    <a:pt x="752" y="340"/>
                    <a:pt x="789" y="11"/>
                    <a:pt x="299" y="0"/>
                  </a:cubicBezTo>
                  <a:cubicBezTo>
                    <a:pt x="38" y="118"/>
                    <a:pt x="0" y="448"/>
                    <a:pt x="491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872464" y="27320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1"/>
                    <a:pt x="383" y="89"/>
                    <a:pt x="386" y="0"/>
                  </a:cubicBezTo>
                  <a:cubicBezTo>
                    <a:pt x="240" y="21"/>
                    <a:pt x="7" y="4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857567" y="270104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5"/>
                    <a:pt x="666" y="13"/>
                  </a:cubicBezTo>
                  <a:cubicBezTo>
                    <a:pt x="365" y="22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8259699" y="267424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8305777" y="255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09"/>
                  </a:moveTo>
                  <a:cubicBezTo>
                    <a:pt x="404" y="388"/>
                    <a:pt x="615" y="337"/>
                    <a:pt x="535" y="146"/>
                  </a:cubicBezTo>
                  <a:cubicBezTo>
                    <a:pt x="0" y="0"/>
                    <a:pt x="3" y="538"/>
                    <a:pt x="342" y="5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8214727" y="265075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8617260" y="2643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0" y="0"/>
                    <a:pt x="1" y="68"/>
                    <a:pt x="100" y="116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383879" y="259415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8" y="5"/>
                  </a:moveTo>
                  <a:cubicBezTo>
                    <a:pt x="246" y="0"/>
                    <a:pt x="83" y="75"/>
                    <a:pt x="1" y="185"/>
                  </a:cubicBezTo>
                  <a:cubicBezTo>
                    <a:pt x="304" y="179"/>
                    <a:pt x="668" y="199"/>
                    <a:pt x="578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753846" y="261553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1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9705" y="26155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1"/>
                    <a:pt x="395" y="73"/>
                    <a:pt x="297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8097729" y="256254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1"/>
                    <a:pt x="172" y="54"/>
                    <a:pt x="1" y="110"/>
                  </a:cubicBezTo>
                  <a:cubicBezTo>
                    <a:pt x="2" y="202"/>
                    <a:pt x="339" y="224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873606" y="249419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7"/>
                    <a:pt x="1128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8156086" y="25336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186167" y="2486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02935" y="2505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3" y="142"/>
                    <a:pt x="392" y="73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198996" y="237737"/>
              <a:ext cx="24414" cy="11321"/>
            </a:xfrm>
            <a:custGeom>
              <a:avLst/>
              <a:gdLst/>
              <a:ahLst/>
              <a:cxnLst/>
              <a:rect l="l" t="t" r="r" b="b"/>
              <a:pathLst>
                <a:path w="684" h="376" extrusionOk="0">
                  <a:moveTo>
                    <a:pt x="631" y="362"/>
                  </a:moveTo>
                  <a:cubicBezTo>
                    <a:pt x="683" y="155"/>
                    <a:pt x="585" y="20"/>
                    <a:pt x="246" y="1"/>
                  </a:cubicBezTo>
                  <a:cubicBezTo>
                    <a:pt x="1" y="107"/>
                    <a:pt x="92" y="376"/>
                    <a:pt x="63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433976" y="228584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054950" y="234003"/>
              <a:ext cx="39690" cy="15808"/>
            </a:xfrm>
            <a:custGeom>
              <a:avLst/>
              <a:gdLst/>
              <a:ahLst/>
              <a:cxnLst/>
              <a:rect l="l" t="t" r="r" b="b"/>
              <a:pathLst>
                <a:path w="1112" h="525" extrusionOk="0">
                  <a:moveTo>
                    <a:pt x="645" y="305"/>
                  </a:moveTo>
                  <a:cubicBezTo>
                    <a:pt x="1111" y="1"/>
                    <a:pt x="1" y="524"/>
                    <a:pt x="645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907572" y="229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87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158942" y="23972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7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763663" y="23972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026254" y="23421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64378" y="234214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6" y="140"/>
                    <a:pt x="396" y="73"/>
                    <a:pt x="297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084317" y="2314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39" y="0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16031" y="223255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90387" y="224038"/>
              <a:ext cx="31624" cy="10900"/>
            </a:xfrm>
            <a:custGeom>
              <a:avLst/>
              <a:gdLst/>
              <a:ahLst/>
              <a:cxnLst/>
              <a:rect l="l" t="t" r="r" b="b"/>
              <a:pathLst>
                <a:path w="886" h="362" extrusionOk="0">
                  <a:moveTo>
                    <a:pt x="611" y="362"/>
                  </a:moveTo>
                  <a:cubicBezTo>
                    <a:pt x="670" y="241"/>
                    <a:pt x="885" y="190"/>
                    <a:pt x="804" y="0"/>
                  </a:cubicBezTo>
                  <a:lnTo>
                    <a:pt x="34" y="0"/>
                  </a:lnTo>
                  <a:cubicBezTo>
                    <a:pt x="0" y="227"/>
                    <a:pt x="328" y="284"/>
                    <a:pt x="61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253976" y="223044"/>
              <a:ext cx="32659" cy="9244"/>
            </a:xfrm>
            <a:custGeom>
              <a:avLst/>
              <a:gdLst/>
              <a:ahLst/>
              <a:cxnLst/>
              <a:rect l="l" t="t" r="r" b="b"/>
              <a:pathLst>
                <a:path w="915" h="307" extrusionOk="0">
                  <a:moveTo>
                    <a:pt x="387" y="306"/>
                  </a:moveTo>
                  <a:cubicBezTo>
                    <a:pt x="914" y="159"/>
                    <a:pt x="104" y="1"/>
                    <a:pt x="1" y="215"/>
                  </a:cubicBezTo>
                  <a:cubicBezTo>
                    <a:pt x="192" y="215"/>
                    <a:pt x="229" y="288"/>
                    <a:pt x="387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545064" y="229487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1" y="92"/>
                  </a:moveTo>
                  <a:cubicBezTo>
                    <a:pt x="151" y="70"/>
                    <a:pt x="380" y="88"/>
                    <a:pt x="387" y="1"/>
                  </a:cubicBezTo>
                  <a:cubicBezTo>
                    <a:pt x="236" y="22"/>
                    <a:pt x="4" y="2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11911" y="22241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6"/>
                  </a:moveTo>
                  <a:cubicBezTo>
                    <a:pt x="1" y="240"/>
                    <a:pt x="178" y="379"/>
                    <a:pt x="221" y="236"/>
                  </a:cubicBezTo>
                  <a:cubicBezTo>
                    <a:pt x="250" y="140"/>
                    <a:pt x="73" y="1"/>
                    <a:pt x="28" y="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303601" y="22599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0"/>
                    <a:pt x="393" y="72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7591762" y="22325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2"/>
                    <a:pt x="391" y="73"/>
                    <a:pt x="291" y="26"/>
                  </a:cubicBezTo>
                  <a:cubicBezTo>
                    <a:pt x="239" y="0"/>
                    <a:pt x="1" y="68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413917" y="217715"/>
              <a:ext cx="31552" cy="9635"/>
            </a:xfrm>
            <a:custGeom>
              <a:avLst/>
              <a:gdLst/>
              <a:ahLst/>
              <a:cxnLst/>
              <a:rect l="l" t="t" r="r" b="b"/>
              <a:pathLst>
                <a:path w="884" h="320" extrusionOk="0">
                  <a:moveTo>
                    <a:pt x="754" y="210"/>
                  </a:moveTo>
                  <a:cubicBezTo>
                    <a:pt x="883" y="0"/>
                    <a:pt x="1" y="15"/>
                    <a:pt x="176" y="210"/>
                  </a:cubicBezTo>
                  <a:cubicBezTo>
                    <a:pt x="242" y="283"/>
                    <a:pt x="688" y="320"/>
                    <a:pt x="754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343212" y="210278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0"/>
                    <a:pt x="37" y="93"/>
                  </a:cubicBezTo>
                  <a:cubicBezTo>
                    <a:pt x="6" y="319"/>
                    <a:pt x="0" y="534"/>
                    <a:pt x="422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7729318" y="21777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101" y="117"/>
                  </a:moveTo>
                  <a:cubicBezTo>
                    <a:pt x="154" y="143"/>
                    <a:pt x="392" y="73"/>
                    <a:pt x="294" y="26"/>
                  </a:cubicBezTo>
                  <a:cubicBezTo>
                    <a:pt x="240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8754888" y="21232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7"/>
                  </a:moveTo>
                  <a:cubicBezTo>
                    <a:pt x="153" y="143"/>
                    <a:pt x="395" y="72"/>
                    <a:pt x="293" y="25"/>
                  </a:cubicBezTo>
                  <a:cubicBezTo>
                    <a:pt x="241" y="0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7164959" y="20955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456" y="20955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0" y="27"/>
                  </a:moveTo>
                  <a:cubicBezTo>
                    <a:pt x="238" y="1"/>
                    <a:pt x="0" y="71"/>
                    <a:pt x="97" y="117"/>
                  </a:cubicBezTo>
                  <a:cubicBezTo>
                    <a:pt x="154" y="143"/>
                    <a:pt x="394" y="73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484038" y="201396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036747" y="20452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3"/>
                    <a:pt x="38" y="1"/>
                    <a:pt x="2" y="103"/>
                  </a:cubicBezTo>
                  <a:cubicBezTo>
                    <a:pt x="0" y="154"/>
                    <a:pt x="153" y="206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651569" y="20681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1" y="1"/>
                    <a:pt x="1" y="71"/>
                    <a:pt x="101" y="117"/>
                  </a:cubicBezTo>
                  <a:cubicBezTo>
                    <a:pt x="156" y="143"/>
                    <a:pt x="393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81384" y="198686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8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8985707" y="20178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4"/>
                    <a:pt x="34" y="0"/>
                    <a:pt x="0" y="102"/>
                  </a:cubicBezTo>
                  <a:cubicBezTo>
                    <a:pt x="0" y="153"/>
                    <a:pt x="154" y="207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396578" y="196729"/>
              <a:ext cx="41332" cy="13670"/>
            </a:xfrm>
            <a:custGeom>
              <a:avLst/>
              <a:gdLst/>
              <a:ahLst/>
              <a:cxnLst/>
              <a:rect l="l" t="t" r="r" b="b"/>
              <a:pathLst>
                <a:path w="1158" h="454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3"/>
                    <a:pt x="861" y="162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032865" y="202088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4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7"/>
                    <a:pt x="217" y="215"/>
                    <a:pt x="603" y="1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958911" y="191219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3"/>
                  </a:moveTo>
                  <a:cubicBezTo>
                    <a:pt x="1267" y="483"/>
                    <a:pt x="878" y="34"/>
                    <a:pt x="362" y="0"/>
                  </a:cubicBezTo>
                  <a:cubicBezTo>
                    <a:pt x="1" y="173"/>
                    <a:pt x="476" y="165"/>
                    <a:pt x="36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619774" y="19395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5" y="1"/>
                  </a:moveTo>
                  <a:lnTo>
                    <a:pt x="248" y="1"/>
                  </a:lnTo>
                  <a:cubicBezTo>
                    <a:pt x="236" y="117"/>
                    <a:pt x="0" y="126"/>
                    <a:pt x="56" y="274"/>
                  </a:cubicBezTo>
                  <a:lnTo>
                    <a:pt x="635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868646" y="199439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69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111765" y="186974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7047854" y="19320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949309" y="183782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853105" y="188509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0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75318" y="187486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60"/>
                    <a:pt x="102" y="0"/>
                    <a:pt x="1" y="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7226920" y="19046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5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967248" y="190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546363" y="19046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7069697" y="17926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7"/>
                  </a:moveTo>
                  <a:cubicBezTo>
                    <a:pt x="1114" y="1"/>
                    <a:pt x="0" y="527"/>
                    <a:pt x="646" y="3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903952" y="185077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3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645722" y="187727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6"/>
                  </a:moveTo>
                  <a:cubicBezTo>
                    <a:pt x="154" y="141"/>
                    <a:pt x="391" y="72"/>
                    <a:pt x="293" y="26"/>
                  </a:cubicBezTo>
                  <a:cubicBezTo>
                    <a:pt x="240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51021" y="18850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7353555" y="180290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21"/>
                    <a:pt x="409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202258" y="18495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99" y="117"/>
                  </a:cubicBezTo>
                  <a:cubicBezTo>
                    <a:pt x="153" y="142"/>
                    <a:pt x="392" y="74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865006" y="182217"/>
              <a:ext cx="13956" cy="4366"/>
            </a:xfrm>
            <a:custGeom>
              <a:avLst/>
              <a:gdLst/>
              <a:ahLst/>
              <a:cxnLst/>
              <a:rect l="l" t="t" r="r" b="b"/>
              <a:pathLst>
                <a:path w="391" h="145" extrusionOk="0">
                  <a:moveTo>
                    <a:pt x="293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2" y="144"/>
                    <a:pt x="391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510586" y="17902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72" y="140"/>
                    <a:pt x="87" y="1"/>
                    <a:pt x="1" y="133"/>
                  </a:cubicBezTo>
                  <a:cubicBezTo>
                    <a:pt x="3" y="224"/>
                    <a:pt x="340" y="247"/>
                    <a:pt x="387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339557" y="177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579435" y="17755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9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9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7987549" y="17709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3" y="31"/>
                    <a:pt x="35" y="1"/>
                    <a:pt x="1" y="106"/>
                  </a:cubicBezTo>
                  <a:cubicBezTo>
                    <a:pt x="229" y="92"/>
                    <a:pt x="548" y="121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525333" y="17438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4" y="105"/>
                  </a:moveTo>
                  <a:cubicBezTo>
                    <a:pt x="0" y="156"/>
                    <a:pt x="157" y="208"/>
                    <a:pt x="194" y="105"/>
                  </a:cubicBezTo>
                  <a:cubicBezTo>
                    <a:pt x="196" y="55"/>
                    <a:pt x="39" y="1"/>
                    <a:pt x="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84641" y="170806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69" y="143"/>
                    <a:pt x="85" y="1"/>
                    <a:pt x="1" y="133"/>
                  </a:cubicBezTo>
                  <a:cubicBezTo>
                    <a:pt x="2" y="224"/>
                    <a:pt x="339" y="248"/>
                    <a:pt x="387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35259" y="16899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1"/>
                  </a:moveTo>
                  <a:cubicBezTo>
                    <a:pt x="196" y="53"/>
                    <a:pt x="35" y="1"/>
                    <a:pt x="0" y="101"/>
                  </a:cubicBezTo>
                  <a:cubicBezTo>
                    <a:pt x="1" y="154"/>
                    <a:pt x="157" y="206"/>
                    <a:pt x="196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589243" y="1662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6" y="104"/>
                  </a:moveTo>
                  <a:cubicBezTo>
                    <a:pt x="196" y="53"/>
                    <a:pt x="38" y="0"/>
                    <a:pt x="3" y="104"/>
                  </a:cubicBezTo>
                  <a:cubicBezTo>
                    <a:pt x="0" y="153"/>
                    <a:pt x="160" y="205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7588335" y="163309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2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277596" y="16385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835503" y="16586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3" y="140"/>
                    <a:pt x="391" y="72"/>
                    <a:pt x="293" y="27"/>
                  </a:cubicBezTo>
                  <a:cubicBezTo>
                    <a:pt x="240" y="0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556856" y="16351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4" y="54"/>
                    <a:pt x="34" y="0"/>
                    <a:pt x="1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923505" y="16351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5"/>
                  </a:moveTo>
                  <a:cubicBezTo>
                    <a:pt x="197" y="54"/>
                    <a:pt x="39" y="0"/>
                    <a:pt x="5" y="105"/>
                  </a:cubicBezTo>
                  <a:cubicBezTo>
                    <a:pt x="1" y="153"/>
                    <a:pt x="160" y="205"/>
                    <a:pt x="197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67643" y="166651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3" y="2"/>
                    <a:pt x="1" y="91"/>
                  </a:cubicBezTo>
                  <a:cubicBezTo>
                    <a:pt x="150" y="71"/>
                    <a:pt x="381" y="87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721095" y="157859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66908" y="1603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9" y="116"/>
                  </a:cubicBezTo>
                  <a:cubicBezTo>
                    <a:pt x="154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048540" y="155691"/>
              <a:ext cx="20666" cy="8943"/>
            </a:xfrm>
            <a:custGeom>
              <a:avLst/>
              <a:gdLst/>
              <a:ahLst/>
              <a:cxnLst/>
              <a:rect l="l" t="t" r="r" b="b"/>
              <a:pathLst>
                <a:path w="579" h="297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7"/>
                    <a:pt x="0" y="182"/>
                  </a:cubicBezTo>
                  <a:cubicBezTo>
                    <a:pt x="246" y="188"/>
                    <a:pt x="267" y="297"/>
                    <a:pt x="579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822083" y="15533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937852" y="15493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7"/>
                    <a:pt x="99" y="115"/>
                  </a:cubicBezTo>
                  <a:cubicBezTo>
                    <a:pt x="152" y="142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515304" y="144732"/>
              <a:ext cx="40440" cy="13700"/>
            </a:xfrm>
            <a:custGeom>
              <a:avLst/>
              <a:gdLst/>
              <a:ahLst/>
              <a:cxnLst/>
              <a:rect l="l" t="t" r="r" b="b"/>
              <a:pathLst>
                <a:path w="1133" h="455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5"/>
                    <a:pt x="699" y="257"/>
                    <a:pt x="860" y="0"/>
                  </a:cubicBezTo>
                  <a:cubicBezTo>
                    <a:pt x="1" y="39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553287" y="1549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7"/>
                    <a:pt x="102" y="115"/>
                  </a:cubicBezTo>
                  <a:cubicBezTo>
                    <a:pt x="154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920007" y="15493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5"/>
                  </a:moveTo>
                  <a:cubicBezTo>
                    <a:pt x="154" y="142"/>
                    <a:pt x="395" y="71"/>
                    <a:pt x="295" y="25"/>
                  </a:cubicBezTo>
                  <a:cubicBezTo>
                    <a:pt x="238" y="1"/>
                    <a:pt x="1" y="68"/>
                    <a:pt x="103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25465" y="142323"/>
              <a:ext cx="46257" cy="18728"/>
            </a:xfrm>
            <a:custGeom>
              <a:avLst/>
              <a:gdLst/>
              <a:ahLst/>
              <a:cxnLst/>
              <a:rect l="l" t="t" r="r" b="b"/>
              <a:pathLst>
                <a:path w="1296" h="622" extrusionOk="0">
                  <a:moveTo>
                    <a:pt x="1295" y="353"/>
                  </a:moveTo>
                  <a:cubicBezTo>
                    <a:pt x="924" y="315"/>
                    <a:pt x="1144" y="1"/>
                    <a:pt x="524" y="80"/>
                  </a:cubicBezTo>
                  <a:cubicBezTo>
                    <a:pt x="0" y="224"/>
                    <a:pt x="999" y="622"/>
                    <a:pt x="1295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631001" y="149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7141010" y="15018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1"/>
                  </a:moveTo>
                  <a:cubicBezTo>
                    <a:pt x="233" y="21"/>
                    <a:pt x="3" y="3"/>
                    <a:pt x="1" y="92"/>
                  </a:cubicBezTo>
                  <a:cubicBezTo>
                    <a:pt x="150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269886" y="142052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1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103977" y="14394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438203" y="14394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2"/>
                    <a:pt x="393" y="74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09377" y="14394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6"/>
                  </a:moveTo>
                  <a:cubicBezTo>
                    <a:pt x="240" y="0"/>
                    <a:pt x="0" y="71"/>
                    <a:pt x="99" y="118"/>
                  </a:cubicBezTo>
                  <a:cubicBezTo>
                    <a:pt x="154" y="142"/>
                    <a:pt x="394" y="74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583796" y="14126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4"/>
                  </a:moveTo>
                  <a:cubicBezTo>
                    <a:pt x="238" y="0"/>
                    <a:pt x="1" y="68"/>
                    <a:pt x="98" y="115"/>
                  </a:cubicBezTo>
                  <a:cubicBezTo>
                    <a:pt x="153" y="140"/>
                    <a:pt x="392" y="71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98939" y="13563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1" y="211"/>
                  </a:moveTo>
                  <a:cubicBezTo>
                    <a:pt x="258" y="328"/>
                    <a:pt x="716" y="331"/>
                    <a:pt x="774" y="122"/>
                  </a:cubicBezTo>
                  <a:cubicBezTo>
                    <a:pt x="517" y="2"/>
                    <a:pt x="54" y="1"/>
                    <a:pt x="1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8497014" y="136000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1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7801701" y="13615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3"/>
                    <a:pt x="157" y="207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642438" y="136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438203" y="1384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407258" y="136392"/>
              <a:ext cx="23985" cy="5992"/>
            </a:xfrm>
            <a:custGeom>
              <a:avLst/>
              <a:gdLst/>
              <a:ahLst/>
              <a:cxnLst/>
              <a:rect l="l" t="t" r="r" b="b"/>
              <a:pathLst>
                <a:path w="672" h="199" extrusionOk="0">
                  <a:moveTo>
                    <a:pt x="580" y="4"/>
                  </a:moveTo>
                  <a:cubicBezTo>
                    <a:pt x="248" y="0"/>
                    <a:pt x="87" y="75"/>
                    <a:pt x="0" y="187"/>
                  </a:cubicBezTo>
                  <a:cubicBezTo>
                    <a:pt x="307" y="178"/>
                    <a:pt x="671" y="199"/>
                    <a:pt x="58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26857" y="13849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6"/>
                  </a:cubicBezTo>
                  <a:cubicBezTo>
                    <a:pt x="150" y="142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648419" y="130310"/>
              <a:ext cx="27555" cy="10147"/>
            </a:xfrm>
            <a:custGeom>
              <a:avLst/>
              <a:gdLst/>
              <a:ahLst/>
              <a:cxnLst/>
              <a:rect l="l" t="t" r="r" b="b"/>
              <a:pathLst>
                <a:path w="772" h="337" extrusionOk="0">
                  <a:moveTo>
                    <a:pt x="771" y="299"/>
                  </a:moveTo>
                  <a:lnTo>
                    <a:pt x="771" y="26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6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022027" y="1334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9" y="1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7719075" y="125583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2"/>
                    <a:pt x="838" y="138"/>
                    <a:pt x="388" y="0"/>
                  </a:cubicBezTo>
                  <a:cubicBezTo>
                    <a:pt x="529" y="248"/>
                    <a:pt x="5" y="183"/>
                    <a:pt x="0" y="365"/>
                  </a:cubicBezTo>
                  <a:cubicBezTo>
                    <a:pt x="120" y="369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7650297" y="13070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40" y="0"/>
                    <a:pt x="0" y="103"/>
                  </a:cubicBezTo>
                  <a:cubicBezTo>
                    <a:pt x="0" y="153"/>
                    <a:pt x="157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329313" y="123746"/>
              <a:ext cx="58857" cy="12797"/>
            </a:xfrm>
            <a:custGeom>
              <a:avLst/>
              <a:gdLst/>
              <a:ahLst/>
              <a:cxnLst/>
              <a:rect l="l" t="t" r="r" b="b"/>
              <a:pathLst>
                <a:path w="1649" h="425" extrusionOk="0">
                  <a:moveTo>
                    <a:pt x="674" y="424"/>
                  </a:moveTo>
                  <a:cubicBezTo>
                    <a:pt x="1648" y="60"/>
                    <a:pt x="1" y="0"/>
                    <a:pt x="674" y="4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669956" y="13109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0"/>
                    <a:pt x="5" y="1"/>
                    <a:pt x="0" y="92"/>
                  </a:cubicBezTo>
                  <a:cubicBezTo>
                    <a:pt x="149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133115" y="128323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3114292" y="127991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3"/>
                  </a:moveTo>
                  <a:cubicBezTo>
                    <a:pt x="197" y="52"/>
                    <a:pt x="40" y="0"/>
                    <a:pt x="2" y="103"/>
                  </a:cubicBezTo>
                  <a:cubicBezTo>
                    <a:pt x="1" y="153"/>
                    <a:pt x="159" y="204"/>
                    <a:pt x="197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407294" y="12522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841083" y="116821"/>
              <a:ext cx="27804" cy="18427"/>
            </a:xfrm>
            <a:custGeom>
              <a:avLst/>
              <a:gdLst/>
              <a:ahLst/>
              <a:cxnLst/>
              <a:rect l="l" t="t" r="r" b="b"/>
              <a:pathLst>
                <a:path w="779" h="612" extrusionOk="0">
                  <a:moveTo>
                    <a:pt x="1" y="291"/>
                  </a:moveTo>
                  <a:cubicBezTo>
                    <a:pt x="779" y="611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562802" y="12248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3"/>
                  </a:moveTo>
                  <a:cubicBezTo>
                    <a:pt x="193" y="54"/>
                    <a:pt x="39" y="0"/>
                    <a:pt x="2" y="103"/>
                  </a:cubicBezTo>
                  <a:cubicBezTo>
                    <a:pt x="0" y="154"/>
                    <a:pt x="157" y="208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810067" y="12209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8" y="0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243482" y="12209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8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166516" y="12287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1"/>
                    <a:pt x="5" y="2"/>
                    <a:pt x="1" y="92"/>
                  </a:cubicBezTo>
                  <a:cubicBezTo>
                    <a:pt x="151" y="71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853106" y="12209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5" y="141"/>
                    <a:pt x="392" y="72"/>
                    <a:pt x="292" y="25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8944269" y="114503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6"/>
                  </a:moveTo>
                  <a:cubicBezTo>
                    <a:pt x="249" y="0"/>
                    <a:pt x="87" y="76"/>
                    <a:pt x="1" y="187"/>
                  </a:cubicBezTo>
                  <a:cubicBezTo>
                    <a:pt x="304" y="179"/>
                    <a:pt x="669" y="199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8824166" y="114352"/>
              <a:ext cx="23914" cy="5781"/>
            </a:xfrm>
            <a:custGeom>
              <a:avLst/>
              <a:gdLst/>
              <a:ahLst/>
              <a:cxnLst/>
              <a:rect l="l" t="t" r="r" b="b"/>
              <a:pathLst>
                <a:path w="670" h="192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949146" y="10923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793264" y="11390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97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8276688" y="11191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2"/>
                  </a:cubicBezTo>
                  <a:cubicBezTo>
                    <a:pt x="150" y="71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576615" y="111462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5"/>
                  </a:moveTo>
                  <a:cubicBezTo>
                    <a:pt x="351" y="28"/>
                    <a:pt x="28" y="1"/>
                    <a:pt x="1" y="107"/>
                  </a:cubicBezTo>
                  <a:cubicBezTo>
                    <a:pt x="227" y="92"/>
                    <a:pt x="547" y="122"/>
                    <a:pt x="577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896156" y="10613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3"/>
                  </a:moveTo>
                  <a:cubicBezTo>
                    <a:pt x="194" y="53"/>
                    <a:pt x="38" y="0"/>
                    <a:pt x="0" y="103"/>
                  </a:cubicBezTo>
                  <a:cubicBezTo>
                    <a:pt x="0" y="153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8743823" y="106404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6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453300" y="93367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7"/>
                  </a:moveTo>
                  <a:cubicBezTo>
                    <a:pt x="1038" y="0"/>
                    <a:pt x="0" y="487"/>
                    <a:pt x="83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8214763" y="95504"/>
              <a:ext cx="30017" cy="11020"/>
            </a:xfrm>
            <a:custGeom>
              <a:avLst/>
              <a:gdLst/>
              <a:ahLst/>
              <a:cxnLst/>
              <a:rect l="l" t="t" r="r" b="b"/>
              <a:pathLst>
                <a:path w="841" h="366" extrusionOk="0">
                  <a:moveTo>
                    <a:pt x="578" y="1"/>
                  </a:moveTo>
                  <a:cubicBezTo>
                    <a:pt x="748" y="293"/>
                    <a:pt x="79" y="188"/>
                    <a:pt x="1" y="365"/>
                  </a:cubicBezTo>
                  <a:lnTo>
                    <a:pt x="771" y="365"/>
                  </a:lnTo>
                  <a:cubicBezTo>
                    <a:pt x="738" y="229"/>
                    <a:pt x="840" y="30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590249" y="103724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1"/>
                  </a:moveTo>
                  <a:cubicBezTo>
                    <a:pt x="239" y="20"/>
                    <a:pt x="8" y="3"/>
                    <a:pt x="0" y="89"/>
                  </a:cubicBezTo>
                  <a:cubicBezTo>
                    <a:pt x="153" y="70"/>
                    <a:pt x="384" y="88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5127490" y="10297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1" y="69"/>
                    <a:pt x="103" y="114"/>
                  </a:cubicBezTo>
                  <a:cubicBezTo>
                    <a:pt x="156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191979" y="98274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8803072" y="10023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2" y="117"/>
                  </a:moveTo>
                  <a:cubicBezTo>
                    <a:pt x="157" y="140"/>
                    <a:pt x="395" y="72"/>
                    <a:pt x="295" y="25"/>
                  </a:cubicBezTo>
                  <a:cubicBezTo>
                    <a:pt x="242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934854" y="91259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5" y="415"/>
                  </a:moveTo>
                  <a:cubicBezTo>
                    <a:pt x="387" y="359"/>
                    <a:pt x="405" y="306"/>
                    <a:pt x="569" y="323"/>
                  </a:cubicBezTo>
                  <a:lnTo>
                    <a:pt x="569" y="142"/>
                  </a:lnTo>
                  <a:cubicBezTo>
                    <a:pt x="95" y="1"/>
                    <a:pt x="1" y="450"/>
                    <a:pt x="375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136034" y="98124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79" y="5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8"/>
                    <a:pt x="670" y="198"/>
                    <a:pt x="579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7863662" y="90055"/>
              <a:ext cx="33587" cy="17313"/>
            </a:xfrm>
            <a:custGeom>
              <a:avLst/>
              <a:gdLst/>
              <a:ahLst/>
              <a:cxnLst/>
              <a:rect l="l" t="t" r="r" b="b"/>
              <a:pathLst>
                <a:path w="941" h="575" extrusionOk="0">
                  <a:moveTo>
                    <a:pt x="1" y="92"/>
                  </a:moveTo>
                  <a:lnTo>
                    <a:pt x="1" y="275"/>
                  </a:lnTo>
                  <a:cubicBezTo>
                    <a:pt x="357" y="575"/>
                    <a:pt x="941" y="0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552344" y="974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8" y="0"/>
                    <a:pt x="1" y="71"/>
                    <a:pt x="100" y="116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370609" y="79005"/>
              <a:ext cx="37763" cy="26828"/>
            </a:xfrm>
            <a:custGeom>
              <a:avLst/>
              <a:gdLst/>
              <a:ahLst/>
              <a:cxnLst/>
              <a:rect l="l" t="t" r="r" b="b"/>
              <a:pathLst>
                <a:path w="1058" h="891" extrusionOk="0">
                  <a:moveTo>
                    <a:pt x="1058" y="549"/>
                  </a:moveTo>
                  <a:lnTo>
                    <a:pt x="1058" y="367"/>
                  </a:lnTo>
                  <a:cubicBezTo>
                    <a:pt x="280" y="1"/>
                    <a:pt x="0" y="891"/>
                    <a:pt x="1058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9080076" y="87315"/>
              <a:ext cx="22700" cy="8220"/>
            </a:xfrm>
            <a:custGeom>
              <a:avLst/>
              <a:gdLst/>
              <a:ahLst/>
              <a:cxnLst/>
              <a:rect l="l" t="t" r="r" b="b"/>
              <a:pathLst>
                <a:path w="636" h="273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6"/>
                    <a:pt x="1" y="125"/>
                    <a:pt x="54" y="273"/>
                  </a:cubicBezTo>
                  <a:lnTo>
                    <a:pt x="635" y="273"/>
                  </a:lnTo>
                  <a:cubicBezTo>
                    <a:pt x="634" y="183"/>
                    <a:pt x="634" y="91"/>
                    <a:pt x="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72026" y="896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2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724086" y="8695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4"/>
                    <a:pt x="159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373378" y="79125"/>
              <a:ext cx="39583" cy="16801"/>
            </a:xfrm>
            <a:custGeom>
              <a:avLst/>
              <a:gdLst/>
              <a:ahLst/>
              <a:cxnLst/>
              <a:rect l="l" t="t" r="r" b="b"/>
              <a:pathLst>
                <a:path w="1109" h="558" extrusionOk="0">
                  <a:moveTo>
                    <a:pt x="954" y="455"/>
                  </a:moveTo>
                  <a:cubicBezTo>
                    <a:pt x="1109" y="142"/>
                    <a:pt x="776" y="57"/>
                    <a:pt x="378" y="1"/>
                  </a:cubicBezTo>
                  <a:cubicBezTo>
                    <a:pt x="0" y="174"/>
                    <a:pt x="175" y="558"/>
                    <a:pt x="95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5719368" y="8930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7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749886" y="8930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5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799859" y="8731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3" y="1"/>
                    <a:pt x="0" y="91"/>
                  </a:cubicBezTo>
                  <a:cubicBezTo>
                    <a:pt x="149" y="72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59581" y="6560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2"/>
                  </a:moveTo>
                  <a:cubicBezTo>
                    <a:pt x="1477" y="679"/>
                    <a:pt x="31" y="0"/>
                    <a:pt x="1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729291" y="865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3" y="143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272656" y="787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3"/>
                    <a:pt x="40" y="1"/>
                    <a:pt x="2" y="101"/>
                  </a:cubicBezTo>
                  <a:cubicBezTo>
                    <a:pt x="1" y="154"/>
                    <a:pt x="159" y="206"/>
                    <a:pt x="195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7017123" y="73615"/>
              <a:ext cx="22558" cy="8220"/>
            </a:xfrm>
            <a:custGeom>
              <a:avLst/>
              <a:gdLst/>
              <a:ahLst/>
              <a:cxnLst/>
              <a:rect l="l" t="t" r="r" b="b"/>
              <a:pathLst>
                <a:path w="632" h="273" extrusionOk="0">
                  <a:moveTo>
                    <a:pt x="577" y="1"/>
                  </a:moveTo>
                  <a:lnTo>
                    <a:pt x="1" y="1"/>
                  </a:lnTo>
                  <a:lnTo>
                    <a:pt x="1" y="272"/>
                  </a:lnTo>
                  <a:lnTo>
                    <a:pt x="386" y="272"/>
                  </a:lnTo>
                  <a:cubicBezTo>
                    <a:pt x="396" y="159"/>
                    <a:pt x="631" y="148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700465" y="73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1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1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5"/>
                    <a:pt x="579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668300" y="7837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3" y="140"/>
                    <a:pt x="395" y="71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267753" y="7605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2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169898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5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30042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5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855189" y="729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593925" y="6780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4"/>
                  </a:moveTo>
                  <a:cubicBezTo>
                    <a:pt x="477" y="104"/>
                    <a:pt x="633" y="87"/>
                    <a:pt x="670" y="12"/>
                  </a:cubicBezTo>
                  <a:cubicBezTo>
                    <a:pt x="370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080926" y="6509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3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5578492" y="6274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188517" y="64703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1"/>
                    <a:pt x="391" y="74"/>
                    <a:pt x="290" y="27"/>
                  </a:cubicBezTo>
                  <a:cubicBezTo>
                    <a:pt x="238" y="0"/>
                    <a:pt x="1" y="68"/>
                    <a:pt x="98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14899" y="5997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7" y="1"/>
                  </a:lnTo>
                  <a:cubicBezTo>
                    <a:pt x="0" y="164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279002" y="5648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031009" y="5193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6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728348" y="537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1" y="116"/>
                  </a:moveTo>
                  <a:cubicBezTo>
                    <a:pt x="154" y="141"/>
                    <a:pt x="394" y="72"/>
                    <a:pt x="293" y="25"/>
                  </a:cubicBezTo>
                  <a:cubicBezTo>
                    <a:pt x="241" y="0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105561" y="5118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6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283479" y="5178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4" y="1"/>
                    <a:pt x="0" y="90"/>
                  </a:cubicBezTo>
                  <a:cubicBezTo>
                    <a:pt x="151" y="72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762021" y="43597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7"/>
                    <a:pt x="762" y="349"/>
                    <a:pt x="724" y="272"/>
                  </a:cubicBezTo>
                  <a:cubicBezTo>
                    <a:pt x="408" y="269"/>
                    <a:pt x="618" y="19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511592" y="45614"/>
              <a:ext cx="13920" cy="7407"/>
            </a:xfrm>
            <a:custGeom>
              <a:avLst/>
              <a:gdLst/>
              <a:ahLst/>
              <a:cxnLst/>
              <a:rect l="l" t="t" r="r" b="b"/>
              <a:pathLst>
                <a:path w="390" h="246" extrusionOk="0">
                  <a:moveTo>
                    <a:pt x="389" y="114"/>
                  </a:moveTo>
                  <a:cubicBezTo>
                    <a:pt x="384" y="21"/>
                    <a:pt x="50" y="0"/>
                    <a:pt x="0" y="114"/>
                  </a:cubicBezTo>
                  <a:cubicBezTo>
                    <a:pt x="220" y="106"/>
                    <a:pt x="303" y="245"/>
                    <a:pt x="38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874486" y="40797"/>
              <a:ext cx="25592" cy="11020"/>
            </a:xfrm>
            <a:custGeom>
              <a:avLst/>
              <a:gdLst/>
              <a:ahLst/>
              <a:cxnLst/>
              <a:rect l="l" t="t" r="r" b="b"/>
              <a:pathLst>
                <a:path w="717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9"/>
                    <a:pt x="614" y="23"/>
                    <a:pt x="275" y="1"/>
                  </a:cubicBezTo>
                  <a:cubicBezTo>
                    <a:pt x="215" y="126"/>
                    <a:pt x="1" y="174"/>
                    <a:pt x="83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619595" y="3573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4"/>
                    <a:pt x="429" y="0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14593" y="432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2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826301" y="3814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717177" y="38178"/>
              <a:ext cx="14812" cy="9455"/>
            </a:xfrm>
            <a:custGeom>
              <a:avLst/>
              <a:gdLst/>
              <a:ahLst/>
              <a:cxnLst/>
              <a:rect l="l" t="t" r="r" b="b"/>
              <a:pathLst>
                <a:path w="415" h="314" extrusionOk="0">
                  <a:moveTo>
                    <a:pt x="414" y="272"/>
                  </a:moveTo>
                  <a:lnTo>
                    <a:pt x="414" y="90"/>
                  </a:lnTo>
                  <a:cubicBezTo>
                    <a:pt x="219" y="90"/>
                    <a:pt x="185" y="17"/>
                    <a:pt x="27" y="0"/>
                  </a:cubicBezTo>
                  <a:cubicBezTo>
                    <a:pt x="46" y="141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860066" y="4010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98" y="117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834195" y="34836"/>
              <a:ext cx="13884" cy="6715"/>
            </a:xfrm>
            <a:custGeom>
              <a:avLst/>
              <a:gdLst/>
              <a:ahLst/>
              <a:cxnLst/>
              <a:rect l="l" t="t" r="r" b="b"/>
              <a:pathLst>
                <a:path w="389" h="223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0"/>
                    <a:pt x="337" y="222"/>
                    <a:pt x="388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050916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0" y="1"/>
                    <a:pt x="1" y="68"/>
                    <a:pt x="100" y="117"/>
                  </a:cubicBezTo>
                  <a:cubicBezTo>
                    <a:pt x="152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8968289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1"/>
                    <a:pt x="0" y="68"/>
                    <a:pt x="103" y="117"/>
                  </a:cubicBezTo>
                  <a:cubicBezTo>
                    <a:pt x="155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8625790" y="20895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0"/>
                  </a:moveTo>
                  <a:lnTo>
                    <a:pt x="635" y="27"/>
                  </a:lnTo>
                  <a:cubicBezTo>
                    <a:pt x="125" y="0"/>
                    <a:pt x="1" y="153"/>
                    <a:pt x="54" y="3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768602" y="291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744689" y="16289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89"/>
                  </a:moveTo>
                  <a:lnTo>
                    <a:pt x="1" y="453"/>
                  </a:lnTo>
                  <a:lnTo>
                    <a:pt x="578" y="453"/>
                  </a:lnTo>
                  <a:cubicBezTo>
                    <a:pt x="629" y="217"/>
                    <a:pt x="643" y="0"/>
                    <a:pt x="1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8118324" y="16289"/>
              <a:ext cx="26948" cy="13008"/>
            </a:xfrm>
            <a:custGeom>
              <a:avLst/>
              <a:gdLst/>
              <a:ahLst/>
              <a:cxnLst/>
              <a:rect l="l" t="t" r="r" b="b"/>
              <a:pathLst>
                <a:path w="755" h="432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1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05901" y="21046"/>
              <a:ext cx="13777" cy="7377"/>
            </a:xfrm>
            <a:custGeom>
              <a:avLst/>
              <a:gdLst/>
              <a:ahLst/>
              <a:cxnLst/>
              <a:rect l="l" t="t" r="r" b="b"/>
              <a:pathLst>
                <a:path w="386" h="245" extrusionOk="0">
                  <a:moveTo>
                    <a:pt x="386" y="113"/>
                  </a:moveTo>
                  <a:cubicBezTo>
                    <a:pt x="383" y="21"/>
                    <a:pt x="49" y="0"/>
                    <a:pt x="1" y="113"/>
                  </a:cubicBezTo>
                  <a:cubicBezTo>
                    <a:pt x="216" y="103"/>
                    <a:pt x="304" y="244"/>
                    <a:pt x="386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541388" y="2366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5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3"/>
                    <a:pt x="395" y="72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560719" y="2131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4"/>
                  </a:moveTo>
                  <a:cubicBezTo>
                    <a:pt x="195" y="55"/>
                    <a:pt x="34" y="0"/>
                    <a:pt x="0" y="104"/>
                  </a:cubicBezTo>
                  <a:cubicBezTo>
                    <a:pt x="0" y="154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71615" y="18125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19"/>
                  </a:moveTo>
                  <a:cubicBezTo>
                    <a:pt x="515" y="2"/>
                    <a:pt x="54" y="1"/>
                    <a:pt x="1" y="210"/>
                  </a:cubicBezTo>
                  <a:cubicBezTo>
                    <a:pt x="257" y="328"/>
                    <a:pt x="719" y="331"/>
                    <a:pt x="775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135935" y="785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4" y="551"/>
                  </a:moveTo>
                  <a:cubicBezTo>
                    <a:pt x="1039" y="1"/>
                    <a:pt x="0" y="490"/>
                    <a:pt x="884" y="5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860887" y="16409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6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0"/>
                    <a:pt x="75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958482" y="18246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9" y="1"/>
                    <a:pt x="1" y="68"/>
                    <a:pt x="97" y="115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981739" y="10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5" y="158"/>
                    <a:pt x="612" y="22"/>
                    <a:pt x="277" y="0"/>
                  </a:cubicBezTo>
                  <a:cubicBezTo>
                    <a:pt x="214" y="123"/>
                    <a:pt x="0" y="174"/>
                    <a:pt x="84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912347" y="7076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177345" y="8069"/>
              <a:ext cx="14705" cy="9455"/>
            </a:xfrm>
            <a:custGeom>
              <a:avLst/>
              <a:gdLst/>
              <a:ahLst/>
              <a:cxnLst/>
              <a:rect l="l" t="t" r="r" b="b"/>
              <a:pathLst>
                <a:path w="412" h="314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0"/>
                  </a:cubicBezTo>
                  <a:cubicBezTo>
                    <a:pt x="46" y="143"/>
                    <a:pt x="0" y="314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909763" y="13519"/>
              <a:ext cx="13920" cy="2710"/>
            </a:xfrm>
            <a:custGeom>
              <a:avLst/>
              <a:gdLst/>
              <a:ahLst/>
              <a:cxnLst/>
              <a:rect l="l" t="t" r="r" b="b"/>
              <a:pathLst>
                <a:path w="390" h="90" extrusionOk="0">
                  <a:moveTo>
                    <a:pt x="390" y="1"/>
                  </a:moveTo>
                  <a:cubicBezTo>
                    <a:pt x="240" y="21"/>
                    <a:pt x="6" y="2"/>
                    <a:pt x="1" y="90"/>
                  </a:cubicBezTo>
                  <a:cubicBezTo>
                    <a:pt x="153" y="70"/>
                    <a:pt x="384" y="88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98736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42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804994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38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982645" y="5329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7" y="0"/>
                  </a:moveTo>
                  <a:lnTo>
                    <a:pt x="1" y="0"/>
                  </a:lnTo>
                  <a:lnTo>
                    <a:pt x="1" y="180"/>
                  </a:lnTo>
                  <a:lnTo>
                    <a:pt x="387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155694" y="2559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2086081" y="0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7"/>
                  </a:moveTo>
                  <a:cubicBezTo>
                    <a:pt x="321" y="182"/>
                    <a:pt x="341" y="292"/>
                    <a:pt x="654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138455" y="1776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6" y="1"/>
                    <a:pt x="0" y="70"/>
                    <a:pt x="98" y="118"/>
                  </a:cubicBezTo>
                  <a:cubicBezTo>
                    <a:pt x="151" y="143"/>
                    <a:pt x="389" y="74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2226528" y="25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6" y="20"/>
                    <a:pt x="2" y="2"/>
                    <a:pt x="1" y="92"/>
                  </a:cubicBezTo>
                  <a:cubicBezTo>
                    <a:pt x="148" y="73"/>
                    <a:pt x="377" y="88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2081869" y="669674"/>
              <a:ext cx="50648" cy="16410"/>
            </a:xfrm>
            <a:custGeom>
              <a:avLst/>
              <a:gdLst/>
              <a:ahLst/>
              <a:cxnLst/>
              <a:rect l="l" t="t" r="r" b="b"/>
              <a:pathLst>
                <a:path w="1419" h="545" extrusionOk="0">
                  <a:moveTo>
                    <a:pt x="194" y="545"/>
                  </a:moveTo>
                  <a:cubicBezTo>
                    <a:pt x="1418" y="478"/>
                    <a:pt x="207" y="1"/>
                    <a:pt x="1" y="271"/>
                  </a:cubicBezTo>
                  <a:cubicBezTo>
                    <a:pt x="228" y="289"/>
                    <a:pt x="209" y="416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8772305" y="379849"/>
              <a:ext cx="34443" cy="11020"/>
            </a:xfrm>
            <a:custGeom>
              <a:avLst/>
              <a:gdLst/>
              <a:ahLst/>
              <a:cxnLst/>
              <a:rect l="l" t="t" r="r" b="b"/>
              <a:pathLst>
                <a:path w="965" h="366" extrusionOk="0">
                  <a:moveTo>
                    <a:pt x="964" y="365"/>
                  </a:moveTo>
                  <a:cubicBezTo>
                    <a:pt x="898" y="124"/>
                    <a:pt x="459" y="58"/>
                    <a:pt x="1" y="1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9095424" y="152981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8"/>
                    <a:pt x="780" y="0"/>
                  </a:cubicBezTo>
                  <a:cubicBezTo>
                    <a:pt x="610" y="161"/>
                    <a:pt x="0" y="115"/>
                    <a:pt x="20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835332" y="80570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0"/>
                    <a:pt x="655" y="335"/>
                    <a:pt x="986" y="315"/>
                  </a:cubicBezTo>
                  <a:lnTo>
                    <a:pt x="986" y="41"/>
                  </a:lnTo>
                  <a:cubicBezTo>
                    <a:pt x="612" y="1"/>
                    <a:pt x="0" y="288"/>
                    <a:pt x="406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808813" y="16951"/>
              <a:ext cx="37549" cy="11141"/>
            </a:xfrm>
            <a:custGeom>
              <a:avLst/>
              <a:gdLst/>
              <a:ahLst/>
              <a:cxnLst/>
              <a:rect l="l" t="t" r="r" b="b"/>
              <a:pathLst>
                <a:path w="1052" h="370" extrusionOk="0">
                  <a:moveTo>
                    <a:pt x="960" y="249"/>
                  </a:moveTo>
                  <a:cubicBezTo>
                    <a:pt x="573" y="249"/>
                    <a:pt x="713" y="0"/>
                    <a:pt x="187" y="67"/>
                  </a:cubicBezTo>
                  <a:cubicBezTo>
                    <a:pt x="0" y="289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8669406" y="1705467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1"/>
                    <a:pt x="171" y="54"/>
                    <a:pt x="0" y="109"/>
                  </a:cubicBezTo>
                  <a:cubicBezTo>
                    <a:pt x="3" y="200"/>
                    <a:pt x="338" y="224"/>
                    <a:pt x="385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8066999" y="170802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3244567" y="1706070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1"/>
                    <a:pt x="606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13821" y="1705919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5"/>
                  </a:moveTo>
                  <a:cubicBezTo>
                    <a:pt x="246" y="0"/>
                    <a:pt x="83" y="73"/>
                    <a:pt x="1" y="185"/>
                  </a:cubicBezTo>
                  <a:cubicBezTo>
                    <a:pt x="302" y="176"/>
                    <a:pt x="668" y="197"/>
                    <a:pt x="579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2670678" y="170528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2" y="26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5" y="140"/>
                    <a:pt x="395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889989" y="170251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8"/>
                  </a:moveTo>
                  <a:cubicBezTo>
                    <a:pt x="155" y="142"/>
                    <a:pt x="396" y="74"/>
                    <a:pt x="293" y="27"/>
                  </a:cubicBezTo>
                  <a:cubicBezTo>
                    <a:pt x="240" y="1"/>
                    <a:pt x="1" y="69"/>
                    <a:pt x="10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5196732" y="170251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1"/>
                    <a:pt x="1" y="69"/>
                    <a:pt x="102" y="116"/>
                  </a:cubicBezTo>
                  <a:cubicBezTo>
                    <a:pt x="155" y="141"/>
                    <a:pt x="395" y="74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827636" y="1689600"/>
              <a:ext cx="39761" cy="13670"/>
            </a:xfrm>
            <a:custGeom>
              <a:avLst/>
              <a:gdLst/>
              <a:ahLst/>
              <a:cxnLst/>
              <a:rect l="l" t="t" r="r" b="b"/>
              <a:pathLst>
                <a:path w="1114" h="454" extrusionOk="0">
                  <a:moveTo>
                    <a:pt x="577" y="0"/>
                  </a:moveTo>
                  <a:cubicBezTo>
                    <a:pt x="405" y="160"/>
                    <a:pt x="113" y="264"/>
                    <a:pt x="0" y="453"/>
                  </a:cubicBezTo>
                  <a:cubicBezTo>
                    <a:pt x="388" y="447"/>
                    <a:pt x="1114" y="143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665738" y="16998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1" y="114"/>
                  </a:moveTo>
                  <a:cubicBezTo>
                    <a:pt x="154" y="139"/>
                    <a:pt x="396" y="73"/>
                    <a:pt x="291" y="26"/>
                  </a:cubicBezTo>
                  <a:cubicBezTo>
                    <a:pt x="239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087602" y="16970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1" y="140"/>
                    <a:pt x="393" y="72"/>
                    <a:pt x="290" y="27"/>
                  </a:cubicBezTo>
                  <a:cubicBezTo>
                    <a:pt x="241" y="0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2732675" y="16943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0" y="118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2867019" y="1689600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556306" y="1686499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3"/>
                    <a:pt x="36" y="0"/>
                    <a:pt x="1" y="103"/>
                  </a:cubicBezTo>
                  <a:cubicBezTo>
                    <a:pt x="1" y="156"/>
                    <a:pt x="157" y="208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222952" y="168649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6"/>
                    <a:pt x="155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36948" y="168881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7" y="0"/>
                    <a:pt x="1" y="68"/>
                    <a:pt x="100" y="116"/>
                  </a:cubicBezTo>
                  <a:cubicBezTo>
                    <a:pt x="152" y="143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5475664" y="1681381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6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5"/>
                    <a:pt x="388" y="273"/>
                  </a:cubicBezTo>
                  <a:cubicBezTo>
                    <a:pt x="387" y="183"/>
                    <a:pt x="542" y="165"/>
                    <a:pt x="58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844918" y="1680989"/>
              <a:ext cx="33551" cy="15778"/>
            </a:xfrm>
            <a:custGeom>
              <a:avLst/>
              <a:gdLst/>
              <a:ahLst/>
              <a:cxnLst/>
              <a:rect l="l" t="t" r="r" b="b"/>
              <a:pathLst>
                <a:path w="940" h="524" extrusionOk="0">
                  <a:moveTo>
                    <a:pt x="895" y="196"/>
                  </a:moveTo>
                  <a:cubicBezTo>
                    <a:pt x="939" y="139"/>
                    <a:pt x="604" y="1"/>
                    <a:pt x="510" y="15"/>
                  </a:cubicBezTo>
                  <a:cubicBezTo>
                    <a:pt x="1" y="87"/>
                    <a:pt x="633" y="524"/>
                    <a:pt x="895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16667" y="1672589"/>
              <a:ext cx="40333" cy="14724"/>
            </a:xfrm>
            <a:custGeom>
              <a:avLst/>
              <a:gdLst/>
              <a:ahLst/>
              <a:cxnLst/>
              <a:rect l="l" t="t" r="r" b="b"/>
              <a:pathLst>
                <a:path w="1130" h="489" extrusionOk="0">
                  <a:moveTo>
                    <a:pt x="770" y="384"/>
                  </a:moveTo>
                  <a:cubicBezTo>
                    <a:pt x="1129" y="80"/>
                    <a:pt x="79" y="0"/>
                    <a:pt x="0" y="201"/>
                  </a:cubicBezTo>
                  <a:cubicBezTo>
                    <a:pt x="302" y="242"/>
                    <a:pt x="165" y="488"/>
                    <a:pt x="770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822733" y="1662292"/>
              <a:ext cx="50398" cy="17404"/>
            </a:xfrm>
            <a:custGeom>
              <a:avLst/>
              <a:gdLst/>
              <a:ahLst/>
              <a:cxnLst/>
              <a:rect l="l" t="t" r="r" b="b"/>
              <a:pathLst>
                <a:path w="1412" h="578" extrusionOk="0">
                  <a:moveTo>
                    <a:pt x="1157" y="545"/>
                  </a:moveTo>
                  <a:cubicBezTo>
                    <a:pt x="1320" y="440"/>
                    <a:pt x="1412" y="302"/>
                    <a:pt x="1350" y="92"/>
                  </a:cubicBezTo>
                  <a:cubicBezTo>
                    <a:pt x="721" y="145"/>
                    <a:pt x="451" y="32"/>
                    <a:pt x="1" y="0"/>
                  </a:cubicBezTo>
                  <a:cubicBezTo>
                    <a:pt x="229" y="255"/>
                    <a:pt x="314" y="577"/>
                    <a:pt x="1157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189645" y="1659582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4"/>
                    <a:pt x="531" y="356"/>
                    <a:pt x="71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6690364" y="166698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7"/>
                  </a:cubicBezTo>
                  <a:cubicBezTo>
                    <a:pt x="244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611343" y="1662232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4"/>
                  </a:moveTo>
                  <a:lnTo>
                    <a:pt x="387" y="184"/>
                  </a:lnTo>
                  <a:lnTo>
                    <a:pt x="38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234673" y="1661690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1"/>
                    <a:pt x="174" y="54"/>
                    <a:pt x="0" y="110"/>
                  </a:cubicBezTo>
                  <a:cubicBezTo>
                    <a:pt x="5" y="203"/>
                    <a:pt x="341" y="225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8006537" y="1651332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1"/>
                    <a:pt x="0" y="64"/>
                    <a:pt x="59" y="273"/>
                  </a:cubicBezTo>
                  <a:cubicBezTo>
                    <a:pt x="397" y="546"/>
                    <a:pt x="1252" y="144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683547" y="165879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1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9075543" y="165407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5841969" y="1644197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3" y="511"/>
                  </a:moveTo>
                  <a:cubicBezTo>
                    <a:pt x="403" y="387"/>
                    <a:pt x="620" y="336"/>
                    <a:pt x="538" y="147"/>
                  </a:cubicBezTo>
                  <a:cubicBezTo>
                    <a:pt x="0" y="1"/>
                    <a:pt x="4" y="537"/>
                    <a:pt x="343" y="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5410169" y="165328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6"/>
                  </a:moveTo>
                  <a:cubicBezTo>
                    <a:pt x="238" y="0"/>
                    <a:pt x="0" y="71"/>
                    <a:pt x="98" y="118"/>
                  </a:cubicBezTo>
                  <a:cubicBezTo>
                    <a:pt x="150" y="143"/>
                    <a:pt x="394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537012" y="1644197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8"/>
                    <a:pt x="1314" y="323"/>
                    <a:pt x="1337" y="146"/>
                  </a:cubicBezTo>
                  <a:cubicBezTo>
                    <a:pt x="940" y="203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1440273" y="163910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0"/>
                    <a:pt x="655" y="0"/>
                    <a:pt x="54" y="42"/>
                  </a:cubicBezTo>
                  <a:cubicBezTo>
                    <a:pt x="1" y="251"/>
                    <a:pt x="100" y="385"/>
                    <a:pt x="439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8886091" y="1645160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4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8941270" y="164239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6" y="1"/>
                    <a:pt x="0" y="69"/>
                    <a:pt x="98" y="116"/>
                  </a:cubicBezTo>
                  <a:cubicBezTo>
                    <a:pt x="151" y="140"/>
                    <a:pt x="390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907335" y="1632816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619139" y="1639680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4"/>
                  </a:moveTo>
                  <a:cubicBezTo>
                    <a:pt x="385" y="23"/>
                    <a:pt x="50" y="1"/>
                    <a:pt x="1" y="114"/>
                  </a:cubicBezTo>
                  <a:cubicBezTo>
                    <a:pt x="217" y="105"/>
                    <a:pt x="300" y="247"/>
                    <a:pt x="38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65599" y="1623994"/>
              <a:ext cx="41653" cy="18759"/>
            </a:xfrm>
            <a:custGeom>
              <a:avLst/>
              <a:gdLst/>
              <a:ahLst/>
              <a:cxnLst/>
              <a:rect l="l" t="t" r="r" b="b"/>
              <a:pathLst>
                <a:path w="1167" h="623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2"/>
                    <a:pt x="725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132858" y="163143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2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052908" y="162947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182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2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387485" y="1619718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6"/>
                  </a:moveTo>
                  <a:cubicBezTo>
                    <a:pt x="386" y="359"/>
                    <a:pt x="403" y="306"/>
                    <a:pt x="566" y="324"/>
                  </a:cubicBezTo>
                  <a:lnTo>
                    <a:pt x="566" y="143"/>
                  </a:lnTo>
                  <a:cubicBezTo>
                    <a:pt x="95" y="1"/>
                    <a:pt x="1" y="451"/>
                    <a:pt x="376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5244988" y="162601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5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84304" y="1621224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4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7"/>
                    <a:pt x="55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8428486" y="16208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0" y="153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5282892" y="1615864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1"/>
                  </a:cubicBezTo>
                  <a:cubicBezTo>
                    <a:pt x="239" y="160"/>
                    <a:pt x="0" y="452"/>
                    <a:pt x="58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3965685" y="1604875"/>
              <a:ext cx="57358" cy="21920"/>
            </a:xfrm>
            <a:custGeom>
              <a:avLst/>
              <a:gdLst/>
              <a:ahLst/>
              <a:cxnLst/>
              <a:rect l="l" t="t" r="r" b="b"/>
              <a:pathLst>
                <a:path w="1607" h="728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0"/>
                  </a:cubicBezTo>
                  <a:cubicBezTo>
                    <a:pt x="1" y="428"/>
                    <a:pt x="418" y="624"/>
                    <a:pt x="1037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8452542" y="161776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5"/>
                  </a:moveTo>
                  <a:cubicBezTo>
                    <a:pt x="153" y="141"/>
                    <a:pt x="393" y="71"/>
                    <a:pt x="292" y="25"/>
                  </a:cubicBezTo>
                  <a:cubicBezTo>
                    <a:pt x="238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78244" y="1617761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4" y="141"/>
                    <a:pt x="394" y="71"/>
                    <a:pt x="294" y="25"/>
                  </a:cubicBezTo>
                  <a:cubicBezTo>
                    <a:pt x="240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196732" y="161499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655495" y="1606350"/>
              <a:ext cx="34872" cy="15326"/>
            </a:xfrm>
            <a:custGeom>
              <a:avLst/>
              <a:gdLst/>
              <a:ahLst/>
              <a:cxnLst/>
              <a:rect l="l" t="t" r="r" b="b"/>
              <a:pathLst>
                <a:path w="977" h="509" extrusionOk="0">
                  <a:moveTo>
                    <a:pt x="773" y="404"/>
                  </a:moveTo>
                  <a:cubicBezTo>
                    <a:pt x="977" y="174"/>
                    <a:pt x="122" y="1"/>
                    <a:pt x="0" y="221"/>
                  </a:cubicBezTo>
                  <a:cubicBezTo>
                    <a:pt x="307" y="262"/>
                    <a:pt x="166" y="508"/>
                    <a:pt x="773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323796" y="1612643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8"/>
                    <a:pt x="672" y="12"/>
                  </a:cubicBezTo>
                  <a:cubicBezTo>
                    <a:pt x="368" y="23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564138" y="161303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79" y="89"/>
                    <a:pt x="385" y="1"/>
                  </a:cubicBezTo>
                  <a:cubicBezTo>
                    <a:pt x="238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1934177" y="161234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7013875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7" y="141"/>
                    <a:pt x="393" y="73"/>
                    <a:pt x="296" y="27"/>
                  </a:cubicBezTo>
                  <a:cubicBezTo>
                    <a:pt x="242" y="1"/>
                    <a:pt x="1" y="69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5503218" y="1593885"/>
              <a:ext cx="33622" cy="17343"/>
            </a:xfrm>
            <a:custGeom>
              <a:avLst/>
              <a:gdLst/>
              <a:ahLst/>
              <a:cxnLst/>
              <a:rect l="l" t="t" r="r" b="b"/>
              <a:pathLst>
                <a:path w="942" h="576" extrusionOk="0">
                  <a:moveTo>
                    <a:pt x="0" y="92"/>
                  </a:moveTo>
                  <a:lnTo>
                    <a:pt x="0" y="275"/>
                  </a:lnTo>
                  <a:cubicBezTo>
                    <a:pt x="355" y="575"/>
                    <a:pt x="941" y="1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4453450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7"/>
                  </a:moveTo>
                  <a:cubicBezTo>
                    <a:pt x="239" y="1"/>
                    <a:pt x="0" y="71"/>
                    <a:pt x="98" y="117"/>
                  </a:cubicBezTo>
                  <a:cubicBezTo>
                    <a:pt x="154" y="141"/>
                    <a:pt x="393" y="73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4396" y="1596655"/>
              <a:ext cx="21594" cy="9485"/>
            </a:xfrm>
            <a:custGeom>
              <a:avLst/>
              <a:gdLst/>
              <a:ahLst/>
              <a:cxnLst/>
              <a:rect l="l" t="t" r="r" b="b"/>
              <a:pathLst>
                <a:path w="605" h="315" extrusionOk="0">
                  <a:moveTo>
                    <a:pt x="411" y="273"/>
                  </a:moveTo>
                  <a:cubicBezTo>
                    <a:pt x="405" y="146"/>
                    <a:pt x="503" y="73"/>
                    <a:pt x="604" y="0"/>
                  </a:cubicBezTo>
                  <a:lnTo>
                    <a:pt x="26" y="0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5244988" y="159861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0" y="1"/>
                    <a:pt x="1" y="68"/>
                    <a:pt x="96" y="117"/>
                  </a:cubicBezTo>
                  <a:cubicBezTo>
                    <a:pt x="154" y="143"/>
                    <a:pt x="394" y="74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3073496" y="1595902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5"/>
                  </a:moveTo>
                  <a:cubicBezTo>
                    <a:pt x="384" y="24"/>
                    <a:pt x="46" y="0"/>
                    <a:pt x="0" y="115"/>
                  </a:cubicBezTo>
                  <a:cubicBezTo>
                    <a:pt x="216" y="106"/>
                    <a:pt x="302" y="249"/>
                    <a:pt x="385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990905" y="1596655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521593" y="1593945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1903339" y="159355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8813922" y="159117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5609794" y="158765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509065" y="1582986"/>
              <a:ext cx="20630" cy="8220"/>
            </a:xfrm>
            <a:custGeom>
              <a:avLst/>
              <a:gdLst/>
              <a:ahLst/>
              <a:cxnLst/>
              <a:rect l="l" t="t" r="r" b="b"/>
              <a:pathLst>
                <a:path w="578" h="273" extrusionOk="0">
                  <a:moveTo>
                    <a:pt x="385" y="273"/>
                  </a:moveTo>
                  <a:cubicBezTo>
                    <a:pt x="385" y="183"/>
                    <a:pt x="542" y="166"/>
                    <a:pt x="577" y="90"/>
                  </a:cubicBezTo>
                  <a:cubicBezTo>
                    <a:pt x="385" y="90"/>
                    <a:pt x="347" y="17"/>
                    <a:pt x="195" y="0"/>
                  </a:cubicBezTo>
                  <a:cubicBezTo>
                    <a:pt x="195" y="91"/>
                    <a:pt x="38" y="108"/>
                    <a:pt x="0" y="183"/>
                  </a:cubicBezTo>
                  <a:cubicBezTo>
                    <a:pt x="195" y="181"/>
                    <a:pt x="230" y="255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1807007" y="1576242"/>
              <a:ext cx="28911" cy="16952"/>
            </a:xfrm>
            <a:custGeom>
              <a:avLst/>
              <a:gdLst/>
              <a:ahLst/>
              <a:cxnLst/>
              <a:rect l="l" t="t" r="r" b="b"/>
              <a:pathLst>
                <a:path w="810" h="563" extrusionOk="0">
                  <a:moveTo>
                    <a:pt x="770" y="497"/>
                  </a:moveTo>
                  <a:cubicBezTo>
                    <a:pt x="809" y="237"/>
                    <a:pt x="796" y="1"/>
                    <a:pt x="195" y="44"/>
                  </a:cubicBezTo>
                  <a:cubicBezTo>
                    <a:pt x="201" y="169"/>
                    <a:pt x="102" y="242"/>
                    <a:pt x="0" y="315"/>
                  </a:cubicBezTo>
                  <a:cubicBezTo>
                    <a:pt x="384" y="315"/>
                    <a:pt x="247" y="562"/>
                    <a:pt x="770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8810531" y="1584943"/>
              <a:ext cx="13849" cy="4306"/>
            </a:xfrm>
            <a:custGeom>
              <a:avLst/>
              <a:gdLst/>
              <a:ahLst/>
              <a:cxnLst/>
              <a:rect l="l" t="t" r="r" b="b"/>
              <a:pathLst>
                <a:path w="388" h="143" extrusionOk="0">
                  <a:moveTo>
                    <a:pt x="289" y="25"/>
                  </a:moveTo>
                  <a:cubicBezTo>
                    <a:pt x="239" y="0"/>
                    <a:pt x="0" y="69"/>
                    <a:pt x="96" y="116"/>
                  </a:cubicBezTo>
                  <a:cubicBezTo>
                    <a:pt x="152" y="143"/>
                    <a:pt x="388" y="72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8597058" y="15849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9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5372336" y="158265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7" y="206"/>
                    <a:pt x="195" y="101"/>
                  </a:cubicBezTo>
                  <a:cubicBezTo>
                    <a:pt x="196" y="53"/>
                    <a:pt x="38" y="1"/>
                    <a:pt x="3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204628" y="1573261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3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6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8056827" y="1580216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1" y="72"/>
                    <a:pt x="382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5489441" y="1574405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2"/>
                  </a:moveTo>
                  <a:cubicBezTo>
                    <a:pt x="194" y="54"/>
                    <a:pt x="37" y="0"/>
                    <a:pt x="1" y="102"/>
                  </a:cubicBezTo>
                  <a:cubicBezTo>
                    <a:pt x="1" y="154"/>
                    <a:pt x="156" y="207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1452729" y="1572057"/>
              <a:ext cx="23914" cy="10268"/>
            </a:xfrm>
            <a:custGeom>
              <a:avLst/>
              <a:gdLst/>
              <a:ahLst/>
              <a:cxnLst/>
              <a:rect l="l" t="t" r="r" b="b"/>
              <a:pathLst>
                <a:path w="670" h="341" extrusionOk="0">
                  <a:moveTo>
                    <a:pt x="670" y="92"/>
                  </a:moveTo>
                  <a:cubicBezTo>
                    <a:pt x="404" y="94"/>
                    <a:pt x="247" y="48"/>
                    <a:pt x="90" y="0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4205677" y="157401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1" y="27"/>
                  </a:moveTo>
                  <a:cubicBezTo>
                    <a:pt x="237" y="0"/>
                    <a:pt x="0" y="70"/>
                    <a:pt x="98" y="118"/>
                  </a:cubicBezTo>
                  <a:cubicBezTo>
                    <a:pt x="152" y="141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522614" y="1556370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1"/>
                  </a:moveTo>
                  <a:cubicBezTo>
                    <a:pt x="607" y="615"/>
                    <a:pt x="865" y="615"/>
                    <a:pt x="1413" y="521"/>
                  </a:cubicBezTo>
                  <a:cubicBezTo>
                    <a:pt x="1253" y="263"/>
                    <a:pt x="1102" y="0"/>
                    <a:pt x="252" y="67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2020337" y="1563476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4863121" y="156383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5" y="3"/>
                    <a:pt x="0" y="92"/>
                  </a:cubicBezTo>
                  <a:cubicBezTo>
                    <a:pt x="149" y="71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2116740" y="156073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4"/>
                    <a:pt x="37" y="0"/>
                    <a:pt x="1" y="103"/>
                  </a:cubicBezTo>
                  <a:cubicBezTo>
                    <a:pt x="0" y="154"/>
                    <a:pt x="154" y="208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1707105" y="1563084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1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5027339" y="1555617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5"/>
                    <a:pt x="218" y="215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3975179" y="1558357"/>
              <a:ext cx="13706" cy="2800"/>
            </a:xfrm>
            <a:custGeom>
              <a:avLst/>
              <a:gdLst/>
              <a:ahLst/>
              <a:cxnLst/>
              <a:rect l="l" t="t" r="r" b="b"/>
              <a:pathLst>
                <a:path w="384" h="93" extrusionOk="0">
                  <a:moveTo>
                    <a:pt x="1" y="92"/>
                  </a:moveTo>
                  <a:cubicBezTo>
                    <a:pt x="151" y="71"/>
                    <a:pt x="379" y="90"/>
                    <a:pt x="383" y="1"/>
                  </a:cubicBezTo>
                  <a:cubicBezTo>
                    <a:pt x="236" y="20"/>
                    <a:pt x="7" y="5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2216428" y="155763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6"/>
                  </a:moveTo>
                  <a:cubicBezTo>
                    <a:pt x="153" y="141"/>
                    <a:pt x="392" y="72"/>
                    <a:pt x="292" y="25"/>
                  </a:cubicBezTo>
                  <a:cubicBezTo>
                    <a:pt x="238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8531814" y="155561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4"/>
                    <a:pt x="1" y="92"/>
                  </a:cubicBezTo>
                  <a:cubicBezTo>
                    <a:pt x="150" y="72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537625" y="154709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2075409" y="154748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69"/>
                    <a:pt x="383" y="88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1497166" y="15443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4357046" y="15439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1" y="1"/>
                    <a:pt x="0" y="69"/>
                    <a:pt x="101" y="116"/>
                  </a:cubicBezTo>
                  <a:cubicBezTo>
                    <a:pt x="153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2488971" y="153523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0"/>
                    <a:pt x="1" y="539"/>
                    <a:pt x="563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600921" y="154122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49856" y="154122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2271250" y="1533819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670678" y="153577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0"/>
                    <a:pt x="0" y="70"/>
                    <a:pt x="102" y="116"/>
                  </a:cubicBezTo>
                  <a:cubicBezTo>
                    <a:pt x="155" y="141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4317214" y="1524967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5" y="0"/>
                    <a:pt x="405" y="123"/>
                    <a:pt x="59" y="111"/>
                  </a:cubicBezTo>
                  <a:cubicBezTo>
                    <a:pt x="0" y="351"/>
                    <a:pt x="327" y="410"/>
                    <a:pt x="829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1414718" y="1527315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0" y="306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6"/>
                    <a:pt x="243" y="373"/>
                    <a:pt x="77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1855119" y="1516837"/>
              <a:ext cx="41332" cy="16952"/>
            </a:xfrm>
            <a:custGeom>
              <a:avLst/>
              <a:gdLst/>
              <a:ahLst/>
              <a:cxnLst/>
              <a:rect l="l" t="t" r="r" b="b"/>
              <a:pathLst>
                <a:path w="1158" h="563" extrusionOk="0">
                  <a:moveTo>
                    <a:pt x="1" y="199"/>
                  </a:moveTo>
                  <a:cubicBezTo>
                    <a:pt x="211" y="402"/>
                    <a:pt x="524" y="559"/>
                    <a:pt x="1157" y="563"/>
                  </a:cubicBezTo>
                  <a:lnTo>
                    <a:pt x="1157" y="108"/>
                  </a:lnTo>
                  <a:cubicBezTo>
                    <a:pt x="819" y="161"/>
                    <a:pt x="27" y="0"/>
                    <a:pt x="1" y="1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857033" y="1517349"/>
              <a:ext cx="45865" cy="16711"/>
            </a:xfrm>
            <a:custGeom>
              <a:avLst/>
              <a:gdLst/>
              <a:ahLst/>
              <a:cxnLst/>
              <a:rect l="l" t="t" r="r" b="b"/>
              <a:pathLst>
                <a:path w="1285" h="555" extrusionOk="0">
                  <a:moveTo>
                    <a:pt x="965" y="0"/>
                  </a:moveTo>
                  <a:cubicBezTo>
                    <a:pt x="361" y="18"/>
                    <a:pt x="38" y="170"/>
                    <a:pt x="0" y="454"/>
                  </a:cubicBezTo>
                  <a:cubicBezTo>
                    <a:pt x="365" y="433"/>
                    <a:pt x="426" y="555"/>
                    <a:pt x="776" y="546"/>
                  </a:cubicBezTo>
                  <a:cubicBezTo>
                    <a:pt x="901" y="355"/>
                    <a:pt x="1285" y="142"/>
                    <a:pt x="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5613399" y="1522829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7"/>
                    <a:pt x="418" y="17"/>
                    <a:pt x="193" y="1"/>
                  </a:cubicBezTo>
                  <a:cubicBezTo>
                    <a:pt x="180" y="57"/>
                    <a:pt x="163" y="109"/>
                    <a:pt x="0" y="95"/>
                  </a:cubicBezTo>
                  <a:cubicBezTo>
                    <a:pt x="21" y="202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2477942" y="15275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4119731" y="152243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5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2264540" y="152204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3" y="26"/>
                  </a:moveTo>
                  <a:cubicBezTo>
                    <a:pt x="241" y="1"/>
                    <a:pt x="1" y="70"/>
                    <a:pt x="104" y="118"/>
                  </a:cubicBezTo>
                  <a:cubicBezTo>
                    <a:pt x="155" y="143"/>
                    <a:pt x="395" y="75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3706633" y="152008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41" y="20"/>
                    <a:pt x="7" y="4"/>
                    <a:pt x="1" y="91"/>
                  </a:cubicBezTo>
                  <a:cubicBezTo>
                    <a:pt x="154" y="71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4501669" y="15166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5"/>
                  </a:moveTo>
                  <a:cubicBezTo>
                    <a:pt x="153" y="140"/>
                    <a:pt x="392" y="74"/>
                    <a:pt x="291" y="24"/>
                  </a:cubicBezTo>
                  <a:cubicBezTo>
                    <a:pt x="238" y="1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3414103" y="151662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2" y="140"/>
                    <a:pt x="392" y="74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7082796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0"/>
                    <a:pt x="99" y="118"/>
                  </a:cubicBezTo>
                  <a:cubicBezTo>
                    <a:pt x="153" y="142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2457348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8"/>
                  </a:cubicBezTo>
                  <a:cubicBezTo>
                    <a:pt x="152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5640810" y="15064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4487357" y="1495491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6"/>
                    <a:pt x="89" y="406"/>
                    <a:pt x="692" y="363"/>
                  </a:cubicBezTo>
                  <a:cubicBezTo>
                    <a:pt x="745" y="157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3352142" y="1502957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6"/>
                  </a:cubicBezTo>
                  <a:cubicBezTo>
                    <a:pt x="242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7844246" y="1485193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5"/>
                  </a:moveTo>
                  <a:cubicBezTo>
                    <a:pt x="506" y="349"/>
                    <a:pt x="994" y="336"/>
                    <a:pt x="943" y="70"/>
                  </a:cubicBezTo>
                  <a:cubicBezTo>
                    <a:pt x="1" y="0"/>
                    <a:pt x="75" y="633"/>
                    <a:pt x="558" y="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2677566" y="150024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99" y="115"/>
                  </a:moveTo>
                  <a:cubicBezTo>
                    <a:pt x="156" y="141"/>
                    <a:pt x="395" y="71"/>
                    <a:pt x="294" y="24"/>
                  </a:cubicBezTo>
                  <a:cubicBezTo>
                    <a:pt x="242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1872216" y="1500187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2" y="1"/>
                    <a:pt x="1" y="70"/>
                    <a:pt x="104" y="117"/>
                  </a:cubicBezTo>
                  <a:cubicBezTo>
                    <a:pt x="157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4920656" y="1484531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6"/>
                  </a:moveTo>
                  <a:cubicBezTo>
                    <a:pt x="863" y="441"/>
                    <a:pt x="958" y="303"/>
                    <a:pt x="894" y="92"/>
                  </a:cubicBezTo>
                  <a:cubicBezTo>
                    <a:pt x="627" y="95"/>
                    <a:pt x="469" y="48"/>
                    <a:pt x="313" y="0"/>
                  </a:cubicBezTo>
                  <a:cubicBezTo>
                    <a:pt x="0" y="149"/>
                    <a:pt x="82" y="572"/>
                    <a:pt x="704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2716149" y="1488776"/>
              <a:ext cx="20131" cy="16199"/>
            </a:xfrm>
            <a:custGeom>
              <a:avLst/>
              <a:gdLst/>
              <a:ahLst/>
              <a:cxnLst/>
              <a:rect l="l" t="t" r="r" b="b"/>
              <a:pathLst>
                <a:path w="564" h="538" extrusionOk="0">
                  <a:moveTo>
                    <a:pt x="563" y="405"/>
                  </a:moveTo>
                  <a:lnTo>
                    <a:pt x="563" y="132"/>
                  </a:lnTo>
                  <a:cubicBezTo>
                    <a:pt x="0" y="0"/>
                    <a:pt x="0" y="538"/>
                    <a:pt x="563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518365" y="149470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6"/>
                  </a:moveTo>
                  <a:cubicBezTo>
                    <a:pt x="236" y="0"/>
                    <a:pt x="0" y="71"/>
                    <a:pt x="101" y="118"/>
                  </a:cubicBezTo>
                  <a:cubicBezTo>
                    <a:pt x="151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2631667" y="1490011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1833597" y="1487271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7"/>
                    <a:pt x="25" y="1"/>
                  </a:cubicBezTo>
                  <a:cubicBezTo>
                    <a:pt x="45" y="144"/>
                    <a:pt x="0" y="316"/>
                    <a:pt x="410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1600565" y="14927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0" y="90"/>
                    <a:pt x="385" y="1"/>
                  </a:cubicBezTo>
                  <a:cubicBezTo>
                    <a:pt x="235" y="22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8380302" y="148697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7447531" y="148922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1"/>
                    <a:pt x="100" y="117"/>
                  </a:cubicBezTo>
                  <a:cubicBezTo>
                    <a:pt x="153" y="142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2288775" y="1487150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1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2653688" y="1481851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8" y="89"/>
                  </a:moveTo>
                  <a:cubicBezTo>
                    <a:pt x="382" y="92"/>
                    <a:pt x="349" y="16"/>
                    <a:pt x="192" y="0"/>
                  </a:cubicBezTo>
                  <a:cubicBezTo>
                    <a:pt x="192" y="92"/>
                    <a:pt x="35" y="107"/>
                    <a:pt x="0" y="181"/>
                  </a:cubicBezTo>
                  <a:cubicBezTo>
                    <a:pt x="192" y="181"/>
                    <a:pt x="230" y="255"/>
                    <a:pt x="385" y="271"/>
                  </a:cubicBezTo>
                  <a:cubicBezTo>
                    <a:pt x="382" y="181"/>
                    <a:pt x="542" y="165"/>
                    <a:pt x="578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129967" y="1474384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2" y="506"/>
                    <a:pt x="742" y="0"/>
                    <a:pt x="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5500577" y="1470892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0"/>
                  </a:moveTo>
                  <a:lnTo>
                    <a:pt x="74" y="0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8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2904781" y="147829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7"/>
                  </a:moveTo>
                  <a:cubicBezTo>
                    <a:pt x="237" y="1"/>
                    <a:pt x="1" y="70"/>
                    <a:pt x="99" y="118"/>
                  </a:cubicBezTo>
                  <a:cubicBezTo>
                    <a:pt x="152" y="142"/>
                    <a:pt x="390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7588799" y="1470892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0" y="0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8270157" y="147050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5"/>
                  </a:moveTo>
                  <a:cubicBezTo>
                    <a:pt x="197" y="54"/>
                    <a:pt x="39" y="0"/>
                    <a:pt x="1" y="105"/>
                  </a:cubicBezTo>
                  <a:cubicBezTo>
                    <a:pt x="1" y="155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079699" y="146739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4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8"/>
                    <a:pt x="104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1336624" y="1444908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0"/>
                  </a:moveTo>
                  <a:cubicBezTo>
                    <a:pt x="587" y="701"/>
                    <a:pt x="336" y="930"/>
                    <a:pt x="836" y="863"/>
                  </a:cubicBezTo>
                  <a:cubicBezTo>
                    <a:pt x="1462" y="635"/>
                    <a:pt x="634" y="0"/>
                    <a:pt x="63" y="318"/>
                  </a:cubicBezTo>
                  <a:cubicBezTo>
                    <a:pt x="0" y="499"/>
                    <a:pt x="336" y="496"/>
                    <a:pt x="450" y="5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7003667" y="1462702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2917987" y="1459962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3"/>
                  </a:moveTo>
                  <a:cubicBezTo>
                    <a:pt x="825" y="29"/>
                    <a:pt x="294" y="97"/>
                    <a:pt x="115" y="0"/>
                  </a:cubicBezTo>
                  <a:cubicBezTo>
                    <a:pt x="0" y="235"/>
                    <a:pt x="192" y="327"/>
                    <a:pt x="69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1610666" y="146465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2818835" y="145957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4" y="52"/>
                    <a:pt x="36" y="0"/>
                    <a:pt x="0" y="103"/>
                  </a:cubicBezTo>
                  <a:cubicBezTo>
                    <a:pt x="0" y="156"/>
                    <a:pt x="154" y="207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1004940" y="146188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71"/>
                    <a:pt x="101" y="118"/>
                  </a:cubicBezTo>
                  <a:cubicBezTo>
                    <a:pt x="152" y="143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60834" y="14619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6" y="142"/>
                    <a:pt x="393" y="72"/>
                    <a:pt x="294" y="25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492262" y="1453700"/>
              <a:ext cx="28483" cy="11743"/>
            </a:xfrm>
            <a:custGeom>
              <a:avLst/>
              <a:gdLst/>
              <a:ahLst/>
              <a:cxnLst/>
              <a:rect l="l" t="t" r="r" b="b"/>
              <a:pathLst>
                <a:path w="798" h="390" extrusionOk="0">
                  <a:moveTo>
                    <a:pt x="771" y="26"/>
                  </a:moveTo>
                  <a:cubicBezTo>
                    <a:pt x="336" y="1"/>
                    <a:pt x="49" y="49"/>
                    <a:pt x="1" y="208"/>
                  </a:cubicBezTo>
                  <a:cubicBezTo>
                    <a:pt x="279" y="229"/>
                    <a:pt x="326" y="358"/>
                    <a:pt x="580" y="390"/>
                  </a:cubicBezTo>
                  <a:cubicBezTo>
                    <a:pt x="539" y="219"/>
                    <a:pt x="797" y="189"/>
                    <a:pt x="77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2089293" y="1452405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1"/>
                    <a:pt x="0" y="159"/>
                  </a:cubicBezTo>
                  <a:cubicBezTo>
                    <a:pt x="366" y="199"/>
                    <a:pt x="347" y="420"/>
                    <a:pt x="962" y="3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8662517" y="145719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3"/>
                    <a:pt x="5" y="5"/>
                    <a:pt x="0" y="92"/>
                  </a:cubicBezTo>
                  <a:cubicBezTo>
                    <a:pt x="150" y="71"/>
                    <a:pt x="381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216150" y="145445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"/>
                  </a:moveTo>
                  <a:lnTo>
                    <a:pt x="25" y="1"/>
                  </a:lnTo>
                  <a:cubicBezTo>
                    <a:pt x="0" y="164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5585845" y="144867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1" y="53"/>
                    <a:pt x="36" y="1"/>
                    <a:pt x="1" y="103"/>
                  </a:cubicBezTo>
                  <a:cubicBezTo>
                    <a:pt x="1" y="153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4711609" y="1449033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2436575" y="1435514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49"/>
                  </a:moveTo>
                  <a:cubicBezTo>
                    <a:pt x="1132" y="0"/>
                    <a:pt x="0" y="212"/>
                    <a:pt x="102" y="538"/>
                  </a:cubicBezTo>
                  <a:cubicBezTo>
                    <a:pt x="648" y="615"/>
                    <a:pt x="601" y="412"/>
                    <a:pt x="1068" y="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96404" y="144825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70"/>
                    <a:pt x="101" y="115"/>
                  </a:cubicBezTo>
                  <a:cubicBezTo>
                    <a:pt x="154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7664466" y="1443553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7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224358" y="144554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0"/>
                    <a:pt x="1" y="68"/>
                    <a:pt x="100" y="116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4645900" y="1435364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4"/>
                  </a:moveTo>
                  <a:cubicBezTo>
                    <a:pt x="758" y="338"/>
                    <a:pt x="792" y="8"/>
                    <a:pt x="301" y="0"/>
                  </a:cubicBezTo>
                  <a:cubicBezTo>
                    <a:pt x="36" y="116"/>
                    <a:pt x="1" y="445"/>
                    <a:pt x="49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7213500" y="143458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6"/>
                  </a:moveTo>
                  <a:cubicBezTo>
                    <a:pt x="155" y="142"/>
                    <a:pt x="394" y="72"/>
                    <a:pt x="295" y="26"/>
                  </a:cubicBezTo>
                  <a:cubicBezTo>
                    <a:pt x="240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3362600" y="1429854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3"/>
                  </a:moveTo>
                  <a:cubicBezTo>
                    <a:pt x="632" y="299"/>
                    <a:pt x="919" y="252"/>
                    <a:pt x="965" y="92"/>
                  </a:cubicBezTo>
                  <a:cubicBezTo>
                    <a:pt x="621" y="113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2429865" y="143458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6" y="0"/>
                    <a:pt x="0" y="69"/>
                    <a:pt x="98" y="116"/>
                  </a:cubicBezTo>
                  <a:cubicBezTo>
                    <a:pt x="150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1813895" y="143226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5"/>
                    <a:pt x="192" y="103"/>
                  </a:cubicBezTo>
                  <a:cubicBezTo>
                    <a:pt x="192" y="52"/>
                    <a:pt x="37" y="0"/>
                    <a:pt x="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49480" y="143181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0"/>
                    <a:pt x="103" y="118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866989" y="142551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3" y="236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79" y="379"/>
                    <a:pt x="223" y="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0" y="142910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2" y="117"/>
                  </a:cubicBezTo>
                  <a:cubicBezTo>
                    <a:pt x="157" y="142"/>
                    <a:pt x="396" y="75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4477577" y="142711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72"/>
                    <a:pt x="383" y="9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6645785" y="1418623"/>
              <a:ext cx="6960" cy="6142"/>
            </a:xfrm>
            <a:custGeom>
              <a:avLst/>
              <a:gdLst/>
              <a:ahLst/>
              <a:cxnLst/>
              <a:rect l="l" t="t" r="r" b="b"/>
              <a:pathLst>
                <a:path w="195" h="204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2"/>
                    <a:pt x="157" y="204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4591006" y="1420972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39"/>
                    <a:pt x="395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2626027" y="1416215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0"/>
                  </a:cubicBezTo>
                  <a:cubicBezTo>
                    <a:pt x="184" y="55"/>
                    <a:pt x="165" y="108"/>
                    <a:pt x="1" y="92"/>
                  </a:cubicBezTo>
                  <a:cubicBezTo>
                    <a:pt x="24" y="201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2557178" y="1421725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38" y="18"/>
                    <a:pt x="6" y="3"/>
                    <a:pt x="1" y="89"/>
                  </a:cubicBezTo>
                  <a:cubicBezTo>
                    <a:pt x="152" y="68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2515989" y="1409952"/>
              <a:ext cx="30410" cy="11803"/>
            </a:xfrm>
            <a:custGeom>
              <a:avLst/>
              <a:gdLst/>
              <a:ahLst/>
              <a:cxnLst/>
              <a:rect l="l" t="t" r="r" b="b"/>
              <a:pathLst>
                <a:path w="852" h="392" extrusionOk="0">
                  <a:moveTo>
                    <a:pt x="771" y="27"/>
                  </a:moveTo>
                  <a:cubicBezTo>
                    <a:pt x="334" y="1"/>
                    <a:pt x="48" y="48"/>
                    <a:pt x="1" y="208"/>
                  </a:cubicBezTo>
                  <a:cubicBezTo>
                    <a:pt x="275" y="231"/>
                    <a:pt x="324" y="359"/>
                    <a:pt x="578" y="391"/>
                  </a:cubicBezTo>
                  <a:cubicBezTo>
                    <a:pt x="638" y="267"/>
                    <a:pt x="852" y="216"/>
                    <a:pt x="77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4019794" y="140995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1"/>
                    <a:pt x="392" y="73"/>
                    <a:pt x="293" y="24"/>
                  </a:cubicBezTo>
                  <a:cubicBezTo>
                    <a:pt x="240" y="1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7210252" y="1404713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2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5933233" y="140450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39" y="0"/>
                    <a:pt x="0" y="68"/>
                    <a:pt x="102" y="117"/>
                  </a:cubicBezTo>
                  <a:cubicBezTo>
                    <a:pt x="153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2897428" y="1397036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7"/>
                    <a:pt x="644" y="21"/>
                    <a:pt x="305" y="0"/>
                  </a:cubicBezTo>
                  <a:cubicBezTo>
                    <a:pt x="1" y="136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2116348" y="1391586"/>
              <a:ext cx="38619" cy="16440"/>
            </a:xfrm>
            <a:custGeom>
              <a:avLst/>
              <a:gdLst/>
              <a:ahLst/>
              <a:cxnLst/>
              <a:rect l="l" t="t" r="r" b="b"/>
              <a:pathLst>
                <a:path w="1082" h="546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39"/>
                    <a:pt x="12" y="0"/>
                  </a:cubicBezTo>
                  <a:cubicBezTo>
                    <a:pt x="1" y="278"/>
                    <a:pt x="185" y="463"/>
                    <a:pt x="589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807469" y="14017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5"/>
                  </a:moveTo>
                  <a:cubicBezTo>
                    <a:pt x="237" y="0"/>
                    <a:pt x="1" y="70"/>
                    <a:pt x="100" y="115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8369880" y="13990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6"/>
                  </a:moveTo>
                  <a:cubicBezTo>
                    <a:pt x="156" y="141"/>
                    <a:pt x="393" y="72"/>
                    <a:pt x="293" y="25"/>
                  </a:cubicBezTo>
                  <a:cubicBezTo>
                    <a:pt x="241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7341062" y="1388394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0"/>
                  </a:moveTo>
                  <a:lnTo>
                    <a:pt x="578" y="470"/>
                  </a:lnTo>
                  <a:cubicBezTo>
                    <a:pt x="472" y="338"/>
                    <a:pt x="802" y="0"/>
                    <a:pt x="383" y="16"/>
                  </a:cubicBezTo>
                  <a:cubicBezTo>
                    <a:pt x="524" y="264"/>
                    <a:pt x="2" y="199"/>
                    <a:pt x="1" y="379"/>
                  </a:cubicBezTo>
                  <a:cubicBezTo>
                    <a:pt x="118" y="384"/>
                    <a:pt x="227" y="392"/>
                    <a:pt x="190" y="4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4972123" y="1392760"/>
              <a:ext cx="9030" cy="11412"/>
            </a:xfrm>
            <a:custGeom>
              <a:avLst/>
              <a:gdLst/>
              <a:ahLst/>
              <a:cxnLst/>
              <a:rect l="l" t="t" r="r" b="b"/>
              <a:pathLst>
                <a:path w="253" h="379" extrusionOk="0">
                  <a:moveTo>
                    <a:pt x="224" y="234"/>
                  </a:moveTo>
                  <a:cubicBezTo>
                    <a:pt x="252" y="140"/>
                    <a:pt x="74" y="0"/>
                    <a:pt x="31" y="144"/>
                  </a:cubicBezTo>
                  <a:cubicBezTo>
                    <a:pt x="0" y="239"/>
                    <a:pt x="181" y="379"/>
                    <a:pt x="224" y="2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2333461" y="139360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7" y="1"/>
                    <a:pt x="0" y="69"/>
                    <a:pt x="100" y="116"/>
                  </a:cubicBezTo>
                  <a:cubicBezTo>
                    <a:pt x="152" y="141"/>
                    <a:pt x="391" y="71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2061668" y="13915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212129" y="1383035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4"/>
                  </a:moveTo>
                  <a:cubicBezTo>
                    <a:pt x="195" y="54"/>
                    <a:pt x="37" y="1"/>
                    <a:pt x="3" y="104"/>
                  </a:cubicBezTo>
                  <a:cubicBezTo>
                    <a:pt x="0" y="153"/>
                    <a:pt x="157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3214015" y="1371413"/>
              <a:ext cx="52218" cy="22823"/>
            </a:xfrm>
            <a:custGeom>
              <a:avLst/>
              <a:gdLst/>
              <a:ahLst/>
              <a:cxnLst/>
              <a:rect l="l" t="t" r="r" b="b"/>
              <a:pathLst>
                <a:path w="1463" h="758" extrusionOk="0">
                  <a:moveTo>
                    <a:pt x="1462" y="399"/>
                  </a:moveTo>
                  <a:cubicBezTo>
                    <a:pt x="1345" y="273"/>
                    <a:pt x="720" y="384"/>
                    <a:pt x="691" y="216"/>
                  </a:cubicBezTo>
                  <a:cubicBezTo>
                    <a:pt x="670" y="106"/>
                    <a:pt x="635" y="0"/>
                    <a:pt x="306" y="34"/>
                  </a:cubicBezTo>
                  <a:cubicBezTo>
                    <a:pt x="0" y="477"/>
                    <a:pt x="1246" y="757"/>
                    <a:pt x="1462" y="3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7770971" y="13799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3279973" y="1377887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1841414" y="1380687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0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12361" y="1367017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3" y="363"/>
                  </a:moveTo>
                  <a:cubicBezTo>
                    <a:pt x="812" y="244"/>
                    <a:pt x="682" y="90"/>
                    <a:pt x="371" y="0"/>
                  </a:cubicBezTo>
                  <a:cubicBezTo>
                    <a:pt x="346" y="227"/>
                    <a:pt x="0" y="283"/>
                    <a:pt x="56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75774" y="137442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40" y="1"/>
                    <a:pt x="0" y="70"/>
                    <a:pt x="98" y="116"/>
                  </a:cubicBezTo>
                  <a:cubicBezTo>
                    <a:pt x="153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8335437" y="13717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4498243" y="1372467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8600556" y="1366265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7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8873991" y="1358768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9"/>
                    <a:pt x="102" y="343"/>
                    <a:pt x="439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246251" y="1360725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1"/>
                    <a:pt x="321" y="0"/>
                    <a:pt x="9" y="25"/>
                  </a:cubicBezTo>
                  <a:cubicBezTo>
                    <a:pt x="1" y="183"/>
                    <a:pt x="157" y="260"/>
                    <a:pt x="394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8569504" y="136346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9" y="118"/>
                  </a:moveTo>
                  <a:cubicBezTo>
                    <a:pt x="155" y="143"/>
                    <a:pt x="394" y="75"/>
                    <a:pt x="293" y="27"/>
                  </a:cubicBezTo>
                  <a:cubicBezTo>
                    <a:pt x="240" y="1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4956990" y="135509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1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2743489" y="1352355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7"/>
                  </a:moveTo>
                  <a:cubicBezTo>
                    <a:pt x="924" y="381"/>
                    <a:pt x="1018" y="243"/>
                    <a:pt x="954" y="33"/>
                  </a:cubicBezTo>
                  <a:cubicBezTo>
                    <a:pt x="664" y="47"/>
                    <a:pt x="245" y="0"/>
                    <a:pt x="181" y="122"/>
                  </a:cubicBezTo>
                  <a:cubicBezTo>
                    <a:pt x="695" y="94"/>
                    <a:pt x="1" y="633"/>
                    <a:pt x="760" y="4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3893980" y="1347868"/>
              <a:ext cx="37905" cy="18789"/>
            </a:xfrm>
            <a:custGeom>
              <a:avLst/>
              <a:gdLst/>
              <a:ahLst/>
              <a:cxnLst/>
              <a:rect l="l" t="t" r="r" b="b"/>
              <a:pathLst>
                <a:path w="1062" h="624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0"/>
                  </a:cubicBezTo>
                  <a:cubicBezTo>
                    <a:pt x="48" y="139"/>
                    <a:pt x="1" y="623"/>
                    <a:pt x="732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2784249" y="1355697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5" y="105"/>
                  </a:moveTo>
                  <a:cubicBezTo>
                    <a:pt x="1" y="154"/>
                    <a:pt x="161" y="206"/>
                    <a:pt x="198" y="105"/>
                  </a:cubicBezTo>
                  <a:cubicBezTo>
                    <a:pt x="198" y="54"/>
                    <a:pt x="40" y="0"/>
                    <a:pt x="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332362" y="1345129"/>
              <a:ext cx="56751" cy="22583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4"/>
                  </a:moveTo>
                  <a:cubicBezTo>
                    <a:pt x="1048" y="347"/>
                    <a:pt x="1061" y="67"/>
                    <a:pt x="624" y="0"/>
                  </a:cubicBezTo>
                  <a:cubicBezTo>
                    <a:pt x="861" y="294"/>
                    <a:pt x="1" y="68"/>
                    <a:pt x="239" y="364"/>
                  </a:cubicBezTo>
                  <a:cubicBezTo>
                    <a:pt x="962" y="277"/>
                    <a:pt x="1345" y="749"/>
                    <a:pt x="1590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3276404" y="1355335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5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2096075" y="1352746"/>
              <a:ext cx="13742" cy="6745"/>
            </a:xfrm>
            <a:custGeom>
              <a:avLst/>
              <a:gdLst/>
              <a:ahLst/>
              <a:cxnLst/>
              <a:rect l="l" t="t" r="r" b="b"/>
              <a:pathLst>
                <a:path w="385" h="224" extrusionOk="0">
                  <a:moveTo>
                    <a:pt x="385" y="111"/>
                  </a:moveTo>
                  <a:cubicBezTo>
                    <a:pt x="345" y="0"/>
                    <a:pt x="172" y="55"/>
                    <a:pt x="1" y="111"/>
                  </a:cubicBezTo>
                  <a:cubicBezTo>
                    <a:pt x="2" y="203"/>
                    <a:pt x="339" y="224"/>
                    <a:pt x="385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2980412" y="134988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5627033" y="1347447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4"/>
                  </a:moveTo>
                  <a:cubicBezTo>
                    <a:pt x="354" y="29"/>
                    <a:pt x="35" y="0"/>
                    <a:pt x="1" y="106"/>
                  </a:cubicBezTo>
                  <a:cubicBezTo>
                    <a:pt x="229" y="92"/>
                    <a:pt x="550" y="120"/>
                    <a:pt x="581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2894501" y="1345129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1"/>
                    <a:pt x="8" y="3"/>
                    <a:pt x="0" y="91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8881915" y="1334139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6"/>
                    <a:pt x="410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5506609" y="133889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2" y="142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2105676" y="1334199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30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8566149" y="1331519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5"/>
                    <a:pt x="918" y="250"/>
                    <a:pt x="964" y="88"/>
                  </a:cubicBezTo>
                  <a:cubicBezTo>
                    <a:pt x="625" y="109"/>
                    <a:pt x="1" y="0"/>
                    <a:pt x="193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2658507" y="1328689"/>
              <a:ext cx="17703" cy="10990"/>
            </a:xfrm>
            <a:custGeom>
              <a:avLst/>
              <a:gdLst/>
              <a:ahLst/>
              <a:cxnLst/>
              <a:rect l="l" t="t" r="r" b="b"/>
              <a:pathLst>
                <a:path w="496" h="365" extrusionOk="0">
                  <a:moveTo>
                    <a:pt x="443" y="365"/>
                  </a:moveTo>
                  <a:cubicBezTo>
                    <a:pt x="496" y="157"/>
                    <a:pt x="395" y="24"/>
                    <a:pt x="57" y="0"/>
                  </a:cubicBezTo>
                  <a:cubicBezTo>
                    <a:pt x="1" y="208"/>
                    <a:pt x="103" y="344"/>
                    <a:pt x="443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7000170" y="13334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5" y="140"/>
                    <a:pt x="392" y="70"/>
                    <a:pt x="293" y="23"/>
                  </a:cubicBezTo>
                  <a:cubicBezTo>
                    <a:pt x="238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2285206" y="133341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0"/>
                    <a:pt x="0" y="69"/>
                    <a:pt x="101" y="116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7367689" y="13233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3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0"/>
                    <a:pt x="7" y="220"/>
                    <a:pt x="410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953664" y="1314026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7"/>
                  </a:moveTo>
                  <a:cubicBezTo>
                    <a:pt x="1299" y="1"/>
                    <a:pt x="0" y="31"/>
                    <a:pt x="712" y="3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8894157" y="1305897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0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8018815" y="131429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2"/>
                    <a:pt x="394" y="73"/>
                    <a:pt x="294" y="26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014490" y="13123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2873907" y="1311738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1"/>
                  </a:moveTo>
                  <a:cubicBezTo>
                    <a:pt x="2" y="202"/>
                    <a:pt x="338" y="224"/>
                    <a:pt x="387" y="111"/>
                  </a:cubicBezTo>
                  <a:cubicBezTo>
                    <a:pt x="344" y="1"/>
                    <a:pt x="171" y="54"/>
                    <a:pt x="0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763890" y="1301923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4"/>
                  </a:lnTo>
                  <a:cubicBezTo>
                    <a:pt x="0" y="1"/>
                    <a:pt x="0" y="508"/>
                    <a:pt x="740" y="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2729284" y="1309149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7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4126619" y="13064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3" y="54"/>
                    <a:pt x="37" y="1"/>
                    <a:pt x="2" y="105"/>
                  </a:cubicBezTo>
                  <a:cubicBezTo>
                    <a:pt x="0" y="156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2660506" y="1301381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0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6"/>
                    <a:pt x="531" y="22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2546791" y="13060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3" y="142"/>
                    <a:pt x="393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1869003" y="1298671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5"/>
                    <a:pt x="384" y="272"/>
                  </a:cubicBezTo>
                  <a:cubicBezTo>
                    <a:pt x="383" y="180"/>
                    <a:pt x="541" y="163"/>
                    <a:pt x="579" y="90"/>
                  </a:cubicBezTo>
                  <a:cubicBezTo>
                    <a:pt x="383" y="90"/>
                    <a:pt x="346" y="17"/>
                    <a:pt x="192" y="0"/>
                  </a:cubicBezTo>
                  <a:cubicBezTo>
                    <a:pt x="194" y="90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449238" y="1295961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2" y="272"/>
                  </a:moveTo>
                  <a:cubicBezTo>
                    <a:pt x="422" y="155"/>
                    <a:pt x="657" y="146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19"/>
                    <a:pt x="41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2708690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2550325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8662517" y="1295961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2832576" y="1280124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1"/>
                  </a:moveTo>
                  <a:lnTo>
                    <a:pt x="1" y="432"/>
                  </a:lnTo>
                  <a:cubicBezTo>
                    <a:pt x="745" y="507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2912847" y="1271844"/>
              <a:ext cx="37156" cy="15928"/>
            </a:xfrm>
            <a:custGeom>
              <a:avLst/>
              <a:gdLst/>
              <a:ahLst/>
              <a:cxnLst/>
              <a:rect l="l" t="t" r="r" b="b"/>
              <a:pathLst>
                <a:path w="1041" h="529" extrusionOk="0">
                  <a:moveTo>
                    <a:pt x="836" y="528"/>
                  </a:moveTo>
                  <a:cubicBezTo>
                    <a:pt x="1041" y="1"/>
                    <a:pt x="1" y="489"/>
                    <a:pt x="836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7871051" y="1269496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1"/>
                    <a:pt x="3" y="1"/>
                    <a:pt x="0" y="4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7733351" y="1282232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48" y="72"/>
                    <a:pt x="381" y="9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8455183" y="127678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3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8538666" y="1270098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3723873" y="12706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0"/>
                    <a:pt x="389" y="69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7857202" y="1263083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8007786" y="126034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5"/>
                    <a:pt x="217" y="213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7705797" y="125492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0"/>
                  </a:moveTo>
                  <a:cubicBezTo>
                    <a:pt x="384" y="90"/>
                    <a:pt x="350" y="19"/>
                    <a:pt x="193" y="0"/>
                  </a:cubicBezTo>
                  <a:cubicBezTo>
                    <a:pt x="195" y="92"/>
                    <a:pt x="37" y="107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2"/>
                    <a:pt x="542" y="164"/>
                    <a:pt x="578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7571525" y="125965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0" y="25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0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703856" y="1248239"/>
              <a:ext cx="31481" cy="13851"/>
            </a:xfrm>
            <a:custGeom>
              <a:avLst/>
              <a:gdLst/>
              <a:ahLst/>
              <a:cxnLst/>
              <a:rect l="l" t="t" r="r" b="b"/>
              <a:pathLst>
                <a:path w="882" h="460" extrusionOk="0">
                  <a:moveTo>
                    <a:pt x="690" y="404"/>
                  </a:moveTo>
                  <a:cubicBezTo>
                    <a:pt x="703" y="404"/>
                    <a:pt x="678" y="320"/>
                    <a:pt x="690" y="312"/>
                  </a:cubicBezTo>
                  <a:cubicBezTo>
                    <a:pt x="710" y="301"/>
                    <a:pt x="872" y="124"/>
                    <a:pt x="882" y="131"/>
                  </a:cubicBezTo>
                  <a:cubicBezTo>
                    <a:pt x="672" y="0"/>
                    <a:pt x="1" y="460"/>
                    <a:pt x="690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7516773" y="1246342"/>
              <a:ext cx="23878" cy="5841"/>
            </a:xfrm>
            <a:custGeom>
              <a:avLst/>
              <a:gdLst/>
              <a:ahLst/>
              <a:cxnLst/>
              <a:rect l="l" t="t" r="r" b="b"/>
              <a:pathLst>
                <a:path w="669" h="194" extrusionOk="0">
                  <a:moveTo>
                    <a:pt x="477" y="194"/>
                  </a:moveTo>
                  <a:cubicBezTo>
                    <a:pt x="476" y="103"/>
                    <a:pt x="633" y="86"/>
                    <a:pt x="669" y="13"/>
                  </a:cubicBezTo>
                  <a:cubicBezTo>
                    <a:pt x="366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2639840" y="12463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4"/>
                    <a:pt x="160" y="206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8724478" y="1224092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6"/>
                  </a:moveTo>
                  <a:cubicBezTo>
                    <a:pt x="337" y="1"/>
                    <a:pt x="143" y="365"/>
                    <a:pt x="0" y="752"/>
                  </a:cubicBezTo>
                  <a:cubicBezTo>
                    <a:pt x="819" y="928"/>
                    <a:pt x="1576" y="607"/>
                    <a:pt x="135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7864126" y="124670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4"/>
                    <a:pt x="1" y="92"/>
                  </a:cubicBezTo>
                  <a:cubicBezTo>
                    <a:pt x="150" y="71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2749985" y="1224845"/>
              <a:ext cx="51183" cy="19150"/>
            </a:xfrm>
            <a:custGeom>
              <a:avLst/>
              <a:gdLst/>
              <a:ahLst/>
              <a:cxnLst/>
              <a:rect l="l" t="t" r="r" b="b"/>
              <a:pathLst>
                <a:path w="1434" h="636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1"/>
                  </a:cubicBezTo>
                  <a:cubicBezTo>
                    <a:pt x="546" y="107"/>
                    <a:pt x="274" y="100"/>
                    <a:pt x="0" y="91"/>
                  </a:cubicBezTo>
                  <a:cubicBezTo>
                    <a:pt x="106" y="374"/>
                    <a:pt x="461" y="541"/>
                    <a:pt x="965" y="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1998886" y="1235744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3"/>
                  </a:moveTo>
                  <a:cubicBezTo>
                    <a:pt x="420" y="157"/>
                    <a:pt x="656" y="148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5533984" y="122957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4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603849" y="122957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4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7770971" y="12213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8"/>
                    <a:pt x="102" y="117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4234266" y="1212892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50" y="306"/>
                  </a:moveTo>
                  <a:cubicBezTo>
                    <a:pt x="1113" y="1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943728" y="1209911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5"/>
                    <a:pt x="853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870952" y="12084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8366560" y="1200216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6"/>
                    <a:pt x="104" y="200"/>
                    <a:pt x="1" y="273"/>
                  </a:cubicBezTo>
                  <a:cubicBezTo>
                    <a:pt x="249" y="278"/>
                    <a:pt x="270" y="391"/>
                    <a:pt x="578" y="365"/>
                  </a:cubicBezTo>
                  <a:cubicBezTo>
                    <a:pt x="632" y="158"/>
                    <a:pt x="532" y="23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7185731" y="1200216"/>
              <a:ext cx="31374" cy="13459"/>
            </a:xfrm>
            <a:custGeom>
              <a:avLst/>
              <a:gdLst/>
              <a:ahLst/>
              <a:cxnLst/>
              <a:rect l="l" t="t" r="r" b="b"/>
              <a:pathLst>
                <a:path w="879" h="447" extrusionOk="0">
                  <a:moveTo>
                    <a:pt x="878" y="182"/>
                  </a:moveTo>
                  <a:cubicBezTo>
                    <a:pt x="624" y="180"/>
                    <a:pt x="706" y="24"/>
                    <a:pt x="493" y="0"/>
                  </a:cubicBezTo>
                  <a:cubicBezTo>
                    <a:pt x="477" y="145"/>
                    <a:pt x="1" y="72"/>
                    <a:pt x="107" y="273"/>
                  </a:cubicBezTo>
                  <a:cubicBezTo>
                    <a:pt x="594" y="284"/>
                    <a:pt x="712" y="447"/>
                    <a:pt x="878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3747965" y="120536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2"/>
                    <a:pt x="160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3331191" y="1193502"/>
              <a:ext cx="31445" cy="13941"/>
            </a:xfrm>
            <a:custGeom>
              <a:avLst/>
              <a:gdLst/>
              <a:ahLst/>
              <a:cxnLst/>
              <a:rect l="l" t="t" r="r" b="b"/>
              <a:pathLst>
                <a:path w="881" h="463" extrusionOk="0">
                  <a:moveTo>
                    <a:pt x="687" y="313"/>
                  </a:moveTo>
                  <a:cubicBezTo>
                    <a:pt x="705" y="304"/>
                    <a:pt x="872" y="125"/>
                    <a:pt x="880" y="131"/>
                  </a:cubicBezTo>
                  <a:cubicBezTo>
                    <a:pt x="671" y="0"/>
                    <a:pt x="0" y="462"/>
                    <a:pt x="687" y="405"/>
                  </a:cubicBezTo>
                  <a:cubicBezTo>
                    <a:pt x="697" y="403"/>
                    <a:pt x="676" y="320"/>
                    <a:pt x="687" y="3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4828642" y="11947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3892552" y="119163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4"/>
                  </a:moveTo>
                  <a:cubicBezTo>
                    <a:pt x="192" y="53"/>
                    <a:pt x="38" y="1"/>
                    <a:pt x="0" y="104"/>
                  </a:cubicBezTo>
                  <a:cubicBezTo>
                    <a:pt x="0" y="153"/>
                    <a:pt x="158" y="208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2385179" y="1194736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7" y="1"/>
                  </a:moveTo>
                  <a:cubicBezTo>
                    <a:pt x="237" y="22"/>
                    <a:pt x="6" y="2"/>
                    <a:pt x="0" y="90"/>
                  </a:cubicBezTo>
                  <a:cubicBezTo>
                    <a:pt x="149" y="70"/>
                    <a:pt x="379" y="90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5465171" y="1191304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5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687081" y="118928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70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2488400" y="1188865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4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1"/>
                    <a:pt x="547" y="120"/>
                    <a:pt x="579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2402311" y="118850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3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1400762" y="118618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3"/>
                  </a:moveTo>
                  <a:cubicBezTo>
                    <a:pt x="197" y="53"/>
                    <a:pt x="40" y="0"/>
                    <a:pt x="5" y="103"/>
                  </a:cubicBezTo>
                  <a:cubicBezTo>
                    <a:pt x="1" y="154"/>
                    <a:pt x="160" y="205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5475664" y="1181067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7" y="273"/>
                  </a:moveTo>
                  <a:cubicBezTo>
                    <a:pt x="358" y="165"/>
                    <a:pt x="420" y="15"/>
                    <a:pt x="195" y="1"/>
                  </a:cubicBezTo>
                  <a:cubicBezTo>
                    <a:pt x="182" y="57"/>
                    <a:pt x="165" y="109"/>
                    <a:pt x="1" y="91"/>
                  </a:cubicBezTo>
                  <a:cubicBezTo>
                    <a:pt x="23" y="203"/>
                    <a:pt x="61" y="307"/>
                    <a:pt x="38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273612" y="117736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1"/>
                    <a:pt x="0" y="526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7743274" y="1172848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7"/>
                    <a:pt x="1" y="447"/>
                    <a:pt x="494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6817891" y="11810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0" y="91"/>
                  </a:moveTo>
                  <a:cubicBezTo>
                    <a:pt x="150" y="71"/>
                    <a:pt x="382" y="88"/>
                    <a:pt x="385" y="1"/>
                  </a:cubicBezTo>
                  <a:cubicBezTo>
                    <a:pt x="236" y="21"/>
                    <a:pt x="8" y="1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802922" y="1177966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88" y="195"/>
                  </a:moveTo>
                  <a:lnTo>
                    <a:pt x="473" y="195"/>
                  </a:lnTo>
                  <a:cubicBezTo>
                    <a:pt x="473" y="104"/>
                    <a:pt x="631" y="87"/>
                    <a:pt x="667" y="14"/>
                  </a:cubicBezTo>
                  <a:cubicBezTo>
                    <a:pt x="363" y="21"/>
                    <a:pt x="0" y="1"/>
                    <a:pt x="88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8204983" y="1175226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2"/>
                  </a:cubicBezTo>
                  <a:cubicBezTo>
                    <a:pt x="366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8251062" y="1163032"/>
              <a:ext cx="21987" cy="16229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44" y="510"/>
                  </a:moveTo>
                  <a:cubicBezTo>
                    <a:pt x="404" y="387"/>
                    <a:pt x="616" y="337"/>
                    <a:pt x="536" y="145"/>
                  </a:cubicBezTo>
                  <a:cubicBezTo>
                    <a:pt x="1" y="0"/>
                    <a:pt x="6" y="538"/>
                    <a:pt x="344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8160119" y="117284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8562580" y="117215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4"/>
                  </a:moveTo>
                  <a:cubicBezTo>
                    <a:pt x="239" y="0"/>
                    <a:pt x="0" y="68"/>
                    <a:pt x="101" y="115"/>
                  </a:cubicBezTo>
                  <a:cubicBezTo>
                    <a:pt x="154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329234" y="1167247"/>
              <a:ext cx="23807" cy="6022"/>
            </a:xfrm>
            <a:custGeom>
              <a:avLst/>
              <a:gdLst/>
              <a:ahLst/>
              <a:cxnLst/>
              <a:rect l="l" t="t" r="r" b="b"/>
              <a:pathLst>
                <a:path w="667" h="200" extrusionOk="0">
                  <a:moveTo>
                    <a:pt x="576" y="7"/>
                  </a:moveTo>
                  <a:cubicBezTo>
                    <a:pt x="246" y="0"/>
                    <a:pt x="84" y="76"/>
                    <a:pt x="1" y="187"/>
                  </a:cubicBezTo>
                  <a:cubicBezTo>
                    <a:pt x="302" y="179"/>
                    <a:pt x="666" y="200"/>
                    <a:pt x="576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5699238" y="116938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4"/>
                  </a:moveTo>
                  <a:cubicBezTo>
                    <a:pt x="242" y="1"/>
                    <a:pt x="1" y="69"/>
                    <a:pt x="101" y="116"/>
                  </a:cubicBezTo>
                  <a:cubicBezTo>
                    <a:pt x="154" y="142"/>
                    <a:pt x="394" y="74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3765061" y="1169385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6" y="24"/>
                  </a:moveTo>
                  <a:cubicBezTo>
                    <a:pt x="242" y="1"/>
                    <a:pt x="1" y="69"/>
                    <a:pt x="100" y="116"/>
                  </a:cubicBezTo>
                  <a:cubicBezTo>
                    <a:pt x="154" y="142"/>
                    <a:pt x="395" y="74"/>
                    <a:pt x="296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8043050" y="1164146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818891" y="1157251"/>
              <a:ext cx="65282" cy="12887"/>
            </a:xfrm>
            <a:custGeom>
              <a:avLst/>
              <a:gdLst/>
              <a:ahLst/>
              <a:cxnLst/>
              <a:rect l="l" t="t" r="r" b="b"/>
              <a:pathLst>
                <a:path w="1829" h="428" extrusionOk="0">
                  <a:moveTo>
                    <a:pt x="1129" y="427"/>
                  </a:moveTo>
                  <a:cubicBezTo>
                    <a:pt x="1828" y="1"/>
                    <a:pt x="1" y="307"/>
                    <a:pt x="1129" y="4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8101477" y="1161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4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3" y="142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5131452" y="11564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48255" y="1158426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4" y="143"/>
                    <a:pt x="391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1144388" y="1145629"/>
              <a:ext cx="24378" cy="11291"/>
            </a:xfrm>
            <a:custGeom>
              <a:avLst/>
              <a:gdLst/>
              <a:ahLst/>
              <a:cxnLst/>
              <a:rect l="l" t="t" r="r" b="b"/>
              <a:pathLst>
                <a:path w="683" h="375" extrusionOk="0">
                  <a:moveTo>
                    <a:pt x="630" y="362"/>
                  </a:moveTo>
                  <a:cubicBezTo>
                    <a:pt x="682" y="154"/>
                    <a:pt x="584" y="18"/>
                    <a:pt x="245" y="0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5379332" y="1136476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4000270" y="1141806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6" y="306"/>
                  </a:moveTo>
                  <a:cubicBezTo>
                    <a:pt x="1114" y="1"/>
                    <a:pt x="0" y="525"/>
                    <a:pt x="646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852892" y="1137380"/>
              <a:ext cx="43973" cy="18969"/>
            </a:xfrm>
            <a:custGeom>
              <a:avLst/>
              <a:gdLst/>
              <a:ahLst/>
              <a:cxnLst/>
              <a:rect l="l" t="t" r="r" b="b"/>
              <a:pathLst>
                <a:path w="1232" h="630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5"/>
                    <a:pt x="0" y="629"/>
                    <a:pt x="696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3104298" y="114749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709018" y="11474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39" y="1"/>
                    <a:pt x="0" y="69"/>
                    <a:pt x="99" y="117"/>
                  </a:cubicBezTo>
                  <a:cubicBezTo>
                    <a:pt x="152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971574" y="11420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4" y="140"/>
                    <a:pt x="393" y="71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309769" y="114207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1" y="1"/>
                    <a:pt x="1" y="69"/>
                    <a:pt x="101" y="116"/>
                  </a:cubicBezTo>
                  <a:cubicBezTo>
                    <a:pt x="154" y="140"/>
                    <a:pt x="394" y="71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029637" y="1139307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6"/>
                  </a:moveTo>
                  <a:cubicBezTo>
                    <a:pt x="153" y="142"/>
                    <a:pt x="394" y="73"/>
                    <a:pt x="294" y="25"/>
                  </a:cubicBezTo>
                  <a:cubicBezTo>
                    <a:pt x="242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3361386" y="1131087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5"/>
                    <a:pt x="0" y="375"/>
                    <a:pt x="226" y="389"/>
                  </a:cubicBezTo>
                  <a:cubicBezTo>
                    <a:pt x="245" y="157"/>
                    <a:pt x="979" y="261"/>
                    <a:pt x="999" y="28"/>
                  </a:cubicBezTo>
                  <a:cubicBezTo>
                    <a:pt x="393" y="128"/>
                    <a:pt x="487" y="0"/>
                    <a:pt x="34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35672" y="1131900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2"/>
                  </a:moveTo>
                  <a:cubicBezTo>
                    <a:pt x="672" y="241"/>
                    <a:pt x="887" y="190"/>
                    <a:pt x="803" y="1"/>
                  </a:cubicBezTo>
                  <a:lnTo>
                    <a:pt x="33" y="1"/>
                  </a:lnTo>
                  <a:cubicBezTo>
                    <a:pt x="1" y="228"/>
                    <a:pt x="328" y="284"/>
                    <a:pt x="613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2199331" y="1130936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5"/>
                  </a:moveTo>
                  <a:cubicBezTo>
                    <a:pt x="913" y="158"/>
                    <a:pt x="104" y="0"/>
                    <a:pt x="0" y="213"/>
                  </a:cubicBezTo>
                  <a:cubicBezTo>
                    <a:pt x="194" y="213"/>
                    <a:pt x="228" y="287"/>
                    <a:pt x="38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1490384" y="1137319"/>
              <a:ext cx="13813" cy="2830"/>
            </a:xfrm>
            <a:custGeom>
              <a:avLst/>
              <a:gdLst/>
              <a:ahLst/>
              <a:cxnLst/>
              <a:rect l="l" t="t" r="r" b="b"/>
              <a:pathLst>
                <a:path w="387" h="94" extrusionOk="0">
                  <a:moveTo>
                    <a:pt x="0" y="93"/>
                  </a:moveTo>
                  <a:cubicBezTo>
                    <a:pt x="150" y="71"/>
                    <a:pt x="380" y="90"/>
                    <a:pt x="386" y="1"/>
                  </a:cubicBezTo>
                  <a:cubicBezTo>
                    <a:pt x="236" y="22"/>
                    <a:pt x="7" y="3"/>
                    <a:pt x="0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257267" y="1130304"/>
              <a:ext cx="8995" cy="11412"/>
            </a:xfrm>
            <a:custGeom>
              <a:avLst/>
              <a:gdLst/>
              <a:ahLst/>
              <a:cxnLst/>
              <a:rect l="l" t="t" r="r" b="b"/>
              <a:pathLst>
                <a:path w="252" h="379" extrusionOk="0">
                  <a:moveTo>
                    <a:pt x="29" y="144"/>
                  </a:moveTo>
                  <a:cubicBezTo>
                    <a:pt x="1" y="238"/>
                    <a:pt x="180" y="379"/>
                    <a:pt x="221" y="235"/>
                  </a:cubicBezTo>
                  <a:cubicBezTo>
                    <a:pt x="251" y="138"/>
                    <a:pt x="71" y="0"/>
                    <a:pt x="29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3248921" y="11338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7"/>
                  </a:moveTo>
                  <a:cubicBezTo>
                    <a:pt x="238" y="1"/>
                    <a:pt x="0" y="70"/>
                    <a:pt x="98" y="118"/>
                  </a:cubicBezTo>
                  <a:cubicBezTo>
                    <a:pt x="153" y="142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7537118" y="113111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0" y="140"/>
                    <a:pt x="391" y="72"/>
                    <a:pt x="292" y="27"/>
                  </a:cubicBezTo>
                  <a:cubicBezTo>
                    <a:pt x="238" y="1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5359273" y="1125577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0"/>
                    <a:pt x="1" y="15"/>
                    <a:pt x="174" y="211"/>
                  </a:cubicBezTo>
                  <a:cubicBezTo>
                    <a:pt x="240" y="282"/>
                    <a:pt x="689" y="320"/>
                    <a:pt x="755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5288603" y="1118110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9"/>
                  </a:moveTo>
                  <a:cubicBezTo>
                    <a:pt x="335" y="376"/>
                    <a:pt x="681" y="0"/>
                    <a:pt x="35" y="93"/>
                  </a:cubicBezTo>
                  <a:cubicBezTo>
                    <a:pt x="5" y="320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7674674" y="112566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8700243" y="112018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7"/>
                  </a:moveTo>
                  <a:cubicBezTo>
                    <a:pt x="153" y="142"/>
                    <a:pt x="396" y="72"/>
                    <a:pt x="293" y="25"/>
                  </a:cubicBezTo>
                  <a:cubicBezTo>
                    <a:pt x="241" y="1"/>
                    <a:pt x="1" y="69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7110279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0"/>
                    <a:pt x="0" y="71"/>
                    <a:pt x="101" y="116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1548776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9" y="0"/>
                    <a:pt x="1" y="71"/>
                    <a:pt x="99" y="116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4429358" y="1109258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3982032" y="111236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4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1596924" y="1114678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526740" y="1106488"/>
              <a:ext cx="29732" cy="11954"/>
            </a:xfrm>
            <a:custGeom>
              <a:avLst/>
              <a:gdLst/>
              <a:ahLst/>
              <a:cxnLst/>
              <a:rect l="l" t="t" r="r" b="b"/>
              <a:pathLst>
                <a:path w="833" h="397" extrusionOk="0">
                  <a:moveTo>
                    <a:pt x="1" y="390"/>
                  </a:moveTo>
                  <a:cubicBezTo>
                    <a:pt x="338" y="397"/>
                    <a:pt x="601" y="370"/>
                    <a:pt x="771" y="299"/>
                  </a:cubicBezTo>
                  <a:cubicBezTo>
                    <a:pt x="832" y="60"/>
                    <a:pt x="503" y="0"/>
                    <a:pt x="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8930991" y="110965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6" y="1"/>
                    <a:pt x="1" y="103"/>
                  </a:cubicBezTo>
                  <a:cubicBezTo>
                    <a:pt x="1" y="154"/>
                    <a:pt x="158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3341934" y="1104561"/>
              <a:ext cx="41368" cy="13700"/>
            </a:xfrm>
            <a:custGeom>
              <a:avLst/>
              <a:gdLst/>
              <a:ahLst/>
              <a:cxnLst/>
              <a:rect l="l" t="t" r="r" b="b"/>
              <a:pathLst>
                <a:path w="1159" h="455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8"/>
                    <a:pt x="151" y="282"/>
                    <a:pt x="1" y="363"/>
                  </a:cubicBezTo>
                  <a:cubicBezTo>
                    <a:pt x="839" y="454"/>
                    <a:pt x="860" y="163"/>
                    <a:pt x="1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1978220" y="11100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2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1904267" y="1099082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4"/>
                    <a:pt x="877" y="35"/>
                    <a:pt x="361" y="1"/>
                  </a:cubicBezTo>
                  <a:cubicBezTo>
                    <a:pt x="1" y="173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4565129" y="1101852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1813931" y="110721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3" y="5"/>
                    <a:pt x="1" y="92"/>
                  </a:cubicBezTo>
                  <a:cubicBezTo>
                    <a:pt x="149" y="73"/>
                    <a:pt x="379" y="91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1057121" y="10948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4" y="413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3"/>
                  </a:lnTo>
                  <a:cubicBezTo>
                    <a:pt x="93" y="0"/>
                    <a:pt x="1" y="451"/>
                    <a:pt x="374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993281" y="1101099"/>
              <a:ext cx="14027" cy="4185"/>
            </a:xfrm>
            <a:custGeom>
              <a:avLst/>
              <a:gdLst/>
              <a:ahLst/>
              <a:cxnLst/>
              <a:rect l="l" t="t" r="r" b="b"/>
              <a:pathLst>
                <a:path w="393" h="139" extrusionOk="0">
                  <a:moveTo>
                    <a:pt x="292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3" y="139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894593" y="1091615"/>
              <a:ext cx="65282" cy="12977"/>
            </a:xfrm>
            <a:custGeom>
              <a:avLst/>
              <a:gdLst/>
              <a:ahLst/>
              <a:cxnLst/>
              <a:rect l="l" t="t" r="r" b="b"/>
              <a:pathLst>
                <a:path w="1829" h="431" extrusionOk="0">
                  <a:moveTo>
                    <a:pt x="1130" y="430"/>
                  </a:moveTo>
                  <a:cubicBezTo>
                    <a:pt x="1828" y="1"/>
                    <a:pt x="1" y="309"/>
                    <a:pt x="1130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798390" y="109634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7"/>
                    <a:pt x="600" y="0"/>
                  </a:cubicBezTo>
                  <a:lnTo>
                    <a:pt x="215" y="0"/>
                  </a:lnTo>
                  <a:cubicBezTo>
                    <a:pt x="1" y="131"/>
                    <a:pt x="10" y="222"/>
                    <a:pt x="40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120638" y="1095348"/>
              <a:ext cx="32623" cy="9274"/>
            </a:xfrm>
            <a:custGeom>
              <a:avLst/>
              <a:gdLst/>
              <a:ahLst/>
              <a:cxnLst/>
              <a:rect l="l" t="t" r="r" b="b"/>
              <a:pathLst>
                <a:path w="914" h="308" extrusionOk="0">
                  <a:moveTo>
                    <a:pt x="0" y="216"/>
                  </a:moveTo>
                  <a:cubicBezTo>
                    <a:pt x="192" y="216"/>
                    <a:pt x="230" y="289"/>
                    <a:pt x="388" y="307"/>
                  </a:cubicBezTo>
                  <a:cubicBezTo>
                    <a:pt x="914" y="159"/>
                    <a:pt x="103" y="1"/>
                    <a:pt x="0" y="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7172240" y="1098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5912675" y="109832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2491755" y="10983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7014982" y="1087129"/>
              <a:ext cx="39869" cy="15838"/>
            </a:xfrm>
            <a:custGeom>
              <a:avLst/>
              <a:gdLst/>
              <a:ahLst/>
              <a:cxnLst/>
              <a:rect l="l" t="t" r="r" b="b"/>
              <a:pathLst>
                <a:path w="1117" h="526" extrusionOk="0">
                  <a:moveTo>
                    <a:pt x="648" y="306"/>
                  </a:moveTo>
                  <a:cubicBezTo>
                    <a:pt x="1117" y="1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4849272" y="1092879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7" y="24"/>
                    <a:pt x="47" y="0"/>
                    <a:pt x="0" y="115"/>
                  </a:cubicBezTo>
                  <a:cubicBezTo>
                    <a:pt x="221" y="105"/>
                    <a:pt x="301" y="247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4591113" y="109555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100" y="118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196377" y="1096342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7298910" y="108812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3"/>
                  </a:moveTo>
                  <a:cubicBezTo>
                    <a:pt x="418" y="157"/>
                    <a:pt x="656" y="145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2"/>
                    <a:pt x="409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2147578" y="109284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3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1810290" y="109007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0" y="1"/>
                    <a:pt x="1" y="71"/>
                    <a:pt x="103" y="117"/>
                  </a:cubicBezTo>
                  <a:cubicBezTo>
                    <a:pt x="155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1455942" y="1086918"/>
              <a:ext cx="13813" cy="7377"/>
            </a:xfrm>
            <a:custGeom>
              <a:avLst/>
              <a:gdLst/>
              <a:ahLst/>
              <a:cxnLst/>
              <a:rect l="l" t="t" r="r" b="b"/>
              <a:pathLst>
                <a:path w="387" h="245" extrusionOk="0">
                  <a:moveTo>
                    <a:pt x="387" y="132"/>
                  </a:moveTo>
                  <a:cubicBezTo>
                    <a:pt x="171" y="140"/>
                    <a:pt x="87" y="0"/>
                    <a:pt x="0" y="132"/>
                  </a:cubicBezTo>
                  <a:cubicBezTo>
                    <a:pt x="2" y="223"/>
                    <a:pt x="340" y="244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4284913" y="108538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1524791" y="1085382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7932869" y="1084931"/>
              <a:ext cx="20702" cy="3734"/>
            </a:xfrm>
            <a:custGeom>
              <a:avLst/>
              <a:gdLst/>
              <a:ahLst/>
              <a:cxnLst/>
              <a:rect l="l" t="t" r="r" b="b"/>
              <a:pathLst>
                <a:path w="580" h="124" extrusionOk="0">
                  <a:moveTo>
                    <a:pt x="580" y="15"/>
                  </a:moveTo>
                  <a:cubicBezTo>
                    <a:pt x="353" y="29"/>
                    <a:pt x="34" y="1"/>
                    <a:pt x="0" y="107"/>
                  </a:cubicBezTo>
                  <a:cubicBezTo>
                    <a:pt x="229" y="93"/>
                    <a:pt x="549" y="123"/>
                    <a:pt x="58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4470689" y="108228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3"/>
                  </a:moveTo>
                  <a:cubicBezTo>
                    <a:pt x="0" y="154"/>
                    <a:pt x="157" y="206"/>
                    <a:pt x="193" y="103"/>
                  </a:cubicBezTo>
                  <a:cubicBezTo>
                    <a:pt x="196" y="55"/>
                    <a:pt x="41" y="0"/>
                    <a:pt x="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0032" y="1078698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7" y="132"/>
                  </a:moveTo>
                  <a:cubicBezTo>
                    <a:pt x="168" y="143"/>
                    <a:pt x="86" y="0"/>
                    <a:pt x="1" y="132"/>
                  </a:cubicBezTo>
                  <a:cubicBezTo>
                    <a:pt x="2" y="223"/>
                    <a:pt x="336" y="247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1180579" y="1076892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2"/>
                    <a:pt x="156" y="204"/>
                    <a:pt x="197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3534563" y="107412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6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7533763" y="107111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1"/>
                  </a:moveTo>
                  <a:cubicBezTo>
                    <a:pt x="342" y="0"/>
                    <a:pt x="171" y="56"/>
                    <a:pt x="1" y="111"/>
                  </a:cubicBezTo>
                  <a:cubicBezTo>
                    <a:pt x="1" y="204"/>
                    <a:pt x="336" y="226"/>
                    <a:pt x="386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4222952" y="10717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2780823" y="107370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8"/>
                  </a:moveTo>
                  <a:cubicBezTo>
                    <a:pt x="154" y="141"/>
                    <a:pt x="392" y="74"/>
                    <a:pt x="294" y="25"/>
                  </a:cubicBezTo>
                  <a:cubicBezTo>
                    <a:pt x="240" y="0"/>
                    <a:pt x="0" y="70"/>
                    <a:pt x="10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2502248" y="107138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" y="102"/>
                  </a:moveTo>
                  <a:cubicBezTo>
                    <a:pt x="1" y="152"/>
                    <a:pt x="155" y="205"/>
                    <a:pt x="191" y="102"/>
                  </a:cubicBezTo>
                  <a:cubicBezTo>
                    <a:pt x="191" y="53"/>
                    <a:pt x="35" y="0"/>
                    <a:pt x="1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868896" y="107135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3"/>
                  </a:moveTo>
                  <a:cubicBezTo>
                    <a:pt x="197" y="54"/>
                    <a:pt x="40" y="0"/>
                    <a:pt x="4" y="103"/>
                  </a:cubicBezTo>
                  <a:cubicBezTo>
                    <a:pt x="1" y="153"/>
                    <a:pt x="158" y="206"/>
                    <a:pt x="197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512999" y="1074453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0"/>
                  </a:moveTo>
                  <a:cubicBezTo>
                    <a:pt x="236" y="20"/>
                    <a:pt x="5" y="3"/>
                    <a:pt x="1" y="93"/>
                  </a:cubicBezTo>
                  <a:cubicBezTo>
                    <a:pt x="150" y="73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666451" y="1065721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3"/>
                    <a:pt x="1" y="110"/>
                  </a:cubicBezTo>
                  <a:cubicBezTo>
                    <a:pt x="2" y="200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2264" y="1068281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0" y="25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3" y="140"/>
                    <a:pt x="392" y="71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4993931" y="1063523"/>
              <a:ext cx="20595" cy="8943"/>
            </a:xfrm>
            <a:custGeom>
              <a:avLst/>
              <a:gdLst/>
              <a:ahLst/>
              <a:cxnLst/>
              <a:rect l="l" t="t" r="r" b="b"/>
              <a:pathLst>
                <a:path w="577" h="297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7"/>
                    <a:pt x="0" y="182"/>
                  </a:cubicBezTo>
                  <a:cubicBezTo>
                    <a:pt x="243" y="186"/>
                    <a:pt x="265" y="297"/>
                    <a:pt x="576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2767438" y="1063162"/>
              <a:ext cx="23878" cy="5902"/>
            </a:xfrm>
            <a:custGeom>
              <a:avLst/>
              <a:gdLst/>
              <a:ahLst/>
              <a:cxnLst/>
              <a:rect l="l" t="t" r="r" b="b"/>
              <a:pathLst>
                <a:path w="669" h="196" extrusionOk="0">
                  <a:moveTo>
                    <a:pt x="476" y="195"/>
                  </a:moveTo>
                  <a:cubicBezTo>
                    <a:pt x="472" y="104"/>
                    <a:pt x="632" y="87"/>
                    <a:pt x="669" y="14"/>
                  </a:cubicBezTo>
                  <a:cubicBezTo>
                    <a:pt x="365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883136" y="106277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5"/>
                  </a:moveTo>
                  <a:cubicBezTo>
                    <a:pt x="238" y="1"/>
                    <a:pt x="1" y="70"/>
                    <a:pt x="100" y="115"/>
                  </a:cubicBezTo>
                  <a:cubicBezTo>
                    <a:pt x="154" y="143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4460659" y="1052594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5"/>
                    <a:pt x="700" y="259"/>
                    <a:pt x="859" y="0"/>
                  </a:cubicBezTo>
                  <a:cubicBezTo>
                    <a:pt x="1" y="40"/>
                    <a:pt x="576" y="192"/>
                    <a:pt x="28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2498572" y="10627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6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65363" y="106277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3" y="117"/>
                  </a:moveTo>
                  <a:cubicBezTo>
                    <a:pt x="153" y="143"/>
                    <a:pt x="395" y="74"/>
                    <a:pt x="296" y="27"/>
                  </a:cubicBezTo>
                  <a:cubicBezTo>
                    <a:pt x="237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70750" y="1050185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0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8576393" y="105732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7086330" y="1058044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1"/>
                    <a:pt x="380" y="88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4215171" y="1049854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3"/>
                    <a:pt x="219" y="213"/>
                    <a:pt x="604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3049297" y="1051811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6"/>
                  </a:moveTo>
                  <a:cubicBezTo>
                    <a:pt x="240" y="0"/>
                    <a:pt x="1" y="71"/>
                    <a:pt x="100" y="117"/>
                  </a:cubicBezTo>
                  <a:cubicBezTo>
                    <a:pt x="151" y="143"/>
                    <a:pt x="390" y="75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1383487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1" y="0"/>
                    <a:pt x="1" y="71"/>
                    <a:pt x="101" y="117"/>
                  </a:cubicBezTo>
                  <a:cubicBezTo>
                    <a:pt x="157" y="143"/>
                    <a:pt x="394" y="75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254768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4529188" y="104913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4"/>
                  </a:moveTo>
                  <a:cubicBezTo>
                    <a:pt x="237" y="1"/>
                    <a:pt x="1" y="68"/>
                    <a:pt x="99" y="115"/>
                  </a:cubicBezTo>
                  <a:cubicBezTo>
                    <a:pt x="151" y="140"/>
                    <a:pt x="391" y="72"/>
                    <a:pt x="29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2144259" y="1043501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1"/>
                  </a:moveTo>
                  <a:cubicBezTo>
                    <a:pt x="258" y="329"/>
                    <a:pt x="717" y="331"/>
                    <a:pt x="773" y="122"/>
                  </a:cubicBezTo>
                  <a:cubicBezTo>
                    <a:pt x="516" y="2"/>
                    <a:pt x="54" y="1"/>
                    <a:pt x="0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8442263" y="1043863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0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7747093" y="104401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4"/>
                    <a:pt x="155" y="206"/>
                    <a:pt x="19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4587758" y="104434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1383487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1352685" y="1044224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78" y="4"/>
                  </a:moveTo>
                  <a:cubicBezTo>
                    <a:pt x="246" y="0"/>
                    <a:pt x="86" y="75"/>
                    <a:pt x="1" y="187"/>
                  </a:cubicBezTo>
                  <a:cubicBezTo>
                    <a:pt x="304" y="179"/>
                    <a:pt x="669" y="199"/>
                    <a:pt x="578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172142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8593739" y="1038172"/>
              <a:ext cx="27555" cy="10117"/>
            </a:xfrm>
            <a:custGeom>
              <a:avLst/>
              <a:gdLst/>
              <a:ahLst/>
              <a:cxnLst/>
              <a:rect l="l" t="t" r="r" b="b"/>
              <a:pathLst>
                <a:path w="772" h="336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5"/>
                    <a:pt x="367" y="336"/>
                    <a:pt x="77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7967347" y="10412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2"/>
                  </a:moveTo>
                  <a:cubicBezTo>
                    <a:pt x="193" y="53"/>
                    <a:pt x="38" y="1"/>
                    <a:pt x="0" y="102"/>
                  </a:cubicBezTo>
                  <a:cubicBezTo>
                    <a:pt x="0" y="155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7664395" y="1033445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69"/>
                    <a:pt x="232" y="378"/>
                    <a:pt x="197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7595581" y="10385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4"/>
                  </a:moveTo>
                  <a:cubicBezTo>
                    <a:pt x="197" y="53"/>
                    <a:pt x="39" y="0"/>
                    <a:pt x="1" y="104"/>
                  </a:cubicBezTo>
                  <a:cubicBezTo>
                    <a:pt x="4" y="153"/>
                    <a:pt x="160" y="205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4274669" y="1031639"/>
              <a:ext cx="58821" cy="12737"/>
            </a:xfrm>
            <a:custGeom>
              <a:avLst/>
              <a:gdLst/>
              <a:ahLst/>
              <a:cxnLst/>
              <a:rect l="l" t="t" r="r" b="b"/>
              <a:pathLst>
                <a:path w="1648" h="423" extrusionOk="0">
                  <a:moveTo>
                    <a:pt x="673" y="422"/>
                  </a:moveTo>
                  <a:cubicBezTo>
                    <a:pt x="1648" y="59"/>
                    <a:pt x="1" y="1"/>
                    <a:pt x="673" y="4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4615241" y="103895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4078435" y="103621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3059719" y="1035854"/>
              <a:ext cx="6924" cy="6173"/>
            </a:xfrm>
            <a:custGeom>
              <a:avLst/>
              <a:gdLst/>
              <a:ahLst/>
              <a:cxnLst/>
              <a:rect l="l" t="t" r="r" b="b"/>
              <a:pathLst>
                <a:path w="194" h="205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2"/>
                    <a:pt x="158" y="204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1352649" y="103311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8786439" y="1024653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0"/>
                    <a:pt x="0" y="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508158" y="10303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7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8755352" y="10299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7"/>
                  </a:moveTo>
                  <a:cubicBezTo>
                    <a:pt x="153" y="140"/>
                    <a:pt x="392" y="74"/>
                    <a:pt x="293" y="27"/>
                  </a:cubicBezTo>
                  <a:cubicBezTo>
                    <a:pt x="241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2188838" y="102992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1111837" y="103070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5" y="2"/>
                    <a:pt x="0" y="90"/>
                  </a:cubicBezTo>
                  <a:cubicBezTo>
                    <a:pt x="150" y="72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798462" y="10299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5" y="140"/>
                    <a:pt x="393" y="74"/>
                    <a:pt x="294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8889624" y="1022335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82" y="6"/>
                  </a:moveTo>
                  <a:cubicBezTo>
                    <a:pt x="249" y="0"/>
                    <a:pt x="88" y="76"/>
                    <a:pt x="1" y="187"/>
                  </a:cubicBezTo>
                  <a:cubicBezTo>
                    <a:pt x="305" y="181"/>
                    <a:pt x="670" y="200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8769521" y="1022215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2"/>
                    <a:pt x="630" y="85"/>
                    <a:pt x="669" y="11"/>
                  </a:cubicBezTo>
                  <a:cubicBezTo>
                    <a:pt x="363" y="21"/>
                    <a:pt x="1" y="0"/>
                    <a:pt x="88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2894501" y="1017036"/>
              <a:ext cx="13813" cy="10960"/>
            </a:xfrm>
            <a:custGeom>
              <a:avLst/>
              <a:gdLst/>
              <a:ahLst/>
              <a:cxnLst/>
              <a:rect l="l" t="t" r="r" b="b"/>
              <a:pathLst>
                <a:path w="387" h="364" extrusionOk="0">
                  <a:moveTo>
                    <a:pt x="387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387" y="3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738584" y="102173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0" y="70"/>
                    <a:pt x="98" y="117"/>
                  </a:cubicBezTo>
                  <a:cubicBezTo>
                    <a:pt x="154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8222008" y="101977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21935" y="1019294"/>
              <a:ext cx="20666" cy="3734"/>
            </a:xfrm>
            <a:custGeom>
              <a:avLst/>
              <a:gdLst/>
              <a:ahLst/>
              <a:cxnLst/>
              <a:rect l="l" t="t" r="r" b="b"/>
              <a:pathLst>
                <a:path w="579" h="124" extrusionOk="0">
                  <a:moveTo>
                    <a:pt x="579" y="17"/>
                  </a:moveTo>
                  <a:cubicBezTo>
                    <a:pt x="352" y="30"/>
                    <a:pt x="31" y="1"/>
                    <a:pt x="1" y="108"/>
                  </a:cubicBezTo>
                  <a:cubicBezTo>
                    <a:pt x="226" y="94"/>
                    <a:pt x="547" y="124"/>
                    <a:pt x="579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8841547" y="10138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6"/>
                    <a:pt x="153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8689143" y="1014266"/>
              <a:ext cx="21523" cy="6474"/>
            </a:xfrm>
            <a:custGeom>
              <a:avLst/>
              <a:gdLst/>
              <a:ahLst/>
              <a:cxnLst/>
              <a:rect l="l" t="t" r="r" b="b"/>
              <a:pathLst>
                <a:path w="603" h="215" extrusionOk="0">
                  <a:moveTo>
                    <a:pt x="603" y="184"/>
                  </a:moveTo>
                  <a:lnTo>
                    <a:pt x="603" y="1"/>
                  </a:lnTo>
                  <a:lnTo>
                    <a:pt x="27" y="1"/>
                  </a:lnTo>
                  <a:cubicBezTo>
                    <a:pt x="1" y="164"/>
                    <a:pt x="219" y="215"/>
                    <a:pt x="603" y="1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1398585" y="1001199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6"/>
                  </a:moveTo>
                  <a:cubicBezTo>
                    <a:pt x="1040" y="0"/>
                    <a:pt x="1" y="490"/>
                    <a:pt x="837" y="5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8160190" y="1003397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0"/>
                  </a:moveTo>
                  <a:cubicBezTo>
                    <a:pt x="744" y="291"/>
                    <a:pt x="77" y="188"/>
                    <a:pt x="0" y="364"/>
                  </a:cubicBezTo>
                  <a:lnTo>
                    <a:pt x="770" y="364"/>
                  </a:lnTo>
                  <a:cubicBezTo>
                    <a:pt x="736" y="229"/>
                    <a:pt x="838" y="28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535676" y="101155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8" y="20"/>
                    <a:pt x="6" y="5"/>
                    <a:pt x="1" y="91"/>
                  </a:cubicBezTo>
                  <a:cubicBezTo>
                    <a:pt x="149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5072882" y="10108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5" y="24"/>
                  </a:moveTo>
                  <a:cubicBezTo>
                    <a:pt x="242" y="0"/>
                    <a:pt x="1" y="68"/>
                    <a:pt x="101" y="114"/>
                  </a:cubicBezTo>
                  <a:cubicBezTo>
                    <a:pt x="154" y="140"/>
                    <a:pt x="393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137299" y="1006107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2" y="272"/>
                  </a:moveTo>
                  <a:lnTo>
                    <a:pt x="386" y="272"/>
                  </a:lnTo>
                  <a:cubicBezTo>
                    <a:pt x="399" y="156"/>
                    <a:pt x="635" y="146"/>
                    <a:pt x="581" y="0"/>
                  </a:cubicBezTo>
                  <a:lnTo>
                    <a:pt x="1" y="0"/>
                  </a:lnTo>
                  <a:cubicBezTo>
                    <a:pt x="2" y="92"/>
                    <a:pt x="2" y="182"/>
                    <a:pt x="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8748427" y="100809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6" y="141"/>
                    <a:pt x="393" y="73"/>
                    <a:pt x="294" y="24"/>
                  </a:cubicBezTo>
                  <a:cubicBezTo>
                    <a:pt x="240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880209" y="999151"/>
              <a:ext cx="20273" cy="135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3"/>
                  </a:moveTo>
                  <a:cubicBezTo>
                    <a:pt x="386" y="358"/>
                    <a:pt x="404" y="306"/>
                    <a:pt x="567" y="321"/>
                  </a:cubicBezTo>
                  <a:lnTo>
                    <a:pt x="567" y="139"/>
                  </a:lnTo>
                  <a:cubicBezTo>
                    <a:pt x="92" y="0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081319" y="1005986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7809090" y="997917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4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497700" y="100538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4315893" y="986867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8"/>
                  </a:lnTo>
                  <a:cubicBezTo>
                    <a:pt x="280" y="1"/>
                    <a:pt x="1" y="891"/>
                    <a:pt x="1061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9025396" y="995177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5" y="117"/>
                    <a:pt x="0" y="126"/>
                    <a:pt x="54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17418" y="997526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8669441" y="994816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7" y="207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8318769" y="986958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5"/>
                    <a:pt x="173" y="557"/>
                    <a:pt x="955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5664759" y="99716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4" y="1"/>
                    <a:pt x="1" y="70"/>
                    <a:pt x="103" y="116"/>
                  </a:cubicBezTo>
                  <a:cubicBezTo>
                    <a:pt x="158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95313" y="99716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8" y="1"/>
                    <a:pt x="1" y="70"/>
                    <a:pt x="97" y="116"/>
                  </a:cubicBezTo>
                  <a:cubicBezTo>
                    <a:pt x="153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8745108" y="995177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7" y="2"/>
                    <a:pt x="1" y="90"/>
                  </a:cubicBezTo>
                  <a:cubicBezTo>
                    <a:pt x="151" y="71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04865" y="973409"/>
              <a:ext cx="52754" cy="24540"/>
            </a:xfrm>
            <a:custGeom>
              <a:avLst/>
              <a:gdLst/>
              <a:ahLst/>
              <a:cxnLst/>
              <a:rect l="l" t="t" r="r" b="b"/>
              <a:pathLst>
                <a:path w="1478" h="815" extrusionOk="0">
                  <a:moveTo>
                    <a:pt x="0" y="815"/>
                  </a:moveTo>
                  <a:cubicBezTo>
                    <a:pt x="1478" y="680"/>
                    <a:pt x="33" y="0"/>
                    <a:pt x="0" y="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74576" y="99442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2" y="1"/>
                    <a:pt x="1" y="70"/>
                    <a:pt x="100" y="115"/>
                  </a:cubicBezTo>
                  <a:cubicBezTo>
                    <a:pt x="156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3218012" y="9866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1"/>
                  </a:moveTo>
                  <a:cubicBezTo>
                    <a:pt x="196" y="52"/>
                    <a:pt x="38" y="0"/>
                    <a:pt x="1" y="101"/>
                  </a:cubicBezTo>
                  <a:cubicBezTo>
                    <a:pt x="1" y="153"/>
                    <a:pt x="160" y="205"/>
                    <a:pt x="194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962443" y="981538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645821" y="9814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2"/>
                  </a:moveTo>
                  <a:cubicBezTo>
                    <a:pt x="385" y="92"/>
                    <a:pt x="348" y="18"/>
                    <a:pt x="194" y="1"/>
                  </a:cubicBezTo>
                  <a:cubicBezTo>
                    <a:pt x="194" y="92"/>
                    <a:pt x="38" y="109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4"/>
                    <a:pt x="541" y="168"/>
                    <a:pt x="57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3613656" y="98617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2213180" y="983886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3"/>
                    <a:pt x="35" y="1"/>
                    <a:pt x="0" y="103"/>
                  </a:cubicBezTo>
                  <a:cubicBezTo>
                    <a:pt x="0" y="153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8115218" y="9834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69"/>
                    <a:pt x="101" y="116"/>
                  </a:cubicBezTo>
                  <a:cubicBezTo>
                    <a:pt x="156" y="142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275363" y="98349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40" y="1"/>
                    <a:pt x="0" y="69"/>
                    <a:pt x="99" y="116"/>
                  </a:cubicBezTo>
                  <a:cubicBezTo>
                    <a:pt x="154" y="142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800509" y="98072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0"/>
                    <a:pt x="0" y="71"/>
                    <a:pt x="102" y="119"/>
                  </a:cubicBezTo>
                  <a:cubicBezTo>
                    <a:pt x="154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539352" y="975667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3"/>
                    <a:pt x="632" y="87"/>
                    <a:pt x="668" y="14"/>
                  </a:cubicBezTo>
                  <a:cubicBezTo>
                    <a:pt x="368" y="22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026211" y="972897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5"/>
                  </a:moveTo>
                  <a:cubicBezTo>
                    <a:pt x="199" y="54"/>
                    <a:pt x="40" y="0"/>
                    <a:pt x="5" y="105"/>
                  </a:cubicBezTo>
                  <a:cubicBezTo>
                    <a:pt x="1" y="157"/>
                    <a:pt x="157" y="208"/>
                    <a:pt x="197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5523884" y="97057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2133837" y="97253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2"/>
                    <a:pt x="292" y="24"/>
                  </a:cubicBezTo>
                  <a:cubicBezTo>
                    <a:pt x="240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560255" y="96786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5" y="0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5224358" y="96434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1976293" y="959800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8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4673704" y="96160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4050953" y="95904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5" y="1"/>
                    <a:pt x="171" y="56"/>
                    <a:pt x="0" y="110"/>
                  </a:cubicBezTo>
                  <a:cubicBezTo>
                    <a:pt x="0" y="202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1228799" y="95964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707377" y="951460"/>
              <a:ext cx="27162" cy="10930"/>
            </a:xfrm>
            <a:custGeom>
              <a:avLst/>
              <a:gdLst/>
              <a:ahLst/>
              <a:cxnLst/>
              <a:rect l="l" t="t" r="r" b="b"/>
              <a:pathLst>
                <a:path w="761" h="363" extrusionOk="0">
                  <a:moveTo>
                    <a:pt x="532" y="362"/>
                  </a:moveTo>
                  <a:cubicBezTo>
                    <a:pt x="648" y="357"/>
                    <a:pt x="760" y="349"/>
                    <a:pt x="722" y="272"/>
                  </a:cubicBezTo>
                  <a:cubicBezTo>
                    <a:pt x="405" y="270"/>
                    <a:pt x="615" y="20"/>
                    <a:pt x="337" y="1"/>
                  </a:cubicBezTo>
                  <a:cubicBezTo>
                    <a:pt x="1" y="185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4456947" y="953477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5" y="21"/>
                    <a:pt x="48" y="0"/>
                    <a:pt x="0" y="114"/>
                  </a:cubicBezTo>
                  <a:cubicBezTo>
                    <a:pt x="219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819806" y="948690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83" y="364"/>
                  </a:moveTo>
                  <a:lnTo>
                    <a:pt x="660" y="364"/>
                  </a:lnTo>
                  <a:cubicBezTo>
                    <a:pt x="716" y="158"/>
                    <a:pt x="614" y="22"/>
                    <a:pt x="274" y="0"/>
                  </a:cubicBezTo>
                  <a:cubicBezTo>
                    <a:pt x="214" y="123"/>
                    <a:pt x="0" y="174"/>
                    <a:pt x="83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4564915" y="943601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69"/>
                  </a:moveTo>
                  <a:cubicBezTo>
                    <a:pt x="411" y="225"/>
                    <a:pt x="429" y="1"/>
                    <a:pt x="64" y="169"/>
                  </a:cubicBezTo>
                  <a:cubicBezTo>
                    <a:pt x="1" y="596"/>
                    <a:pt x="954" y="413"/>
                    <a:pt x="1026" y="1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1159949" y="9510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38" y="1"/>
                    <a:pt x="1" y="103"/>
                  </a:cubicBezTo>
                  <a:cubicBezTo>
                    <a:pt x="1" y="154"/>
                    <a:pt x="160" y="207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5771549" y="946010"/>
              <a:ext cx="20737" cy="8190"/>
            </a:xfrm>
            <a:custGeom>
              <a:avLst/>
              <a:gdLst/>
              <a:ahLst/>
              <a:cxnLst/>
              <a:rect l="l" t="t" r="r" b="b"/>
              <a:pathLst>
                <a:path w="581" h="272" extrusionOk="0">
                  <a:moveTo>
                    <a:pt x="580" y="0"/>
                  </a:moveTo>
                  <a:lnTo>
                    <a:pt x="1" y="0"/>
                  </a:lnTo>
                  <a:lnTo>
                    <a:pt x="1" y="272"/>
                  </a:lnTo>
                  <a:lnTo>
                    <a:pt x="580" y="2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4662532" y="945980"/>
              <a:ext cx="14705" cy="9485"/>
            </a:xfrm>
            <a:custGeom>
              <a:avLst/>
              <a:gdLst/>
              <a:ahLst/>
              <a:cxnLst/>
              <a:rect l="l" t="t" r="r" b="b"/>
              <a:pathLst>
                <a:path w="412" h="315" extrusionOk="0">
                  <a:moveTo>
                    <a:pt x="412" y="272"/>
                  </a:moveTo>
                  <a:lnTo>
                    <a:pt x="412" y="89"/>
                  </a:lnTo>
                  <a:cubicBezTo>
                    <a:pt x="219" y="89"/>
                    <a:pt x="183" y="16"/>
                    <a:pt x="25" y="0"/>
                  </a:cubicBezTo>
                  <a:cubicBezTo>
                    <a:pt x="45" y="144"/>
                    <a:pt x="1" y="315"/>
                    <a:pt x="41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805351" y="94796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8779551" y="942668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8" y="111"/>
                  </a:moveTo>
                  <a:cubicBezTo>
                    <a:pt x="346" y="0"/>
                    <a:pt x="171" y="55"/>
                    <a:pt x="0" y="111"/>
                  </a:cubicBezTo>
                  <a:cubicBezTo>
                    <a:pt x="4" y="200"/>
                    <a:pt x="336" y="224"/>
                    <a:pt x="388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8996236" y="93974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2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8913574" y="93974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7" y="142"/>
                    <a:pt x="396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8571146" y="928758"/>
              <a:ext cx="22629" cy="11773"/>
            </a:xfrm>
            <a:custGeom>
              <a:avLst/>
              <a:gdLst/>
              <a:ahLst/>
              <a:cxnLst/>
              <a:rect l="l" t="t" r="r" b="b"/>
              <a:pathLst>
                <a:path w="634" h="391" extrusionOk="0">
                  <a:moveTo>
                    <a:pt x="634" y="391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1713958" y="93700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70"/>
                    <a:pt x="101" y="117"/>
                  </a:cubicBezTo>
                  <a:cubicBezTo>
                    <a:pt x="152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1690009" y="924091"/>
              <a:ext cx="22950" cy="13730"/>
            </a:xfrm>
            <a:custGeom>
              <a:avLst/>
              <a:gdLst/>
              <a:ahLst/>
              <a:cxnLst/>
              <a:rect l="l" t="t" r="r" b="b"/>
              <a:pathLst>
                <a:path w="643" h="456" extrusionOk="0">
                  <a:moveTo>
                    <a:pt x="0" y="91"/>
                  </a:moveTo>
                  <a:lnTo>
                    <a:pt x="0" y="456"/>
                  </a:lnTo>
                  <a:lnTo>
                    <a:pt x="580" y="456"/>
                  </a:lnTo>
                  <a:cubicBezTo>
                    <a:pt x="630" y="218"/>
                    <a:pt x="643" y="0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8063751" y="924091"/>
              <a:ext cx="26841" cy="13068"/>
            </a:xfrm>
            <a:custGeom>
              <a:avLst/>
              <a:gdLst/>
              <a:ahLst/>
              <a:cxnLst/>
              <a:rect l="l" t="t" r="r" b="b"/>
              <a:pathLst>
                <a:path w="752" h="434" extrusionOk="0">
                  <a:moveTo>
                    <a:pt x="191" y="0"/>
                  </a:moveTo>
                  <a:cubicBezTo>
                    <a:pt x="209" y="159"/>
                    <a:pt x="150" y="283"/>
                    <a:pt x="0" y="363"/>
                  </a:cubicBezTo>
                  <a:cubicBezTo>
                    <a:pt x="658" y="433"/>
                    <a:pt x="752" y="17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3851185" y="928878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5" y="22"/>
                    <a:pt x="50" y="0"/>
                    <a:pt x="0" y="114"/>
                  </a:cubicBezTo>
                  <a:cubicBezTo>
                    <a:pt x="219" y="103"/>
                    <a:pt x="304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1486672" y="931558"/>
              <a:ext cx="14206" cy="4306"/>
            </a:xfrm>
            <a:custGeom>
              <a:avLst/>
              <a:gdLst/>
              <a:ahLst/>
              <a:cxnLst/>
              <a:rect l="l" t="t" r="r" b="b"/>
              <a:pathLst>
                <a:path w="398" h="143" extrusionOk="0">
                  <a:moveTo>
                    <a:pt x="296" y="25"/>
                  </a:moveTo>
                  <a:cubicBezTo>
                    <a:pt x="242" y="0"/>
                    <a:pt x="1" y="69"/>
                    <a:pt x="104" y="115"/>
                  </a:cubicBezTo>
                  <a:cubicBezTo>
                    <a:pt x="158" y="142"/>
                    <a:pt x="398" y="72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506003" y="92917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4"/>
                  </a:moveTo>
                  <a:cubicBezTo>
                    <a:pt x="197" y="53"/>
                    <a:pt x="37" y="1"/>
                    <a:pt x="4" y="104"/>
                  </a:cubicBezTo>
                  <a:cubicBezTo>
                    <a:pt x="1" y="155"/>
                    <a:pt x="160" y="208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217006" y="925988"/>
              <a:ext cx="27626" cy="9906"/>
            </a:xfrm>
            <a:custGeom>
              <a:avLst/>
              <a:gdLst/>
              <a:ahLst/>
              <a:cxnLst/>
              <a:rect l="l" t="t" r="r" b="b"/>
              <a:pathLst>
                <a:path w="774" h="329" extrusionOk="0">
                  <a:moveTo>
                    <a:pt x="774" y="120"/>
                  </a:moveTo>
                  <a:cubicBezTo>
                    <a:pt x="514" y="2"/>
                    <a:pt x="54" y="1"/>
                    <a:pt x="1" y="210"/>
                  </a:cubicBezTo>
                  <a:cubicBezTo>
                    <a:pt x="257" y="327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4081219" y="915751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7" y="550"/>
                  </a:moveTo>
                  <a:cubicBezTo>
                    <a:pt x="1040" y="0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806207" y="924272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7"/>
                  </a:cubicBezTo>
                  <a:cubicBezTo>
                    <a:pt x="954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903837" y="92607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3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5927023" y="918641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662" y="364"/>
                  </a:moveTo>
                  <a:cubicBezTo>
                    <a:pt x="716" y="158"/>
                    <a:pt x="613" y="22"/>
                    <a:pt x="275" y="1"/>
                  </a:cubicBezTo>
                  <a:cubicBezTo>
                    <a:pt x="215" y="122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857632" y="914908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5"/>
                  </a:moveTo>
                  <a:cubicBezTo>
                    <a:pt x="1116" y="1"/>
                    <a:pt x="1" y="526"/>
                    <a:pt x="650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122701" y="915871"/>
              <a:ext cx="14705" cy="9545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411" y="273"/>
                  </a:moveTo>
                  <a:lnTo>
                    <a:pt x="411" y="93"/>
                  </a:lnTo>
                  <a:cubicBezTo>
                    <a:pt x="219" y="93"/>
                    <a:pt x="182" y="18"/>
                    <a:pt x="26" y="0"/>
                  </a:cubicBezTo>
                  <a:cubicBezTo>
                    <a:pt x="46" y="144"/>
                    <a:pt x="0" y="316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1855155" y="921411"/>
              <a:ext cx="13884" cy="2710"/>
            </a:xfrm>
            <a:custGeom>
              <a:avLst/>
              <a:gdLst/>
              <a:ahLst/>
              <a:cxnLst/>
              <a:rect l="l" t="t" r="r" b="b"/>
              <a:pathLst>
                <a:path w="389" h="90" extrusionOk="0">
                  <a:moveTo>
                    <a:pt x="389" y="0"/>
                  </a:moveTo>
                  <a:cubicBezTo>
                    <a:pt x="238" y="20"/>
                    <a:pt x="6" y="2"/>
                    <a:pt x="1" y="89"/>
                  </a:cubicBezTo>
                  <a:cubicBezTo>
                    <a:pt x="152" y="69"/>
                    <a:pt x="382" y="86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3944056" y="91782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8"/>
                  </a:moveTo>
                  <a:cubicBezTo>
                    <a:pt x="242" y="0"/>
                    <a:pt x="1" y="70"/>
                    <a:pt x="100" y="119"/>
                  </a:cubicBezTo>
                  <a:cubicBezTo>
                    <a:pt x="155" y="143"/>
                    <a:pt x="391" y="74"/>
                    <a:pt x="293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750350" y="917828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8"/>
                  </a:moveTo>
                  <a:cubicBezTo>
                    <a:pt x="239" y="0"/>
                    <a:pt x="0" y="70"/>
                    <a:pt x="99" y="119"/>
                  </a:cubicBezTo>
                  <a:cubicBezTo>
                    <a:pt x="152" y="143"/>
                    <a:pt x="390" y="74"/>
                    <a:pt x="293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928108" y="913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3101014" y="91045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031473" y="907832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1"/>
                    <a:pt x="341" y="295"/>
                    <a:pt x="654" y="269"/>
                  </a:cubicBezTo>
                  <a:cubicBezTo>
                    <a:pt x="953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3083739" y="90969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0"/>
                    <a:pt x="1" y="69"/>
                    <a:pt x="98" y="115"/>
                  </a:cubicBezTo>
                  <a:cubicBezTo>
                    <a:pt x="152" y="141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2171849" y="910452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2027225" y="1577536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1"/>
                  </a:cubicBezTo>
                  <a:cubicBezTo>
                    <a:pt x="226" y="288"/>
                    <a:pt x="211" y="416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8717625" y="1287651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8"/>
                    <a:pt x="0" y="1"/>
                  </a:cubicBezTo>
                  <a:cubicBezTo>
                    <a:pt x="79" y="238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9040779" y="1060814"/>
              <a:ext cx="36799" cy="16290"/>
            </a:xfrm>
            <a:custGeom>
              <a:avLst/>
              <a:gdLst/>
              <a:ahLst/>
              <a:cxnLst/>
              <a:rect l="l" t="t" r="r" b="b"/>
              <a:pathLst>
                <a:path w="1031" h="541" extrusionOk="0">
                  <a:moveTo>
                    <a:pt x="203" y="453"/>
                  </a:moveTo>
                  <a:cubicBezTo>
                    <a:pt x="791" y="541"/>
                    <a:pt x="1030" y="8"/>
                    <a:pt x="781" y="0"/>
                  </a:cubicBezTo>
                  <a:cubicBezTo>
                    <a:pt x="609" y="160"/>
                    <a:pt x="0" y="115"/>
                    <a:pt x="203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780616" y="988403"/>
              <a:ext cx="35264" cy="10147"/>
            </a:xfrm>
            <a:custGeom>
              <a:avLst/>
              <a:gdLst/>
              <a:ahLst/>
              <a:cxnLst/>
              <a:rect l="l" t="t" r="r" b="b"/>
              <a:pathLst>
                <a:path w="988" h="337" extrusionOk="0">
                  <a:moveTo>
                    <a:pt x="409" y="317"/>
                  </a:moveTo>
                  <a:cubicBezTo>
                    <a:pt x="487" y="161"/>
                    <a:pt x="658" y="336"/>
                    <a:pt x="987" y="317"/>
                  </a:cubicBezTo>
                  <a:lnTo>
                    <a:pt x="987" y="43"/>
                  </a:lnTo>
                  <a:cubicBezTo>
                    <a:pt x="613" y="1"/>
                    <a:pt x="1" y="289"/>
                    <a:pt x="409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754097" y="924814"/>
              <a:ext cx="37656" cy="11080"/>
            </a:xfrm>
            <a:custGeom>
              <a:avLst/>
              <a:gdLst/>
              <a:ahLst/>
              <a:cxnLst/>
              <a:rect l="l" t="t" r="r" b="b"/>
              <a:pathLst>
                <a:path w="1055" h="368" extrusionOk="0">
                  <a:moveTo>
                    <a:pt x="960" y="249"/>
                  </a:moveTo>
                  <a:cubicBezTo>
                    <a:pt x="574" y="248"/>
                    <a:pt x="715" y="1"/>
                    <a:pt x="188" y="67"/>
                  </a:cubicBezTo>
                  <a:cubicBezTo>
                    <a:pt x="1" y="288"/>
                    <a:pt x="1054" y="368"/>
                    <a:pt x="960" y="2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8724086" y="2513159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2"/>
                    <a:pt x="338" y="224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8121679" y="2515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4" y="140"/>
                    <a:pt x="394" y="72"/>
                    <a:pt x="292" y="25"/>
                  </a:cubicBezTo>
                  <a:cubicBezTo>
                    <a:pt x="242" y="1"/>
                    <a:pt x="1" y="69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3299282" y="2513761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2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168430" y="2513610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5"/>
                  </a:moveTo>
                  <a:cubicBezTo>
                    <a:pt x="247" y="0"/>
                    <a:pt x="84" y="73"/>
                    <a:pt x="0" y="187"/>
                  </a:cubicBezTo>
                  <a:cubicBezTo>
                    <a:pt x="302" y="176"/>
                    <a:pt x="670" y="197"/>
                    <a:pt x="580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2725286" y="251297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6"/>
                  </a:moveTo>
                  <a:cubicBezTo>
                    <a:pt x="242" y="0"/>
                    <a:pt x="0" y="68"/>
                    <a:pt x="103" y="116"/>
                  </a:cubicBezTo>
                  <a:cubicBezTo>
                    <a:pt x="156" y="140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944704" y="2510208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99" y="118"/>
                  </a:moveTo>
                  <a:cubicBezTo>
                    <a:pt x="155" y="143"/>
                    <a:pt x="396" y="74"/>
                    <a:pt x="293" y="26"/>
                  </a:cubicBezTo>
                  <a:cubicBezTo>
                    <a:pt x="239" y="1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5251376" y="251020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1882281" y="2497322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7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1720382" y="250749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6"/>
                  </a:moveTo>
                  <a:cubicBezTo>
                    <a:pt x="155" y="142"/>
                    <a:pt x="396" y="73"/>
                    <a:pt x="292" y="26"/>
                  </a:cubicBezTo>
                  <a:cubicBezTo>
                    <a:pt x="241" y="1"/>
                    <a:pt x="1" y="70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1142210" y="250475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1"/>
                    <a:pt x="396" y="72"/>
                    <a:pt x="291" y="27"/>
                  </a:cubicBezTo>
                  <a:cubicBezTo>
                    <a:pt x="240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2787390" y="2502019"/>
              <a:ext cx="13884" cy="4306"/>
            </a:xfrm>
            <a:custGeom>
              <a:avLst/>
              <a:gdLst/>
              <a:ahLst/>
              <a:cxnLst/>
              <a:rect l="l" t="t" r="r" b="b"/>
              <a:pathLst>
                <a:path w="389" h="143" extrusionOk="0">
                  <a:moveTo>
                    <a:pt x="98" y="118"/>
                  </a:moveTo>
                  <a:cubicBezTo>
                    <a:pt x="150" y="142"/>
                    <a:pt x="388" y="73"/>
                    <a:pt x="291" y="26"/>
                  </a:cubicBezTo>
                  <a:cubicBezTo>
                    <a:pt x="237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2921663" y="2497322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610914" y="249425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4277596" y="249425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591664" y="249653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2"/>
                    <a:pt x="392" y="72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5530380" y="2489072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09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3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4899633" y="2488680"/>
              <a:ext cx="33480" cy="15838"/>
            </a:xfrm>
            <a:custGeom>
              <a:avLst/>
              <a:gdLst/>
              <a:ahLst/>
              <a:cxnLst/>
              <a:rect l="l" t="t" r="r" b="b"/>
              <a:pathLst>
                <a:path w="938" h="526" extrusionOk="0">
                  <a:moveTo>
                    <a:pt x="893" y="196"/>
                  </a:moveTo>
                  <a:cubicBezTo>
                    <a:pt x="938" y="142"/>
                    <a:pt x="601" y="1"/>
                    <a:pt x="509" y="16"/>
                  </a:cubicBezTo>
                  <a:cubicBezTo>
                    <a:pt x="0" y="89"/>
                    <a:pt x="632" y="525"/>
                    <a:pt x="893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471275" y="2480310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8" y="1"/>
                    <a:pt x="0" y="200"/>
                  </a:cubicBezTo>
                  <a:cubicBezTo>
                    <a:pt x="302" y="242"/>
                    <a:pt x="165" y="487"/>
                    <a:pt x="770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877448" y="2469923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7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1244325" y="2467273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4"/>
                    <a:pt x="532" y="357"/>
                    <a:pt x="71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745044" y="24746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665987" y="2469923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5289353" y="2469381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3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8061217" y="2459024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5" y="172"/>
                    <a:pt x="1" y="64"/>
                    <a:pt x="59" y="273"/>
                  </a:cubicBezTo>
                  <a:cubicBezTo>
                    <a:pt x="396" y="546"/>
                    <a:pt x="1251" y="144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738263" y="2466430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89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9130223" y="246176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5896614" y="2451888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5464814" y="2460981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5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2591620" y="2451888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8"/>
                  </a:moveTo>
                  <a:cubicBezTo>
                    <a:pt x="479" y="579"/>
                    <a:pt x="1315" y="324"/>
                    <a:pt x="1338" y="146"/>
                  </a:cubicBezTo>
                  <a:cubicBezTo>
                    <a:pt x="943" y="202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1494988" y="2446830"/>
              <a:ext cx="26484" cy="12225"/>
            </a:xfrm>
            <a:custGeom>
              <a:avLst/>
              <a:gdLst/>
              <a:ahLst/>
              <a:cxnLst/>
              <a:rect l="l" t="t" r="r" b="b"/>
              <a:pathLst>
                <a:path w="742" h="406" extrusionOk="0">
                  <a:moveTo>
                    <a:pt x="438" y="405"/>
                  </a:moveTo>
                  <a:cubicBezTo>
                    <a:pt x="742" y="271"/>
                    <a:pt x="652" y="0"/>
                    <a:pt x="53" y="42"/>
                  </a:cubicBezTo>
                  <a:cubicBezTo>
                    <a:pt x="0" y="251"/>
                    <a:pt x="100" y="384"/>
                    <a:pt x="438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8940771" y="245285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4"/>
                  </a:moveTo>
                  <a:cubicBezTo>
                    <a:pt x="154" y="140"/>
                    <a:pt x="394" y="72"/>
                    <a:pt x="295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8995808" y="245008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961944" y="2440507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5"/>
                  </a:moveTo>
                  <a:cubicBezTo>
                    <a:pt x="744" y="507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2673854" y="2447372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6"/>
                  </a:moveTo>
                  <a:cubicBezTo>
                    <a:pt x="383" y="24"/>
                    <a:pt x="47" y="1"/>
                    <a:pt x="0" y="116"/>
                  </a:cubicBezTo>
                  <a:cubicBezTo>
                    <a:pt x="216" y="106"/>
                    <a:pt x="299" y="247"/>
                    <a:pt x="384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920207" y="2431685"/>
              <a:ext cx="41725" cy="18789"/>
            </a:xfrm>
            <a:custGeom>
              <a:avLst/>
              <a:gdLst/>
              <a:ahLst/>
              <a:cxnLst/>
              <a:rect l="l" t="t" r="r" b="b"/>
              <a:pathLst>
                <a:path w="1169" h="624" extrusionOk="0">
                  <a:moveTo>
                    <a:pt x="727" y="546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38"/>
                    <a:pt x="0" y="623"/>
                    <a:pt x="727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187502" y="243912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107624" y="243716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0"/>
                  </a:lnTo>
                  <a:lnTo>
                    <a:pt x="28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1442165" y="2427440"/>
              <a:ext cx="20273" cy="13610"/>
            </a:xfrm>
            <a:custGeom>
              <a:avLst/>
              <a:gdLst/>
              <a:ahLst/>
              <a:cxnLst/>
              <a:rect l="l" t="t" r="r" b="b"/>
              <a:pathLst>
                <a:path w="568" h="452" extrusionOk="0">
                  <a:moveTo>
                    <a:pt x="375" y="415"/>
                  </a:moveTo>
                  <a:cubicBezTo>
                    <a:pt x="386" y="360"/>
                    <a:pt x="402" y="305"/>
                    <a:pt x="568" y="323"/>
                  </a:cubicBezTo>
                  <a:lnTo>
                    <a:pt x="568" y="142"/>
                  </a:lnTo>
                  <a:cubicBezTo>
                    <a:pt x="94" y="1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5299596" y="243367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138877" y="2428915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4"/>
                  </a:moveTo>
                  <a:lnTo>
                    <a:pt x="634" y="0"/>
                  </a:lnTo>
                  <a:lnTo>
                    <a:pt x="248" y="0"/>
                  </a:lnTo>
                  <a:cubicBezTo>
                    <a:pt x="240" y="118"/>
                    <a:pt x="1" y="128"/>
                    <a:pt x="5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8483130" y="2428644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1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5337537" y="2423526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4020400" y="2412566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30"/>
                    <a:pt x="418" y="625"/>
                    <a:pt x="1035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8507222" y="242548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32888" y="242548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8"/>
                    <a:pt x="10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5251376" y="242268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8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1710139" y="2414102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2"/>
                  </a:moveTo>
                  <a:cubicBezTo>
                    <a:pt x="978" y="172"/>
                    <a:pt x="123" y="0"/>
                    <a:pt x="0" y="219"/>
                  </a:cubicBezTo>
                  <a:cubicBezTo>
                    <a:pt x="306" y="261"/>
                    <a:pt x="167" y="507"/>
                    <a:pt x="774" y="4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378441" y="2420364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2618818" y="2420726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1" y="93"/>
                  </a:moveTo>
                  <a:cubicBezTo>
                    <a:pt x="148" y="71"/>
                    <a:pt x="378" y="89"/>
                    <a:pt x="386" y="1"/>
                  </a:cubicBezTo>
                  <a:cubicBezTo>
                    <a:pt x="237" y="23"/>
                    <a:pt x="3" y="5"/>
                    <a:pt x="1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1988821" y="2420033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7068591" y="24090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5557791" y="2401577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9" y="575"/>
                    <a:pt x="945" y="1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4508058" y="240904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2549040" y="2404346"/>
              <a:ext cx="21630" cy="9485"/>
            </a:xfrm>
            <a:custGeom>
              <a:avLst/>
              <a:gdLst/>
              <a:ahLst/>
              <a:cxnLst/>
              <a:rect l="l" t="t" r="r" b="b"/>
              <a:pathLst>
                <a:path w="606" h="315" extrusionOk="0">
                  <a:moveTo>
                    <a:pt x="413" y="273"/>
                  </a:moveTo>
                  <a:cubicBezTo>
                    <a:pt x="406" y="148"/>
                    <a:pt x="504" y="73"/>
                    <a:pt x="606" y="0"/>
                  </a:cubicBezTo>
                  <a:lnTo>
                    <a:pt x="28" y="0"/>
                  </a:lnTo>
                  <a:cubicBezTo>
                    <a:pt x="42" y="144"/>
                    <a:pt x="0" y="315"/>
                    <a:pt x="41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5299596" y="24063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3128140" y="2403684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6"/>
                    <a:pt x="387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3045585" y="2404346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2576237" y="2401577"/>
              <a:ext cx="21880" cy="8822"/>
            </a:xfrm>
            <a:custGeom>
              <a:avLst/>
              <a:gdLst/>
              <a:ahLst/>
              <a:cxnLst/>
              <a:rect l="l" t="t" r="r" b="b"/>
              <a:pathLst>
                <a:path w="613" h="293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201"/>
                    <a:pt x="194" y="292"/>
                    <a:pt x="61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1957983" y="240124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8868638" y="2398867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5664402" y="239540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41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2563674" y="2390707"/>
              <a:ext cx="20702" cy="8190"/>
            </a:xfrm>
            <a:custGeom>
              <a:avLst/>
              <a:gdLst/>
              <a:ahLst/>
              <a:cxnLst/>
              <a:rect l="l" t="t" r="r" b="b"/>
              <a:pathLst>
                <a:path w="580" h="272" extrusionOk="0">
                  <a:moveTo>
                    <a:pt x="388" y="272"/>
                  </a:moveTo>
                  <a:cubicBezTo>
                    <a:pt x="388" y="180"/>
                    <a:pt x="544" y="165"/>
                    <a:pt x="580" y="89"/>
                  </a:cubicBezTo>
                  <a:cubicBezTo>
                    <a:pt x="388" y="89"/>
                    <a:pt x="350" y="16"/>
                    <a:pt x="195" y="0"/>
                  </a:cubicBezTo>
                  <a:cubicBezTo>
                    <a:pt x="195" y="92"/>
                    <a:pt x="38" y="107"/>
                    <a:pt x="0" y="183"/>
                  </a:cubicBezTo>
                  <a:cubicBezTo>
                    <a:pt x="196" y="180"/>
                    <a:pt x="232" y="255"/>
                    <a:pt x="388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1861579" y="2383933"/>
              <a:ext cx="28982" cy="16952"/>
            </a:xfrm>
            <a:custGeom>
              <a:avLst/>
              <a:gdLst/>
              <a:ahLst/>
              <a:cxnLst/>
              <a:rect l="l" t="t" r="r" b="b"/>
              <a:pathLst>
                <a:path w="812" h="563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5"/>
                    <a:pt x="1" y="317"/>
                  </a:cubicBezTo>
                  <a:cubicBezTo>
                    <a:pt x="385" y="318"/>
                    <a:pt x="248" y="562"/>
                    <a:pt x="772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8865068" y="23926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4"/>
                  </a:moveTo>
                  <a:cubicBezTo>
                    <a:pt x="241" y="1"/>
                    <a:pt x="1" y="69"/>
                    <a:pt x="99" y="115"/>
                  </a:cubicBezTo>
                  <a:cubicBezTo>
                    <a:pt x="156" y="142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8651703" y="239266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9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5426980" y="239034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8" y="206"/>
                    <a:pt x="196" y="101"/>
                  </a:cubicBezTo>
                  <a:cubicBezTo>
                    <a:pt x="196" y="53"/>
                    <a:pt x="40" y="1"/>
                    <a:pt x="3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3259236" y="2380952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1"/>
                    <a:pt x="377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8111471" y="2387937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3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5544121" y="238212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1507374" y="2379748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4"/>
                    <a:pt x="247" y="48"/>
                    <a:pt x="91" y="0"/>
                  </a:cubicBezTo>
                  <a:cubicBezTo>
                    <a:pt x="1" y="282"/>
                    <a:pt x="610" y="342"/>
                    <a:pt x="66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4260321" y="238170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7" y="0"/>
                    <a:pt x="1" y="71"/>
                    <a:pt x="100" y="118"/>
                  </a:cubicBezTo>
                  <a:cubicBezTo>
                    <a:pt x="152" y="143"/>
                    <a:pt x="390" y="72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1577258" y="2364091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2"/>
                    <a:pt x="1104" y="1"/>
                    <a:pt x="254" y="66"/>
                  </a:cubicBezTo>
                  <a:cubicBezTo>
                    <a:pt x="92" y="173"/>
                    <a:pt x="1" y="310"/>
                    <a:pt x="62" y="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2075017" y="23711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40" y="1"/>
                    <a:pt x="2" y="104"/>
                  </a:cubicBezTo>
                  <a:cubicBezTo>
                    <a:pt x="1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4917800" y="237152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9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2171385" y="236842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1761749" y="2370775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8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5082019" y="2363309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5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4029859" y="236604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0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2271036" y="236535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8586458" y="236330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2"/>
                    <a:pt x="381" y="89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5592234" y="235478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3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130089" y="235517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1551810" y="2352018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8"/>
                    <a:pt x="198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4411726" y="235168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543615" y="2342955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6655601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6304536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325966" y="2341450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4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725286" y="2343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42" y="0"/>
                    <a:pt x="0" y="70"/>
                    <a:pt x="103" y="117"/>
                  </a:cubicBezTo>
                  <a:cubicBezTo>
                    <a:pt x="156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4371822" y="2332658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3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2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1469362" y="2335007"/>
              <a:ext cx="27519" cy="11201"/>
            </a:xfrm>
            <a:custGeom>
              <a:avLst/>
              <a:gdLst/>
              <a:ahLst/>
              <a:cxnLst/>
              <a:rect l="l" t="t" r="r" b="b"/>
              <a:pathLst>
                <a:path w="771" h="372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1"/>
                    <a:pt x="0" y="125"/>
                  </a:cubicBezTo>
                  <a:cubicBezTo>
                    <a:pt x="382" y="127"/>
                    <a:pt x="244" y="371"/>
                    <a:pt x="771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1909763" y="2324529"/>
              <a:ext cx="41403" cy="16952"/>
            </a:xfrm>
            <a:custGeom>
              <a:avLst/>
              <a:gdLst/>
              <a:ahLst/>
              <a:cxnLst/>
              <a:rect l="l" t="t" r="r" b="b"/>
              <a:pathLst>
                <a:path w="1160" h="563" extrusionOk="0">
                  <a:moveTo>
                    <a:pt x="1" y="199"/>
                  </a:moveTo>
                  <a:cubicBezTo>
                    <a:pt x="212" y="404"/>
                    <a:pt x="525" y="558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0"/>
                    <a:pt x="1" y="1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911712" y="2325071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0"/>
                  </a:moveTo>
                  <a:cubicBezTo>
                    <a:pt x="361" y="16"/>
                    <a:pt x="39" y="168"/>
                    <a:pt x="1" y="453"/>
                  </a:cubicBezTo>
                  <a:cubicBezTo>
                    <a:pt x="365" y="434"/>
                    <a:pt x="426" y="555"/>
                    <a:pt x="774" y="545"/>
                  </a:cubicBezTo>
                  <a:cubicBezTo>
                    <a:pt x="901" y="354"/>
                    <a:pt x="1285" y="141"/>
                    <a:pt x="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5668043" y="2330581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2"/>
                  </a:cubicBezTo>
                  <a:cubicBezTo>
                    <a:pt x="21" y="200"/>
                    <a:pt x="56" y="304"/>
                    <a:pt x="38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532550" y="2335278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3" y="1"/>
                    <a:pt x="0" y="67"/>
                    <a:pt x="102" y="116"/>
                  </a:cubicBezTo>
                  <a:cubicBezTo>
                    <a:pt x="157" y="141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4174411" y="233018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2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2319256" y="232979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1"/>
                    <a:pt x="393" y="73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3761349" y="232781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0"/>
                    <a:pt x="4" y="3"/>
                    <a:pt x="0" y="92"/>
                  </a:cubicBezTo>
                  <a:cubicBezTo>
                    <a:pt x="153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4556278" y="23243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4"/>
                    <a:pt x="292" y="27"/>
                  </a:cubicBezTo>
                  <a:cubicBezTo>
                    <a:pt x="239" y="1"/>
                    <a:pt x="0" y="69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3468747" y="23242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0"/>
                    <a:pt x="1" y="70"/>
                    <a:pt x="100" y="115"/>
                  </a:cubicBezTo>
                  <a:cubicBezTo>
                    <a:pt x="154" y="141"/>
                    <a:pt x="392" y="75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7137476" y="2318808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2511956" y="231880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695419" y="2314111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4542037" y="2303182"/>
              <a:ext cx="26555" cy="12225"/>
            </a:xfrm>
            <a:custGeom>
              <a:avLst/>
              <a:gdLst/>
              <a:ahLst/>
              <a:cxnLst/>
              <a:rect l="l" t="t" r="r" b="b"/>
              <a:pathLst>
                <a:path w="744" h="406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7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3406786" y="2310619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8"/>
                  </a:moveTo>
                  <a:cubicBezTo>
                    <a:pt x="151" y="144"/>
                    <a:pt x="392" y="73"/>
                    <a:pt x="292" y="26"/>
                  </a:cubicBezTo>
                  <a:cubicBezTo>
                    <a:pt x="242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898854" y="2292885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7" y="615"/>
                  </a:moveTo>
                  <a:cubicBezTo>
                    <a:pt x="507" y="349"/>
                    <a:pt x="994" y="336"/>
                    <a:pt x="944" y="71"/>
                  </a:cubicBezTo>
                  <a:cubicBezTo>
                    <a:pt x="0" y="0"/>
                    <a:pt x="77" y="633"/>
                    <a:pt x="557" y="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2732211" y="230796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9" y="114"/>
                  </a:moveTo>
                  <a:cubicBezTo>
                    <a:pt x="155" y="140"/>
                    <a:pt x="394" y="72"/>
                    <a:pt x="295" y="23"/>
                  </a:cubicBezTo>
                  <a:cubicBezTo>
                    <a:pt x="242" y="1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1926860" y="23079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7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4975336" y="2292252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8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2770829" y="2296468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2"/>
                  </a:lnTo>
                  <a:cubicBezTo>
                    <a:pt x="1" y="0"/>
                    <a:pt x="1" y="539"/>
                    <a:pt x="562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6573045" y="230239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2" y="26"/>
                  </a:moveTo>
                  <a:cubicBezTo>
                    <a:pt x="237" y="0"/>
                    <a:pt x="0" y="71"/>
                    <a:pt x="101" y="118"/>
                  </a:cubicBezTo>
                  <a:cubicBezTo>
                    <a:pt x="151" y="143"/>
                    <a:pt x="389" y="75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2686382" y="2297762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89"/>
                    <a:pt x="6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888277" y="2294992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7"/>
                    <a:pt x="26" y="1"/>
                  </a:cubicBezTo>
                  <a:cubicBezTo>
                    <a:pt x="45" y="144"/>
                    <a:pt x="1" y="317"/>
                    <a:pt x="411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655173" y="230041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0"/>
                    <a:pt x="385" y="1"/>
                  </a:cubicBezTo>
                  <a:cubicBezTo>
                    <a:pt x="235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8435017" y="229466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7502282" y="22969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2"/>
                    <a:pt x="389" y="74"/>
                    <a:pt x="29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2343419" y="2294842"/>
              <a:ext cx="20737" cy="5811"/>
            </a:xfrm>
            <a:custGeom>
              <a:avLst/>
              <a:gdLst/>
              <a:ahLst/>
              <a:cxnLst/>
              <a:rect l="l" t="t" r="r" b="b"/>
              <a:pathLst>
                <a:path w="581" h="193" extrusionOk="0">
                  <a:moveTo>
                    <a:pt x="1" y="186"/>
                  </a:moveTo>
                  <a:cubicBezTo>
                    <a:pt x="334" y="193"/>
                    <a:pt x="497" y="118"/>
                    <a:pt x="580" y="5"/>
                  </a:cubicBezTo>
                  <a:cubicBezTo>
                    <a:pt x="250" y="1"/>
                    <a:pt x="87" y="75"/>
                    <a:pt x="1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2708261" y="2289543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2"/>
                  </a:moveTo>
                  <a:cubicBezTo>
                    <a:pt x="385" y="92"/>
                    <a:pt x="351" y="19"/>
                    <a:pt x="194" y="0"/>
                  </a:cubicBezTo>
                  <a:cubicBezTo>
                    <a:pt x="194" y="92"/>
                    <a:pt x="37" y="107"/>
                    <a:pt x="1" y="182"/>
                  </a:cubicBezTo>
                  <a:cubicBezTo>
                    <a:pt x="194" y="182"/>
                    <a:pt x="231" y="255"/>
                    <a:pt x="386" y="271"/>
                  </a:cubicBezTo>
                  <a:cubicBezTo>
                    <a:pt x="385" y="182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6184611" y="2282046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4" y="507"/>
                    <a:pt x="744" y="0"/>
                    <a:pt x="1" y="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55185" y="2278583"/>
              <a:ext cx="35228" cy="16410"/>
            </a:xfrm>
            <a:custGeom>
              <a:avLst/>
              <a:gdLst/>
              <a:ahLst/>
              <a:cxnLst/>
              <a:rect l="l" t="t" r="r" b="b"/>
              <a:pathLst>
                <a:path w="987" h="545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5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2959425" y="2286050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7643444" y="2278583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8324872" y="2278222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3"/>
                    <a:pt x="38" y="0"/>
                    <a:pt x="0" y="104"/>
                  </a:cubicBezTo>
                  <a:cubicBezTo>
                    <a:pt x="0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5134343" y="22750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5" y="142"/>
                    <a:pt x="394" y="72"/>
                    <a:pt x="296" y="26"/>
                  </a:cubicBezTo>
                  <a:cubicBezTo>
                    <a:pt x="243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1391232" y="2252630"/>
              <a:ext cx="52290" cy="28063"/>
            </a:xfrm>
            <a:custGeom>
              <a:avLst/>
              <a:gdLst/>
              <a:ahLst/>
              <a:cxnLst/>
              <a:rect l="l" t="t" r="r" b="b"/>
              <a:pathLst>
                <a:path w="1465" h="932" extrusionOk="0">
                  <a:moveTo>
                    <a:pt x="451" y="592"/>
                  </a:moveTo>
                  <a:cubicBezTo>
                    <a:pt x="588" y="703"/>
                    <a:pt x="338" y="931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498"/>
                    <a:pt x="337" y="495"/>
                    <a:pt x="451" y="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7058312" y="2270394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2972631" y="2267684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3" y="272"/>
                  </a:moveTo>
                  <a:cubicBezTo>
                    <a:pt x="825" y="28"/>
                    <a:pt x="295" y="96"/>
                    <a:pt x="114" y="1"/>
                  </a:cubicBezTo>
                  <a:cubicBezTo>
                    <a:pt x="0" y="236"/>
                    <a:pt x="191" y="327"/>
                    <a:pt x="69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1665346" y="227241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100" y="115"/>
                  </a:moveTo>
                  <a:cubicBezTo>
                    <a:pt x="151" y="140"/>
                    <a:pt x="391" y="72"/>
                    <a:pt x="293" y="24"/>
                  </a:cubicBezTo>
                  <a:cubicBezTo>
                    <a:pt x="240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2873479" y="2267323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2" y="104"/>
                  </a:moveTo>
                  <a:cubicBezTo>
                    <a:pt x="195" y="53"/>
                    <a:pt x="37" y="1"/>
                    <a:pt x="1" y="104"/>
                  </a:cubicBezTo>
                  <a:cubicBezTo>
                    <a:pt x="1" y="152"/>
                    <a:pt x="155" y="205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1059655" y="22696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7"/>
                  </a:moveTo>
                  <a:cubicBezTo>
                    <a:pt x="238" y="1"/>
                    <a:pt x="0" y="70"/>
                    <a:pt x="101" y="116"/>
                  </a:cubicBezTo>
                  <a:cubicBezTo>
                    <a:pt x="152" y="141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15550" y="226964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1" y="141"/>
                    <a:pt x="392" y="73"/>
                    <a:pt x="291" y="27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546977" y="2261451"/>
              <a:ext cx="28411" cy="11683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5"/>
                    <a:pt x="580" y="388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2143902" y="2260157"/>
              <a:ext cx="38798" cy="12586"/>
            </a:xfrm>
            <a:custGeom>
              <a:avLst/>
              <a:gdLst/>
              <a:ahLst/>
              <a:cxnLst/>
              <a:rect l="l" t="t" r="r" b="b"/>
              <a:pathLst>
                <a:path w="1087" h="418" extrusionOk="0">
                  <a:moveTo>
                    <a:pt x="963" y="342"/>
                  </a:moveTo>
                  <a:cubicBezTo>
                    <a:pt x="1086" y="121"/>
                    <a:pt x="44" y="0"/>
                    <a:pt x="0" y="159"/>
                  </a:cubicBezTo>
                  <a:cubicBezTo>
                    <a:pt x="368" y="196"/>
                    <a:pt x="349" y="418"/>
                    <a:pt x="963" y="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17161" y="226494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7" y="21"/>
                    <a:pt x="7" y="3"/>
                    <a:pt x="0" y="92"/>
                  </a:cubicBezTo>
                  <a:cubicBezTo>
                    <a:pt x="152" y="69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270687" y="2262174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"/>
                  </a:moveTo>
                  <a:lnTo>
                    <a:pt x="27" y="1"/>
                  </a:lnTo>
                  <a:cubicBezTo>
                    <a:pt x="1" y="164"/>
                    <a:pt x="217" y="212"/>
                    <a:pt x="606" y="1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5640453" y="225633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37" y="0"/>
                    <a:pt x="1" y="104"/>
                  </a:cubicBezTo>
                  <a:cubicBezTo>
                    <a:pt x="1" y="156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4766253" y="225672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2491184" y="2243206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9" y="449"/>
                  </a:moveTo>
                  <a:cubicBezTo>
                    <a:pt x="1132" y="0"/>
                    <a:pt x="0" y="211"/>
                    <a:pt x="103" y="540"/>
                  </a:cubicBezTo>
                  <a:cubicBezTo>
                    <a:pt x="647" y="615"/>
                    <a:pt x="602" y="412"/>
                    <a:pt x="1069" y="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51012" y="225594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7719075" y="2251275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5279002" y="225323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4700580" y="2243055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6"/>
                    <a:pt x="1" y="447"/>
                    <a:pt x="489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268215" y="224227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8" y="116"/>
                  </a:moveTo>
                  <a:cubicBezTo>
                    <a:pt x="152" y="142"/>
                    <a:pt x="393" y="72"/>
                    <a:pt x="293" y="26"/>
                  </a:cubicBezTo>
                  <a:cubicBezTo>
                    <a:pt x="238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3417280" y="2237545"/>
              <a:ext cx="34408" cy="9033"/>
            </a:xfrm>
            <a:custGeom>
              <a:avLst/>
              <a:gdLst/>
              <a:ahLst/>
              <a:cxnLst/>
              <a:rect l="l" t="t" r="r" b="b"/>
              <a:pathLst>
                <a:path w="964" h="300" extrusionOk="0">
                  <a:moveTo>
                    <a:pt x="192" y="273"/>
                  </a:moveTo>
                  <a:cubicBezTo>
                    <a:pt x="631" y="299"/>
                    <a:pt x="918" y="252"/>
                    <a:pt x="964" y="92"/>
                  </a:cubicBezTo>
                  <a:cubicBezTo>
                    <a:pt x="621" y="114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2484473" y="224227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8" y="116"/>
                  </a:cubicBezTo>
                  <a:cubicBezTo>
                    <a:pt x="153" y="142"/>
                    <a:pt x="392" y="74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1868539" y="2239984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2"/>
                  </a:moveTo>
                  <a:cubicBezTo>
                    <a:pt x="0" y="152"/>
                    <a:pt x="157" y="205"/>
                    <a:pt x="194" y="102"/>
                  </a:cubicBezTo>
                  <a:cubicBezTo>
                    <a:pt x="194" y="53"/>
                    <a:pt x="38" y="0"/>
                    <a:pt x="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6504231" y="223950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3" y="143"/>
                    <a:pt x="391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5921634" y="2233210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6"/>
                  </a:moveTo>
                  <a:cubicBezTo>
                    <a:pt x="251" y="142"/>
                    <a:pt x="72" y="1"/>
                    <a:pt x="29" y="144"/>
                  </a:cubicBezTo>
                  <a:cubicBezTo>
                    <a:pt x="0" y="241"/>
                    <a:pt x="180" y="379"/>
                    <a:pt x="222" y="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54644" y="223682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4532257" y="223486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6700358" y="2226315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2"/>
                    <a:pt x="160" y="204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4645722" y="2228663"/>
              <a:ext cx="13991" cy="4185"/>
            </a:xfrm>
            <a:custGeom>
              <a:avLst/>
              <a:gdLst/>
              <a:ahLst/>
              <a:cxnLst/>
              <a:rect l="l" t="t" r="r" b="b"/>
              <a:pathLst>
                <a:path w="392" h="139" extrusionOk="0">
                  <a:moveTo>
                    <a:pt x="294" y="25"/>
                  </a:moveTo>
                  <a:cubicBezTo>
                    <a:pt x="240" y="0"/>
                    <a:pt x="0" y="70"/>
                    <a:pt x="102" y="115"/>
                  </a:cubicBezTo>
                  <a:cubicBezTo>
                    <a:pt x="154" y="139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2680707" y="2223906"/>
              <a:ext cx="15027" cy="9274"/>
            </a:xfrm>
            <a:custGeom>
              <a:avLst/>
              <a:gdLst/>
              <a:ahLst/>
              <a:cxnLst/>
              <a:rect l="l" t="t" r="r" b="b"/>
              <a:pathLst>
                <a:path w="421" h="308" extrusionOk="0">
                  <a:moveTo>
                    <a:pt x="387" y="273"/>
                  </a:moveTo>
                  <a:cubicBezTo>
                    <a:pt x="355" y="165"/>
                    <a:pt x="420" y="15"/>
                    <a:pt x="192" y="0"/>
                  </a:cubicBezTo>
                  <a:cubicBezTo>
                    <a:pt x="183" y="55"/>
                    <a:pt x="165" y="108"/>
                    <a:pt x="0" y="92"/>
                  </a:cubicBezTo>
                  <a:cubicBezTo>
                    <a:pt x="24" y="203"/>
                    <a:pt x="59" y="307"/>
                    <a:pt x="38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2611822" y="222941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40" y="20"/>
                    <a:pt x="6" y="3"/>
                    <a:pt x="1" y="90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2570598" y="2217644"/>
              <a:ext cx="30517" cy="11803"/>
            </a:xfrm>
            <a:custGeom>
              <a:avLst/>
              <a:gdLst/>
              <a:ahLst/>
              <a:cxnLst/>
              <a:rect l="l" t="t" r="r" b="b"/>
              <a:pathLst>
                <a:path w="855" h="392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9"/>
                    <a:pt x="579" y="391"/>
                  </a:cubicBezTo>
                  <a:cubicBezTo>
                    <a:pt x="639" y="269"/>
                    <a:pt x="854" y="216"/>
                    <a:pt x="77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074474" y="22177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5"/>
                  </a:moveTo>
                  <a:cubicBezTo>
                    <a:pt x="152" y="141"/>
                    <a:pt x="391" y="71"/>
                    <a:pt x="293" y="25"/>
                  </a:cubicBezTo>
                  <a:cubicBezTo>
                    <a:pt x="241" y="0"/>
                    <a:pt x="1" y="69"/>
                    <a:pt x="9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7264896" y="221234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987913" y="22122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69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2952037" y="2204727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4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2170992" y="2199277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6"/>
                  </a:moveTo>
                  <a:cubicBezTo>
                    <a:pt x="609" y="402"/>
                    <a:pt x="1080" y="474"/>
                    <a:pt x="973" y="272"/>
                  </a:cubicBezTo>
                  <a:cubicBezTo>
                    <a:pt x="625" y="195"/>
                    <a:pt x="445" y="38"/>
                    <a:pt x="11" y="0"/>
                  </a:cubicBezTo>
                  <a:cubicBezTo>
                    <a:pt x="1" y="278"/>
                    <a:pt x="186" y="465"/>
                    <a:pt x="589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862042" y="220951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1" y="1"/>
                    <a:pt x="0" y="69"/>
                    <a:pt x="102" y="116"/>
                  </a:cubicBezTo>
                  <a:cubicBezTo>
                    <a:pt x="154" y="140"/>
                    <a:pt x="395" y="70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8424524" y="22067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2" y="24"/>
                  </a:cubicBezTo>
                  <a:cubicBezTo>
                    <a:pt x="239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395742" y="2196086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0"/>
                  </a:moveTo>
                  <a:lnTo>
                    <a:pt x="578" y="470"/>
                  </a:lnTo>
                  <a:cubicBezTo>
                    <a:pt x="474" y="338"/>
                    <a:pt x="803" y="0"/>
                    <a:pt x="384" y="17"/>
                  </a:cubicBezTo>
                  <a:cubicBezTo>
                    <a:pt x="525" y="264"/>
                    <a:pt x="3" y="200"/>
                    <a:pt x="0" y="379"/>
                  </a:cubicBezTo>
                  <a:cubicBezTo>
                    <a:pt x="116" y="384"/>
                    <a:pt x="227" y="392"/>
                    <a:pt x="189" y="4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5026803" y="220048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8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2388141" y="22012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2116312" y="2199307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6266809" y="219072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4"/>
                  </a:moveTo>
                  <a:cubicBezTo>
                    <a:pt x="195" y="53"/>
                    <a:pt x="37" y="1"/>
                    <a:pt x="2" y="104"/>
                  </a:cubicBezTo>
                  <a:cubicBezTo>
                    <a:pt x="0" y="155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3268659" y="2179135"/>
              <a:ext cx="52254" cy="22793"/>
            </a:xfrm>
            <a:custGeom>
              <a:avLst/>
              <a:gdLst/>
              <a:ahLst/>
              <a:cxnLst/>
              <a:rect l="l" t="t" r="r" b="b"/>
              <a:pathLst>
                <a:path w="1464" h="757" extrusionOk="0">
                  <a:moveTo>
                    <a:pt x="1464" y="398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7"/>
                    <a:pt x="1464" y="3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7825722" y="218762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3334617" y="218557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896129" y="2188378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2"/>
                    <a:pt x="0" y="91"/>
                  </a:cubicBezTo>
                  <a:cubicBezTo>
                    <a:pt x="148" y="71"/>
                    <a:pt x="379" y="89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6467041" y="2174649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1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30454" y="218211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8390081" y="2179466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39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4552923" y="2180158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0"/>
                    <a:pt x="7" y="5"/>
                    <a:pt x="0" y="92"/>
                  </a:cubicBezTo>
                  <a:cubicBezTo>
                    <a:pt x="151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8655200" y="217398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8928636" y="2166489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9"/>
                    <a:pt x="102" y="342"/>
                    <a:pt x="440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6300966" y="2168446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10"/>
                    <a:pt x="550" y="191"/>
                    <a:pt x="588" y="116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9"/>
                    <a:pt x="39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8624220" y="217121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8" y="118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38" y="0"/>
                    <a:pt x="0" y="69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5011670" y="2162786"/>
              <a:ext cx="39797" cy="15838"/>
            </a:xfrm>
            <a:custGeom>
              <a:avLst/>
              <a:gdLst/>
              <a:ahLst/>
              <a:cxnLst/>
              <a:rect l="l" t="t" r="r" b="b"/>
              <a:pathLst>
                <a:path w="1115" h="526" extrusionOk="0">
                  <a:moveTo>
                    <a:pt x="648" y="304"/>
                  </a:moveTo>
                  <a:cubicBezTo>
                    <a:pt x="1114" y="1"/>
                    <a:pt x="1" y="525"/>
                    <a:pt x="648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2798205" y="2160076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8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3"/>
                  </a:cubicBezTo>
                  <a:cubicBezTo>
                    <a:pt x="692" y="93"/>
                    <a:pt x="0" y="632"/>
                    <a:pt x="75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3948624" y="2155530"/>
              <a:ext cx="37870" cy="18849"/>
            </a:xfrm>
            <a:custGeom>
              <a:avLst/>
              <a:gdLst/>
              <a:ahLst/>
              <a:cxnLst/>
              <a:rect l="l" t="t" r="r" b="b"/>
              <a:pathLst>
                <a:path w="1061" h="626" extrusionOk="0">
                  <a:moveTo>
                    <a:pt x="732" y="545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40"/>
                    <a:pt x="1" y="625"/>
                    <a:pt x="732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2838965" y="2163418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2" y="104"/>
                  </a:moveTo>
                  <a:cubicBezTo>
                    <a:pt x="0" y="155"/>
                    <a:pt x="158" y="207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387114" y="2152820"/>
              <a:ext cx="56680" cy="22583"/>
            </a:xfrm>
            <a:custGeom>
              <a:avLst/>
              <a:gdLst/>
              <a:ahLst/>
              <a:cxnLst/>
              <a:rect l="l" t="t" r="r" b="b"/>
              <a:pathLst>
                <a:path w="1588" h="750" extrusionOk="0">
                  <a:moveTo>
                    <a:pt x="1588" y="364"/>
                  </a:moveTo>
                  <a:cubicBezTo>
                    <a:pt x="1046" y="346"/>
                    <a:pt x="1059" y="67"/>
                    <a:pt x="622" y="0"/>
                  </a:cubicBezTo>
                  <a:cubicBezTo>
                    <a:pt x="861" y="294"/>
                    <a:pt x="1" y="69"/>
                    <a:pt x="237" y="364"/>
                  </a:cubicBezTo>
                  <a:cubicBezTo>
                    <a:pt x="960" y="278"/>
                    <a:pt x="1341" y="749"/>
                    <a:pt x="1588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3331084" y="21630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5"/>
                  </a:moveTo>
                  <a:cubicBezTo>
                    <a:pt x="238" y="1"/>
                    <a:pt x="1" y="67"/>
                    <a:pt x="100" y="117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2150790" y="2160437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3"/>
                    <a:pt x="338" y="224"/>
                    <a:pt x="384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3035091" y="21575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1"/>
                    <a:pt x="392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5681677" y="215513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2949146" y="21528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2"/>
                    <a:pt x="383" y="9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936595" y="2141830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7"/>
                    <a:pt x="1" y="317"/>
                    <a:pt x="410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5561146" y="21465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6" y="143"/>
                    <a:pt x="394" y="75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2160392" y="2141921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3" y="272"/>
                  </a:moveTo>
                  <a:cubicBezTo>
                    <a:pt x="826" y="29"/>
                    <a:pt x="294" y="98"/>
                    <a:pt x="115" y="1"/>
                  </a:cubicBezTo>
                  <a:cubicBezTo>
                    <a:pt x="0" y="237"/>
                    <a:pt x="193" y="327"/>
                    <a:pt x="69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8620758" y="2139181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2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1"/>
                    <a:pt x="1" y="0"/>
                    <a:pt x="195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2713151" y="2136411"/>
              <a:ext cx="17739" cy="10960"/>
            </a:xfrm>
            <a:custGeom>
              <a:avLst/>
              <a:gdLst/>
              <a:ahLst/>
              <a:cxnLst/>
              <a:rect l="l" t="t" r="r" b="b"/>
              <a:pathLst>
                <a:path w="497" h="364" extrusionOk="0">
                  <a:moveTo>
                    <a:pt x="443" y="364"/>
                  </a:moveTo>
                  <a:cubicBezTo>
                    <a:pt x="497" y="157"/>
                    <a:pt x="394" y="23"/>
                    <a:pt x="57" y="1"/>
                  </a:cubicBezTo>
                  <a:cubicBezTo>
                    <a:pt x="1" y="207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7054814" y="214116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1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2339779" y="214113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8"/>
                    <a:pt x="103" y="115"/>
                  </a:cubicBezTo>
                  <a:cubicBezTo>
                    <a:pt x="158" y="141"/>
                    <a:pt x="396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7422297" y="2130961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2008273" y="2121748"/>
              <a:ext cx="46436" cy="9244"/>
            </a:xfrm>
            <a:custGeom>
              <a:avLst/>
              <a:gdLst/>
              <a:ahLst/>
              <a:cxnLst/>
              <a:rect l="l" t="t" r="r" b="b"/>
              <a:pathLst>
                <a:path w="1301" h="307" extrusionOk="0">
                  <a:moveTo>
                    <a:pt x="713" y="306"/>
                  </a:moveTo>
                  <a:cubicBezTo>
                    <a:pt x="1300" y="1"/>
                    <a:pt x="0" y="31"/>
                    <a:pt x="713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8948801" y="2113619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1"/>
                    <a:pt x="0" y="524"/>
                    <a:pt x="647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8073459" y="212198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2"/>
                    <a:pt x="394" y="73"/>
                    <a:pt x="292" y="26"/>
                  </a:cubicBezTo>
                  <a:cubicBezTo>
                    <a:pt x="244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5069170" y="2120032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2928551" y="2119430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1"/>
                  </a:moveTo>
                  <a:cubicBezTo>
                    <a:pt x="2" y="202"/>
                    <a:pt x="337" y="223"/>
                    <a:pt x="387" y="111"/>
                  </a:cubicBezTo>
                  <a:cubicBezTo>
                    <a:pt x="344" y="1"/>
                    <a:pt x="172" y="56"/>
                    <a:pt x="1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6818570" y="2109614"/>
              <a:ext cx="26412" cy="15326"/>
            </a:xfrm>
            <a:custGeom>
              <a:avLst/>
              <a:gdLst/>
              <a:ahLst/>
              <a:cxnLst/>
              <a:rect l="l" t="t" r="r" b="b"/>
              <a:pathLst>
                <a:path w="740" h="509" extrusionOk="0">
                  <a:moveTo>
                    <a:pt x="739" y="437"/>
                  </a:moveTo>
                  <a:lnTo>
                    <a:pt x="739" y="75"/>
                  </a:lnTo>
                  <a:cubicBezTo>
                    <a:pt x="1" y="1"/>
                    <a:pt x="1" y="508"/>
                    <a:pt x="739" y="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2783928" y="211690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5"/>
                    <a:pt x="36" y="0"/>
                    <a:pt x="1" y="104"/>
                  </a:cubicBezTo>
                  <a:cubicBezTo>
                    <a:pt x="1" y="154"/>
                    <a:pt x="157" y="206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181264" y="2114130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4" y="56"/>
                    <a:pt x="37" y="1"/>
                    <a:pt x="0" y="105"/>
                  </a:cubicBezTo>
                  <a:cubicBezTo>
                    <a:pt x="0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2715114" y="2109102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6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3"/>
                  </a:cubicBezTo>
                  <a:cubicBezTo>
                    <a:pt x="634" y="157"/>
                    <a:pt x="533" y="2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2601507" y="211382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8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1923648" y="2106393"/>
              <a:ext cx="20630" cy="8160"/>
            </a:xfrm>
            <a:custGeom>
              <a:avLst/>
              <a:gdLst/>
              <a:ahLst/>
              <a:cxnLst/>
              <a:rect l="l" t="t" r="r" b="b"/>
              <a:pathLst>
                <a:path w="578" h="271" extrusionOk="0">
                  <a:moveTo>
                    <a:pt x="1" y="182"/>
                  </a:moveTo>
                  <a:cubicBezTo>
                    <a:pt x="193" y="179"/>
                    <a:pt x="229" y="255"/>
                    <a:pt x="384" y="271"/>
                  </a:cubicBezTo>
                  <a:cubicBezTo>
                    <a:pt x="382" y="179"/>
                    <a:pt x="541" y="164"/>
                    <a:pt x="578" y="91"/>
                  </a:cubicBezTo>
                  <a:cubicBezTo>
                    <a:pt x="382" y="92"/>
                    <a:pt x="347" y="16"/>
                    <a:pt x="191" y="1"/>
                  </a:cubicBezTo>
                  <a:cubicBezTo>
                    <a:pt x="193" y="91"/>
                    <a:pt x="35" y="106"/>
                    <a:pt x="1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4503882" y="2103653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2763298" y="210600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37" y="0"/>
                    <a:pt x="0" y="104"/>
                  </a:cubicBezTo>
                  <a:cubicBezTo>
                    <a:pt x="2" y="153"/>
                    <a:pt x="157" y="205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2605040" y="210600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5" y="0"/>
                    <a:pt x="0" y="104"/>
                  </a:cubicBezTo>
                  <a:cubicBezTo>
                    <a:pt x="0" y="153"/>
                    <a:pt x="153" y="205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8717161" y="210365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2887184" y="2087816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2967491" y="207953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7925623" y="2077187"/>
              <a:ext cx="34443" cy="16320"/>
            </a:xfrm>
            <a:custGeom>
              <a:avLst/>
              <a:gdLst/>
              <a:ahLst/>
              <a:cxnLst/>
              <a:rect l="l" t="t" r="r" b="b"/>
              <a:pathLst>
                <a:path w="965" h="542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1"/>
                    <a:pt x="5" y="1"/>
                    <a:pt x="1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7788031" y="2089953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3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8509863" y="2084534"/>
              <a:ext cx="21523" cy="6353"/>
            </a:xfrm>
            <a:custGeom>
              <a:avLst/>
              <a:gdLst/>
              <a:ahLst/>
              <a:cxnLst/>
              <a:rect l="l" t="t" r="r" b="b"/>
              <a:pathLst>
                <a:path w="603" h="211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1"/>
                    <a:pt x="215" y="211"/>
                    <a:pt x="603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8593311" y="2077729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7"/>
                    <a:pt x="339" y="249"/>
                    <a:pt x="386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3778588" y="2078301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5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0" y="140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7911846" y="2070834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8062395" y="2068064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1"/>
                  </a:lnTo>
                  <a:lnTo>
                    <a:pt x="26" y="1"/>
                  </a:lnTo>
                  <a:cubicBezTo>
                    <a:pt x="0" y="163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7760477" y="2062585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2"/>
                  </a:cubicBezTo>
                  <a:cubicBezTo>
                    <a:pt x="195" y="182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7626205" y="2067342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69"/>
                    <a:pt x="98" y="116"/>
                  </a:cubicBezTo>
                  <a:cubicBezTo>
                    <a:pt x="151" y="141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6758536" y="2055931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4"/>
                    <a:pt x="675" y="320"/>
                    <a:pt x="688" y="312"/>
                  </a:cubicBezTo>
                  <a:cubicBezTo>
                    <a:pt x="706" y="301"/>
                    <a:pt x="869" y="124"/>
                    <a:pt x="881" y="131"/>
                  </a:cubicBezTo>
                  <a:cubicBezTo>
                    <a:pt x="671" y="0"/>
                    <a:pt x="0" y="461"/>
                    <a:pt x="688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7571382" y="2054094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70" y="11"/>
                  </a:cubicBezTo>
                  <a:cubicBezTo>
                    <a:pt x="366" y="20"/>
                    <a:pt x="0" y="0"/>
                    <a:pt x="90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2694484" y="2054094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2" y="102"/>
                  </a:moveTo>
                  <a:cubicBezTo>
                    <a:pt x="196" y="52"/>
                    <a:pt x="40" y="0"/>
                    <a:pt x="1" y="102"/>
                  </a:cubicBezTo>
                  <a:cubicBezTo>
                    <a:pt x="1" y="152"/>
                    <a:pt x="158" y="204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8779158" y="2031814"/>
              <a:ext cx="56216" cy="27912"/>
            </a:xfrm>
            <a:custGeom>
              <a:avLst/>
              <a:gdLst/>
              <a:ahLst/>
              <a:cxnLst/>
              <a:rect l="l" t="t" r="r" b="b"/>
              <a:pathLst>
                <a:path w="1575" h="927" extrusionOk="0">
                  <a:moveTo>
                    <a:pt x="1352" y="25"/>
                  </a:moveTo>
                  <a:cubicBezTo>
                    <a:pt x="338" y="0"/>
                    <a:pt x="143" y="363"/>
                    <a:pt x="1" y="751"/>
                  </a:cubicBezTo>
                  <a:cubicBezTo>
                    <a:pt x="818" y="927"/>
                    <a:pt x="1575" y="604"/>
                    <a:pt x="135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7918699" y="2054395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1"/>
                  </a:moveTo>
                  <a:cubicBezTo>
                    <a:pt x="238" y="23"/>
                    <a:pt x="7" y="4"/>
                    <a:pt x="1" y="92"/>
                  </a:cubicBezTo>
                  <a:cubicBezTo>
                    <a:pt x="153" y="71"/>
                    <a:pt x="383" y="89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2804629" y="2032536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1"/>
                  </a:cubicBezTo>
                  <a:cubicBezTo>
                    <a:pt x="545" y="107"/>
                    <a:pt x="274" y="100"/>
                    <a:pt x="0" y="92"/>
                  </a:cubicBezTo>
                  <a:cubicBezTo>
                    <a:pt x="106" y="374"/>
                    <a:pt x="460" y="541"/>
                    <a:pt x="964" y="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2053494" y="2043496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1"/>
                  </a:moveTo>
                  <a:cubicBezTo>
                    <a:pt x="421" y="156"/>
                    <a:pt x="657" y="146"/>
                    <a:pt x="604" y="1"/>
                  </a:cubicBezTo>
                  <a:lnTo>
                    <a:pt x="219" y="1"/>
                  </a:lnTo>
                  <a:cubicBezTo>
                    <a:pt x="1" y="130"/>
                    <a:pt x="10" y="222"/>
                    <a:pt x="411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588700" y="2037263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100" y="115"/>
                  </a:moveTo>
                  <a:cubicBezTo>
                    <a:pt x="153" y="139"/>
                    <a:pt x="393" y="71"/>
                    <a:pt x="293" y="24"/>
                  </a:cubicBezTo>
                  <a:cubicBezTo>
                    <a:pt x="240" y="0"/>
                    <a:pt x="0" y="70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1658564" y="2037263"/>
              <a:ext cx="13884" cy="4185"/>
            </a:xfrm>
            <a:custGeom>
              <a:avLst/>
              <a:gdLst/>
              <a:ahLst/>
              <a:cxnLst/>
              <a:rect l="l" t="t" r="r" b="b"/>
              <a:pathLst>
                <a:path w="389" h="139" extrusionOk="0">
                  <a:moveTo>
                    <a:pt x="97" y="115"/>
                  </a:moveTo>
                  <a:cubicBezTo>
                    <a:pt x="152" y="139"/>
                    <a:pt x="388" y="71"/>
                    <a:pt x="290" y="24"/>
                  </a:cubicBezTo>
                  <a:cubicBezTo>
                    <a:pt x="238" y="0"/>
                    <a:pt x="0" y="70"/>
                    <a:pt x="97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7825722" y="20290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4288982" y="2020583"/>
              <a:ext cx="39726" cy="15898"/>
            </a:xfrm>
            <a:custGeom>
              <a:avLst/>
              <a:gdLst/>
              <a:ahLst/>
              <a:cxnLst/>
              <a:rect l="l" t="t" r="r" b="b"/>
              <a:pathLst>
                <a:path w="1113" h="528" extrusionOk="0">
                  <a:moveTo>
                    <a:pt x="648" y="306"/>
                  </a:moveTo>
                  <a:cubicBezTo>
                    <a:pt x="1112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998337" y="2017602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5" y="44"/>
                  </a:cubicBezTo>
                  <a:cubicBezTo>
                    <a:pt x="216" y="165"/>
                    <a:pt x="0" y="216"/>
                    <a:pt x="83" y="407"/>
                  </a:cubicBezTo>
                  <a:cubicBezTo>
                    <a:pt x="342" y="433"/>
                    <a:pt x="452" y="535"/>
                    <a:pt x="853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925561" y="201615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421205" y="2007938"/>
              <a:ext cx="22558" cy="11713"/>
            </a:xfrm>
            <a:custGeom>
              <a:avLst/>
              <a:gdLst/>
              <a:ahLst/>
              <a:cxnLst/>
              <a:rect l="l" t="t" r="r" b="b"/>
              <a:pathLst>
                <a:path w="632" h="389" extrusionOk="0">
                  <a:moveTo>
                    <a:pt x="193" y="1"/>
                  </a:moveTo>
                  <a:cubicBezTo>
                    <a:pt x="202" y="126"/>
                    <a:pt x="103" y="199"/>
                    <a:pt x="1" y="273"/>
                  </a:cubicBezTo>
                  <a:cubicBezTo>
                    <a:pt x="248" y="277"/>
                    <a:pt x="268" y="388"/>
                    <a:pt x="578" y="365"/>
                  </a:cubicBezTo>
                  <a:cubicBezTo>
                    <a:pt x="631" y="157"/>
                    <a:pt x="533" y="22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240340" y="2007938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2"/>
                  </a:moveTo>
                  <a:cubicBezTo>
                    <a:pt x="625" y="182"/>
                    <a:pt x="704" y="23"/>
                    <a:pt x="494" y="1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3"/>
                    <a:pt x="712" y="446"/>
                    <a:pt x="879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3802680" y="20130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3" y="103"/>
                  </a:moveTo>
                  <a:cubicBezTo>
                    <a:pt x="196" y="53"/>
                    <a:pt x="38" y="0"/>
                    <a:pt x="2" y="103"/>
                  </a:cubicBezTo>
                  <a:cubicBezTo>
                    <a:pt x="0" y="152"/>
                    <a:pt x="157" y="205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3385835" y="2001223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4883286" y="20024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3947161" y="1999387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3"/>
                    <a:pt x="159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2439823" y="2002488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5519886" y="19989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4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6741796" y="199697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1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2543115" y="1996557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2456919" y="19962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2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455478" y="199387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5530380" y="1988759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5" y="273"/>
                  </a:moveTo>
                  <a:cubicBezTo>
                    <a:pt x="355" y="166"/>
                    <a:pt x="419" y="16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3"/>
                    <a:pt x="56" y="307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5328257" y="1985115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48" y="304"/>
                  </a:moveTo>
                  <a:cubicBezTo>
                    <a:pt x="1115" y="0"/>
                    <a:pt x="0" y="524"/>
                    <a:pt x="648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7797989" y="1980599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5"/>
                    <a:pt x="0" y="445"/>
                    <a:pt x="49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6872464" y="198875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1" y="92"/>
                  </a:moveTo>
                  <a:cubicBezTo>
                    <a:pt x="151" y="72"/>
                    <a:pt x="383" y="89"/>
                    <a:pt x="386" y="1"/>
                  </a:cubicBezTo>
                  <a:cubicBezTo>
                    <a:pt x="240" y="23"/>
                    <a:pt x="7" y="3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5857567" y="1985687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4"/>
                  </a:moveTo>
                  <a:lnTo>
                    <a:pt x="473" y="194"/>
                  </a:lnTo>
                  <a:cubicBezTo>
                    <a:pt x="473" y="103"/>
                    <a:pt x="631" y="87"/>
                    <a:pt x="666" y="14"/>
                  </a:cubicBezTo>
                  <a:cubicBezTo>
                    <a:pt x="365" y="22"/>
                    <a:pt x="0" y="1"/>
                    <a:pt x="87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8259699" y="1982948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8305777" y="1970754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10"/>
                  </a:moveTo>
                  <a:cubicBezTo>
                    <a:pt x="404" y="387"/>
                    <a:pt x="615" y="336"/>
                    <a:pt x="535" y="146"/>
                  </a:cubicBezTo>
                  <a:cubicBezTo>
                    <a:pt x="0" y="1"/>
                    <a:pt x="3" y="537"/>
                    <a:pt x="342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8214727" y="19805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8617260" y="197984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100" y="117"/>
                  </a:cubicBezTo>
                  <a:cubicBezTo>
                    <a:pt x="155" y="140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383879" y="1974969"/>
              <a:ext cx="23843" cy="6052"/>
            </a:xfrm>
            <a:custGeom>
              <a:avLst/>
              <a:gdLst/>
              <a:ahLst/>
              <a:cxnLst/>
              <a:rect l="l" t="t" r="r" b="b"/>
              <a:pathLst>
                <a:path w="668" h="201" extrusionOk="0">
                  <a:moveTo>
                    <a:pt x="578" y="6"/>
                  </a:moveTo>
                  <a:cubicBezTo>
                    <a:pt x="246" y="0"/>
                    <a:pt x="83" y="76"/>
                    <a:pt x="1" y="187"/>
                  </a:cubicBezTo>
                  <a:cubicBezTo>
                    <a:pt x="304" y="178"/>
                    <a:pt x="668" y="200"/>
                    <a:pt x="578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5753846" y="1977076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3"/>
                    <a:pt x="396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3819705" y="197707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3"/>
                    <a:pt x="395" y="74"/>
                    <a:pt x="297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8097729" y="197183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0"/>
                    <a:pt x="172" y="54"/>
                    <a:pt x="1" y="110"/>
                  </a:cubicBezTo>
                  <a:cubicBezTo>
                    <a:pt x="2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6873606" y="1964943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9"/>
                    <a:pt x="1128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156086" y="196891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70"/>
                    <a:pt x="101" y="117"/>
                  </a:cubicBezTo>
                  <a:cubicBezTo>
                    <a:pt x="154" y="141"/>
                    <a:pt x="396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5186167" y="196416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102935" y="196611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0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3" y="143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1198996" y="1953261"/>
              <a:ext cx="24414" cy="11351"/>
            </a:xfrm>
            <a:custGeom>
              <a:avLst/>
              <a:gdLst/>
              <a:ahLst/>
              <a:cxnLst/>
              <a:rect l="l" t="t" r="r" b="b"/>
              <a:pathLst>
                <a:path w="684" h="377" extrusionOk="0">
                  <a:moveTo>
                    <a:pt x="631" y="363"/>
                  </a:moveTo>
                  <a:cubicBezTo>
                    <a:pt x="683" y="155"/>
                    <a:pt x="585" y="22"/>
                    <a:pt x="246" y="1"/>
                  </a:cubicBezTo>
                  <a:cubicBezTo>
                    <a:pt x="1" y="107"/>
                    <a:pt x="92" y="377"/>
                    <a:pt x="631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5433976" y="1944108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4054950" y="1949527"/>
              <a:ext cx="39690" cy="15838"/>
            </a:xfrm>
            <a:custGeom>
              <a:avLst/>
              <a:gdLst/>
              <a:ahLst/>
              <a:cxnLst/>
              <a:rect l="l" t="t" r="r" b="b"/>
              <a:pathLst>
                <a:path w="1112" h="526" extrusionOk="0">
                  <a:moveTo>
                    <a:pt x="645" y="305"/>
                  </a:moveTo>
                  <a:cubicBezTo>
                    <a:pt x="1111" y="1"/>
                    <a:pt x="1" y="526"/>
                    <a:pt x="645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907572" y="1945011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90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3158942" y="195524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8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763663" y="195524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4026254" y="194976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1" y="1"/>
                    <a:pt x="1" y="69"/>
                    <a:pt x="101" y="117"/>
                  </a:cubicBezTo>
                  <a:cubicBezTo>
                    <a:pt x="153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364378" y="1949768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6" y="140"/>
                    <a:pt x="396" y="73"/>
                    <a:pt x="297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6084317" y="194702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3" y="72"/>
                    <a:pt x="294" y="26"/>
                  </a:cubicBezTo>
                  <a:cubicBezTo>
                    <a:pt x="239" y="0"/>
                    <a:pt x="0" y="68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416031" y="1938778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690387" y="1939591"/>
              <a:ext cx="31624" cy="10960"/>
            </a:xfrm>
            <a:custGeom>
              <a:avLst/>
              <a:gdLst/>
              <a:ahLst/>
              <a:cxnLst/>
              <a:rect l="l" t="t" r="r" b="b"/>
              <a:pathLst>
                <a:path w="886" h="364" extrusionOk="0">
                  <a:moveTo>
                    <a:pt x="611" y="364"/>
                  </a:moveTo>
                  <a:cubicBezTo>
                    <a:pt x="670" y="241"/>
                    <a:pt x="885" y="190"/>
                    <a:pt x="804" y="1"/>
                  </a:cubicBezTo>
                  <a:lnTo>
                    <a:pt x="34" y="1"/>
                  </a:lnTo>
                  <a:cubicBezTo>
                    <a:pt x="0" y="228"/>
                    <a:pt x="328" y="285"/>
                    <a:pt x="611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2253976" y="1938628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5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1545064" y="1945071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1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0"/>
                    <a:pt x="4" y="1"/>
                    <a:pt x="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311911" y="1937996"/>
              <a:ext cx="8959" cy="11382"/>
            </a:xfrm>
            <a:custGeom>
              <a:avLst/>
              <a:gdLst/>
              <a:ahLst/>
              <a:cxnLst/>
              <a:rect l="l" t="t" r="r" b="b"/>
              <a:pathLst>
                <a:path w="251" h="378" extrusionOk="0">
                  <a:moveTo>
                    <a:pt x="28" y="144"/>
                  </a:moveTo>
                  <a:cubicBezTo>
                    <a:pt x="1" y="238"/>
                    <a:pt x="178" y="377"/>
                    <a:pt x="221" y="234"/>
                  </a:cubicBezTo>
                  <a:cubicBezTo>
                    <a:pt x="250" y="139"/>
                    <a:pt x="73" y="0"/>
                    <a:pt x="28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3303601" y="194151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7591762" y="193880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1" y="142"/>
                    <a:pt x="391" y="72"/>
                    <a:pt x="291" y="25"/>
                  </a:cubicBezTo>
                  <a:cubicBezTo>
                    <a:pt x="239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413917" y="1933268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343212" y="1925802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1"/>
                    <a:pt x="37" y="93"/>
                  </a:cubicBezTo>
                  <a:cubicBezTo>
                    <a:pt x="6" y="320"/>
                    <a:pt x="0" y="536"/>
                    <a:pt x="422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729318" y="193335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8754888" y="19279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3" y="141"/>
                    <a:pt x="395" y="70"/>
                    <a:pt x="293" y="23"/>
                  </a:cubicBezTo>
                  <a:cubicBezTo>
                    <a:pt x="241" y="1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64959" y="192510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1603456" y="19251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0" y="26"/>
                  </a:moveTo>
                  <a:cubicBezTo>
                    <a:pt x="238" y="0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4484038" y="1916920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4036747" y="192011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2"/>
                    <a:pt x="153" y="205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1651569" y="1922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581384" y="1914210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9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8985707" y="19173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4"/>
                    <a:pt x="34" y="1"/>
                    <a:pt x="0" y="104"/>
                  </a:cubicBezTo>
                  <a:cubicBezTo>
                    <a:pt x="0" y="154"/>
                    <a:pt x="154" y="206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3396578" y="1912253"/>
              <a:ext cx="41332" cy="13730"/>
            </a:xfrm>
            <a:custGeom>
              <a:avLst/>
              <a:gdLst/>
              <a:ahLst/>
              <a:cxnLst/>
              <a:rect l="l" t="t" r="r" b="b"/>
              <a:pathLst>
                <a:path w="1158" h="456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6"/>
                    <a:pt x="861" y="163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2032865" y="191770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958911" y="1906773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5"/>
                    <a:pt x="362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4619774" y="1909543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868646" y="1914963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11765" y="1902498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7047854" y="190879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2" y="0"/>
                    <a:pt x="0" y="69"/>
                    <a:pt x="102" y="116"/>
                  </a:cubicBezTo>
                  <a:cubicBezTo>
                    <a:pt x="157" y="140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6949309" y="1899306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9"/>
                    <a:pt x="1128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5853105" y="1904033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1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175318" y="1903040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59"/>
                    <a:pt x="102" y="1"/>
                    <a:pt x="1" y="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7226920" y="190602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967248" y="19060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2546363" y="19060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7069697" y="1894820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6"/>
                  </a:moveTo>
                  <a:cubicBezTo>
                    <a:pt x="1114" y="1"/>
                    <a:pt x="0" y="527"/>
                    <a:pt x="646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4903952" y="1900601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4645722" y="190325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8"/>
                  </a:moveTo>
                  <a:cubicBezTo>
                    <a:pt x="154" y="143"/>
                    <a:pt x="391" y="73"/>
                    <a:pt x="293" y="28"/>
                  </a:cubicBezTo>
                  <a:cubicBezTo>
                    <a:pt x="240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251021" y="190403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353555" y="1895813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1"/>
                  </a:cubicBezTo>
                  <a:lnTo>
                    <a:pt x="214" y="1"/>
                  </a:lnTo>
                  <a:cubicBezTo>
                    <a:pt x="1" y="131"/>
                    <a:pt x="6" y="222"/>
                    <a:pt x="409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2202258" y="190054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8" y="0"/>
                    <a:pt x="1" y="69"/>
                    <a:pt x="99" y="116"/>
                  </a:cubicBezTo>
                  <a:cubicBezTo>
                    <a:pt x="153" y="141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1865006" y="189777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7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2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1510586" y="1894609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2" y="141"/>
                    <a:pt x="87" y="0"/>
                    <a:pt x="1" y="132"/>
                  </a:cubicBezTo>
                  <a:cubicBezTo>
                    <a:pt x="3" y="223"/>
                    <a:pt x="340" y="245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4339557" y="189307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1579435" y="1893074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7987549" y="1892622"/>
              <a:ext cx="20773" cy="3734"/>
            </a:xfrm>
            <a:custGeom>
              <a:avLst/>
              <a:gdLst/>
              <a:ahLst/>
              <a:cxnLst/>
              <a:rect l="l" t="t" r="r" b="b"/>
              <a:pathLst>
                <a:path w="582" h="124" extrusionOk="0">
                  <a:moveTo>
                    <a:pt x="582" y="15"/>
                  </a:moveTo>
                  <a:cubicBezTo>
                    <a:pt x="353" y="31"/>
                    <a:pt x="35" y="1"/>
                    <a:pt x="1" y="107"/>
                  </a:cubicBezTo>
                  <a:cubicBezTo>
                    <a:pt x="229" y="92"/>
                    <a:pt x="548" y="123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4525333" y="189000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2"/>
                  </a:moveTo>
                  <a:cubicBezTo>
                    <a:pt x="0" y="153"/>
                    <a:pt x="157" y="205"/>
                    <a:pt x="194" y="102"/>
                  </a:cubicBezTo>
                  <a:cubicBezTo>
                    <a:pt x="196" y="54"/>
                    <a:pt x="39" y="0"/>
                    <a:pt x="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684641" y="1886390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5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235259" y="1884583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2"/>
                    <a:pt x="157" y="204"/>
                    <a:pt x="196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3589243" y="1881813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7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7588335" y="1878832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3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4277596" y="187943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835503" y="188139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3" y="143"/>
                    <a:pt x="391" y="75"/>
                    <a:pt x="293" y="27"/>
                  </a:cubicBezTo>
                  <a:cubicBezTo>
                    <a:pt x="240" y="0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2556856" y="18790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4" y="53"/>
                    <a:pt x="34" y="0"/>
                    <a:pt x="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923505" y="187907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4"/>
                  </a:moveTo>
                  <a:cubicBezTo>
                    <a:pt x="197" y="53"/>
                    <a:pt x="39" y="0"/>
                    <a:pt x="5" y="104"/>
                  </a:cubicBezTo>
                  <a:cubicBezTo>
                    <a:pt x="1" y="152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567643" y="188217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0"/>
                    <a:pt x="3" y="2"/>
                    <a:pt x="1" y="92"/>
                  </a:cubicBezTo>
                  <a:cubicBezTo>
                    <a:pt x="150" y="71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6721095" y="1873383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3"/>
                    <a:pt x="339" y="226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6166908" y="18759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5"/>
                  </a:moveTo>
                  <a:cubicBezTo>
                    <a:pt x="238" y="0"/>
                    <a:pt x="1" y="69"/>
                    <a:pt x="99" y="115"/>
                  </a:cubicBezTo>
                  <a:cubicBezTo>
                    <a:pt x="154" y="142"/>
                    <a:pt x="392" y="73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048540" y="1871215"/>
              <a:ext cx="20666" cy="8973"/>
            </a:xfrm>
            <a:custGeom>
              <a:avLst/>
              <a:gdLst/>
              <a:ahLst/>
              <a:cxnLst/>
              <a:rect l="l" t="t" r="r" b="b"/>
              <a:pathLst>
                <a:path w="579" h="298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9"/>
                    <a:pt x="0" y="182"/>
                  </a:cubicBezTo>
                  <a:cubicBezTo>
                    <a:pt x="246" y="188"/>
                    <a:pt x="267" y="298"/>
                    <a:pt x="579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2822083" y="187085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6937852" y="1870462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8"/>
                    <a:pt x="99" y="115"/>
                  </a:cubicBezTo>
                  <a:cubicBezTo>
                    <a:pt x="152" y="142"/>
                    <a:pt x="389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4515304" y="1860316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0"/>
                    <a:pt x="575" y="191"/>
                    <a:pt x="285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2553287" y="187046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8"/>
                    <a:pt x="102" y="115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1920007" y="187046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103" y="117"/>
                  </a:moveTo>
                  <a:cubicBezTo>
                    <a:pt x="154" y="143"/>
                    <a:pt x="395" y="72"/>
                    <a:pt x="295" y="27"/>
                  </a:cubicBezTo>
                  <a:cubicBezTo>
                    <a:pt x="238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225465" y="1857877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3"/>
                  </a:moveTo>
                  <a:cubicBezTo>
                    <a:pt x="924" y="317"/>
                    <a:pt x="1144" y="1"/>
                    <a:pt x="524" y="82"/>
                  </a:cubicBezTo>
                  <a:cubicBezTo>
                    <a:pt x="0" y="223"/>
                    <a:pt x="999" y="624"/>
                    <a:pt x="1295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8631001" y="1865043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0"/>
                    <a:pt x="1" y="68"/>
                    <a:pt x="100" y="115"/>
                  </a:cubicBezTo>
                  <a:cubicBezTo>
                    <a:pt x="155" y="140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141010" y="1865735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5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4269886" y="1857576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4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3103977" y="185953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1438203" y="18595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309377" y="185953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4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4583796" y="185682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8" y="1"/>
                    <a:pt x="1" y="69"/>
                    <a:pt x="98" y="117"/>
                  </a:cubicBezTo>
                  <a:cubicBezTo>
                    <a:pt x="153" y="140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2198939" y="1851193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2"/>
                  </a:moveTo>
                  <a:cubicBezTo>
                    <a:pt x="258" y="330"/>
                    <a:pt x="716" y="331"/>
                    <a:pt x="774" y="122"/>
                  </a:cubicBezTo>
                  <a:cubicBezTo>
                    <a:pt x="517" y="4"/>
                    <a:pt x="54" y="1"/>
                    <a:pt x="1" y="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8497014" y="1851554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7801701" y="185170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4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4642438" y="185209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438203" y="185408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6"/>
                  </a:cubicBezTo>
                  <a:cubicBezTo>
                    <a:pt x="157" y="143"/>
                    <a:pt x="393" y="72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407258" y="1851945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6"/>
                    <a:pt x="0" y="189"/>
                  </a:cubicBezTo>
                  <a:cubicBezTo>
                    <a:pt x="307" y="178"/>
                    <a:pt x="671" y="200"/>
                    <a:pt x="58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26857" y="185408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0" y="143"/>
                    <a:pt x="392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8648419" y="1845863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5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8022027" y="184899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7719075" y="1841136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7650297" y="1846255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6" y="53"/>
                    <a:pt x="40" y="0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329313" y="1839300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6"/>
                  </a:moveTo>
                  <a:cubicBezTo>
                    <a:pt x="1648" y="60"/>
                    <a:pt x="1" y="0"/>
                    <a:pt x="674" y="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669956" y="184664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5" y="20"/>
                    <a:pt x="5" y="2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133115" y="184390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3114292" y="184354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3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1407294" y="184080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8841083" y="1832345"/>
              <a:ext cx="27804" cy="18457"/>
            </a:xfrm>
            <a:custGeom>
              <a:avLst/>
              <a:gdLst/>
              <a:ahLst/>
              <a:cxnLst/>
              <a:rect l="l" t="t" r="r" b="b"/>
              <a:pathLst>
                <a:path w="779" h="613" extrusionOk="0">
                  <a:moveTo>
                    <a:pt x="1" y="293"/>
                  </a:moveTo>
                  <a:cubicBezTo>
                    <a:pt x="779" y="613"/>
                    <a:pt x="456" y="0"/>
                    <a:pt x="1" y="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562802" y="183803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3" y="56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8810067" y="18376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2"/>
                    <a:pt x="291" y="27"/>
                  </a:cubicBezTo>
                  <a:cubicBezTo>
                    <a:pt x="238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2243482" y="183761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6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1166516" y="18383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1"/>
                    <a:pt x="5" y="2"/>
                    <a:pt x="1" y="90"/>
                  </a:cubicBezTo>
                  <a:cubicBezTo>
                    <a:pt x="151" y="72"/>
                    <a:pt x="379" y="9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53106" y="18376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5" y="142"/>
                    <a:pt x="392" y="72"/>
                    <a:pt x="292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944269" y="1830117"/>
              <a:ext cx="23914" cy="5962"/>
            </a:xfrm>
            <a:custGeom>
              <a:avLst/>
              <a:gdLst/>
              <a:ahLst/>
              <a:cxnLst/>
              <a:rect l="l" t="t" r="r" b="b"/>
              <a:pathLst>
                <a:path w="670" h="198" extrusionOk="0">
                  <a:moveTo>
                    <a:pt x="582" y="5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7"/>
                    <a:pt x="582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824166" y="1829906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2949146" y="1824787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6793264" y="182951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8276688" y="1827497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6576615" y="1826985"/>
              <a:ext cx="20595" cy="3734"/>
            </a:xfrm>
            <a:custGeom>
              <a:avLst/>
              <a:gdLst/>
              <a:ahLst/>
              <a:cxnLst/>
              <a:rect l="l" t="t" r="r" b="b"/>
              <a:pathLst>
                <a:path w="577" h="124" extrusionOk="0">
                  <a:moveTo>
                    <a:pt x="577" y="18"/>
                  </a:moveTo>
                  <a:cubicBezTo>
                    <a:pt x="351" y="31"/>
                    <a:pt x="28" y="1"/>
                    <a:pt x="1" y="109"/>
                  </a:cubicBezTo>
                  <a:cubicBezTo>
                    <a:pt x="227" y="94"/>
                    <a:pt x="547" y="124"/>
                    <a:pt x="577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8896156" y="1821656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5"/>
                  </a:moveTo>
                  <a:cubicBezTo>
                    <a:pt x="194" y="54"/>
                    <a:pt x="38" y="0"/>
                    <a:pt x="0" y="105"/>
                  </a:cubicBezTo>
                  <a:cubicBezTo>
                    <a:pt x="0" y="153"/>
                    <a:pt x="156" y="205"/>
                    <a:pt x="19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8743823" y="182201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3"/>
                    <a:pt x="219" y="213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453300" y="1808890"/>
              <a:ext cx="37049" cy="15928"/>
            </a:xfrm>
            <a:custGeom>
              <a:avLst/>
              <a:gdLst/>
              <a:ahLst/>
              <a:cxnLst/>
              <a:rect l="l" t="t" r="r" b="b"/>
              <a:pathLst>
                <a:path w="1038" h="529" extrusionOk="0">
                  <a:moveTo>
                    <a:pt x="835" y="529"/>
                  </a:moveTo>
                  <a:cubicBezTo>
                    <a:pt x="1038" y="0"/>
                    <a:pt x="0" y="490"/>
                    <a:pt x="835" y="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8214763" y="1811088"/>
              <a:ext cx="30017" cy="10960"/>
            </a:xfrm>
            <a:custGeom>
              <a:avLst/>
              <a:gdLst/>
              <a:ahLst/>
              <a:cxnLst/>
              <a:rect l="l" t="t" r="r" b="b"/>
              <a:pathLst>
                <a:path w="841" h="364" extrusionOk="0">
                  <a:moveTo>
                    <a:pt x="578" y="0"/>
                  </a:moveTo>
                  <a:cubicBezTo>
                    <a:pt x="748" y="293"/>
                    <a:pt x="79" y="188"/>
                    <a:pt x="1" y="363"/>
                  </a:cubicBezTo>
                  <a:lnTo>
                    <a:pt x="771" y="363"/>
                  </a:lnTo>
                  <a:cubicBezTo>
                    <a:pt x="738" y="227"/>
                    <a:pt x="840" y="28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6590249" y="1819308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1"/>
                    <a:pt x="384" y="87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5127490" y="18185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191979" y="1813798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3"/>
                    <a:pt x="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8803072" y="181578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6934854" y="1806783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5" y="416"/>
                  </a:moveTo>
                  <a:cubicBezTo>
                    <a:pt x="387" y="360"/>
                    <a:pt x="405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5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6136034" y="1813677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7863662" y="1805608"/>
              <a:ext cx="33587" cy="17283"/>
            </a:xfrm>
            <a:custGeom>
              <a:avLst/>
              <a:gdLst/>
              <a:ahLst/>
              <a:cxnLst/>
              <a:rect l="l" t="t" r="r" b="b"/>
              <a:pathLst>
                <a:path w="941" h="574" extrusionOk="0">
                  <a:moveTo>
                    <a:pt x="1" y="91"/>
                  </a:moveTo>
                  <a:lnTo>
                    <a:pt x="1" y="274"/>
                  </a:lnTo>
                  <a:cubicBezTo>
                    <a:pt x="357" y="574"/>
                    <a:pt x="941" y="1"/>
                    <a:pt x="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6552344" y="181307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0"/>
                    <a:pt x="394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4370609" y="1794559"/>
              <a:ext cx="37763" cy="26888"/>
            </a:xfrm>
            <a:custGeom>
              <a:avLst/>
              <a:gdLst/>
              <a:ahLst/>
              <a:cxnLst/>
              <a:rect l="l" t="t" r="r" b="b"/>
              <a:pathLst>
                <a:path w="1058" h="893" extrusionOk="0">
                  <a:moveTo>
                    <a:pt x="1058" y="549"/>
                  </a:moveTo>
                  <a:lnTo>
                    <a:pt x="1058" y="368"/>
                  </a:lnTo>
                  <a:cubicBezTo>
                    <a:pt x="280" y="1"/>
                    <a:pt x="0" y="893"/>
                    <a:pt x="1058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9080076" y="1802868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7"/>
                    <a:pt x="1" y="127"/>
                    <a:pt x="54" y="273"/>
                  </a:cubicBezTo>
                  <a:lnTo>
                    <a:pt x="635" y="273"/>
                  </a:lnTo>
                  <a:cubicBezTo>
                    <a:pt x="634" y="182"/>
                    <a:pt x="634" y="92"/>
                    <a:pt x="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72026" y="180521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8724086" y="180253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3"/>
                  </a:moveTo>
                  <a:cubicBezTo>
                    <a:pt x="194" y="53"/>
                    <a:pt x="37" y="1"/>
                    <a:pt x="1" y="103"/>
                  </a:cubicBezTo>
                  <a:cubicBezTo>
                    <a:pt x="1" y="154"/>
                    <a:pt x="159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8373378" y="1794679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4"/>
                  </a:moveTo>
                  <a:cubicBezTo>
                    <a:pt x="1109" y="141"/>
                    <a:pt x="776" y="56"/>
                    <a:pt x="378" y="1"/>
                  </a:cubicBezTo>
                  <a:cubicBezTo>
                    <a:pt x="0" y="175"/>
                    <a:pt x="175" y="557"/>
                    <a:pt x="954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5719368" y="1804916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4"/>
                  </a:cubicBezTo>
                  <a:cubicBezTo>
                    <a:pt x="157" y="140"/>
                    <a:pt x="396" y="69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49886" y="1804916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4"/>
                  </a:cubicBezTo>
                  <a:cubicBezTo>
                    <a:pt x="155" y="140"/>
                    <a:pt x="393" y="69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99859" y="18028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3"/>
                    <a:pt x="3" y="3"/>
                    <a:pt x="0" y="92"/>
                  </a:cubicBezTo>
                  <a:cubicBezTo>
                    <a:pt x="149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6459581" y="1781130"/>
              <a:ext cx="52754" cy="24510"/>
            </a:xfrm>
            <a:custGeom>
              <a:avLst/>
              <a:gdLst/>
              <a:ahLst/>
              <a:cxnLst/>
              <a:rect l="l" t="t" r="r" b="b"/>
              <a:pathLst>
                <a:path w="1478" h="814" extrusionOk="0">
                  <a:moveTo>
                    <a:pt x="1" y="814"/>
                  </a:moveTo>
                  <a:cubicBezTo>
                    <a:pt x="1477" y="681"/>
                    <a:pt x="31" y="1"/>
                    <a:pt x="1" y="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729291" y="180214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1" y="24"/>
                  </a:moveTo>
                  <a:cubicBezTo>
                    <a:pt x="242" y="1"/>
                    <a:pt x="0" y="69"/>
                    <a:pt x="99" y="116"/>
                  </a:cubicBezTo>
                  <a:cubicBezTo>
                    <a:pt x="153" y="141"/>
                    <a:pt x="392" y="73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3272656" y="179434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2"/>
                    <a:pt x="40" y="0"/>
                    <a:pt x="2" y="101"/>
                  </a:cubicBezTo>
                  <a:cubicBezTo>
                    <a:pt x="1" y="153"/>
                    <a:pt x="159" y="205"/>
                    <a:pt x="195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7017123" y="1789229"/>
              <a:ext cx="22558" cy="8160"/>
            </a:xfrm>
            <a:custGeom>
              <a:avLst/>
              <a:gdLst/>
              <a:ahLst/>
              <a:cxnLst/>
              <a:rect l="l" t="t" r="r" b="b"/>
              <a:pathLst>
                <a:path w="632" h="271" extrusionOk="0">
                  <a:moveTo>
                    <a:pt x="577" y="0"/>
                  </a:moveTo>
                  <a:lnTo>
                    <a:pt x="1" y="0"/>
                  </a:lnTo>
                  <a:lnTo>
                    <a:pt x="1" y="271"/>
                  </a:lnTo>
                  <a:lnTo>
                    <a:pt x="386" y="271"/>
                  </a:lnTo>
                  <a:cubicBezTo>
                    <a:pt x="396" y="156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6700465" y="1789199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2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2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6"/>
                    <a:pt x="57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3668300" y="179386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8"/>
                  </a:moveTo>
                  <a:cubicBezTo>
                    <a:pt x="240" y="0"/>
                    <a:pt x="1" y="71"/>
                    <a:pt x="102" y="117"/>
                  </a:cubicBezTo>
                  <a:cubicBezTo>
                    <a:pt x="153" y="143"/>
                    <a:pt x="395" y="75"/>
                    <a:pt x="293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2267753" y="1791578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3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8169898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330042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6855189" y="178844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6593925" y="17834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3"/>
                  </a:moveTo>
                  <a:cubicBezTo>
                    <a:pt x="477" y="102"/>
                    <a:pt x="633" y="85"/>
                    <a:pt x="670" y="12"/>
                  </a:cubicBezTo>
                  <a:cubicBezTo>
                    <a:pt x="370" y="20"/>
                    <a:pt x="0" y="0"/>
                    <a:pt x="92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6080926" y="178061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6"/>
                    <a:pt x="157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5578492" y="177827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2188517" y="1780257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98" y="116"/>
                  </a:moveTo>
                  <a:cubicBezTo>
                    <a:pt x="152" y="141"/>
                    <a:pt x="391" y="71"/>
                    <a:pt x="290" y="24"/>
                  </a:cubicBezTo>
                  <a:cubicBezTo>
                    <a:pt x="238" y="1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614899" y="1775560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5279002" y="177209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1" y="68"/>
                    <a:pt x="100" y="115"/>
                  </a:cubicBezTo>
                  <a:cubicBezTo>
                    <a:pt x="152" y="140"/>
                    <a:pt x="390" y="70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2031009" y="1767491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28348" y="1769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6"/>
                  </a:moveTo>
                  <a:cubicBezTo>
                    <a:pt x="154" y="141"/>
                    <a:pt x="394" y="73"/>
                    <a:pt x="293" y="24"/>
                  </a:cubicBezTo>
                  <a:cubicBezTo>
                    <a:pt x="241" y="1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4105561" y="176679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8"/>
                  </a:moveTo>
                  <a:cubicBezTo>
                    <a:pt x="346" y="0"/>
                    <a:pt x="174" y="54"/>
                    <a:pt x="0" y="108"/>
                  </a:cubicBezTo>
                  <a:cubicBezTo>
                    <a:pt x="3" y="200"/>
                    <a:pt x="338" y="223"/>
                    <a:pt x="385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1283479" y="1767371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5" y="1"/>
                  </a:moveTo>
                  <a:cubicBezTo>
                    <a:pt x="235" y="20"/>
                    <a:pt x="4" y="2"/>
                    <a:pt x="0" y="89"/>
                  </a:cubicBezTo>
                  <a:cubicBezTo>
                    <a:pt x="151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762021" y="1759151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9"/>
                    <a:pt x="762" y="349"/>
                    <a:pt x="724" y="274"/>
                  </a:cubicBezTo>
                  <a:cubicBezTo>
                    <a:pt x="408" y="270"/>
                    <a:pt x="618" y="20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4511592" y="1761168"/>
              <a:ext cx="13920" cy="7467"/>
            </a:xfrm>
            <a:custGeom>
              <a:avLst/>
              <a:gdLst/>
              <a:ahLst/>
              <a:cxnLst/>
              <a:rect l="l" t="t" r="r" b="b"/>
              <a:pathLst>
                <a:path w="390" h="248" extrusionOk="0">
                  <a:moveTo>
                    <a:pt x="389" y="115"/>
                  </a:moveTo>
                  <a:cubicBezTo>
                    <a:pt x="384" y="21"/>
                    <a:pt x="50" y="0"/>
                    <a:pt x="0" y="115"/>
                  </a:cubicBezTo>
                  <a:cubicBezTo>
                    <a:pt x="220" y="105"/>
                    <a:pt x="303" y="247"/>
                    <a:pt x="38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874486" y="1756411"/>
              <a:ext cx="25592" cy="10990"/>
            </a:xfrm>
            <a:custGeom>
              <a:avLst/>
              <a:gdLst/>
              <a:ahLst/>
              <a:cxnLst/>
              <a:rect l="l" t="t" r="r" b="b"/>
              <a:pathLst>
                <a:path w="717" h="365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7"/>
                    <a:pt x="614" y="21"/>
                    <a:pt x="275" y="0"/>
                  </a:cubicBezTo>
                  <a:cubicBezTo>
                    <a:pt x="215" y="123"/>
                    <a:pt x="1" y="173"/>
                    <a:pt x="83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4619595" y="1751293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70"/>
                  </a:moveTo>
                  <a:cubicBezTo>
                    <a:pt x="411" y="225"/>
                    <a:pt x="429" y="1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1214593" y="17587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4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5826301" y="1753671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4717177" y="1753671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3"/>
                  </a:moveTo>
                  <a:lnTo>
                    <a:pt x="414" y="90"/>
                  </a:lnTo>
                  <a:cubicBezTo>
                    <a:pt x="219" y="90"/>
                    <a:pt x="185" y="16"/>
                    <a:pt x="27" y="0"/>
                  </a:cubicBezTo>
                  <a:cubicBezTo>
                    <a:pt x="46" y="144"/>
                    <a:pt x="1" y="315"/>
                    <a:pt x="4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60066" y="175565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8834195" y="1750359"/>
              <a:ext cx="13884" cy="674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1"/>
                    <a:pt x="337" y="224"/>
                    <a:pt x="388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050916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8968289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2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8625790" y="1736449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9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768602" y="174469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744689" y="1731812"/>
              <a:ext cx="22986" cy="13700"/>
            </a:xfrm>
            <a:custGeom>
              <a:avLst/>
              <a:gdLst/>
              <a:ahLst/>
              <a:cxnLst/>
              <a:rect l="l" t="t" r="r" b="b"/>
              <a:pathLst>
                <a:path w="644" h="455" extrusionOk="0">
                  <a:moveTo>
                    <a:pt x="1" y="92"/>
                  </a:moveTo>
                  <a:lnTo>
                    <a:pt x="1" y="455"/>
                  </a:lnTo>
                  <a:lnTo>
                    <a:pt x="578" y="455"/>
                  </a:lnTo>
                  <a:cubicBezTo>
                    <a:pt x="629" y="217"/>
                    <a:pt x="643" y="0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8118324" y="1731812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2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3905901" y="1736600"/>
              <a:ext cx="13777" cy="7407"/>
            </a:xfrm>
            <a:custGeom>
              <a:avLst/>
              <a:gdLst/>
              <a:ahLst/>
              <a:cxnLst/>
              <a:rect l="l" t="t" r="r" b="b"/>
              <a:pathLst>
                <a:path w="386" h="246" extrusionOk="0">
                  <a:moveTo>
                    <a:pt x="386" y="113"/>
                  </a:moveTo>
                  <a:cubicBezTo>
                    <a:pt x="383" y="21"/>
                    <a:pt x="49" y="1"/>
                    <a:pt x="1" y="113"/>
                  </a:cubicBezTo>
                  <a:cubicBezTo>
                    <a:pt x="216" y="104"/>
                    <a:pt x="304" y="246"/>
                    <a:pt x="386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541388" y="173927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560719" y="1736931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3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1615" y="1733649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2"/>
                  </a:moveTo>
                  <a:cubicBezTo>
                    <a:pt x="515" y="2"/>
                    <a:pt x="54" y="1"/>
                    <a:pt x="1" y="211"/>
                  </a:cubicBezTo>
                  <a:cubicBezTo>
                    <a:pt x="257" y="328"/>
                    <a:pt x="719" y="331"/>
                    <a:pt x="775" y="1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4135935" y="1723442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860887" y="1731993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7"/>
                  </a:moveTo>
                  <a:cubicBezTo>
                    <a:pt x="322" y="181"/>
                    <a:pt x="344" y="292"/>
                    <a:pt x="656" y="266"/>
                  </a:cubicBezTo>
                  <a:cubicBezTo>
                    <a:pt x="955" y="44"/>
                    <a:pt x="1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6958482" y="173380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981739" y="1726333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3"/>
                    <a:pt x="84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2912347" y="1722599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2177345" y="1723593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8"/>
                    <a:pt x="26" y="1"/>
                  </a:cubicBezTo>
                  <a:cubicBezTo>
                    <a:pt x="46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1909763" y="1729103"/>
              <a:ext cx="13920" cy="2740"/>
            </a:xfrm>
            <a:custGeom>
              <a:avLst/>
              <a:gdLst/>
              <a:ahLst/>
              <a:cxnLst/>
              <a:rect l="l" t="t" r="r" b="b"/>
              <a:pathLst>
                <a:path w="390" h="91" extrusionOk="0">
                  <a:moveTo>
                    <a:pt x="390" y="0"/>
                  </a:moveTo>
                  <a:cubicBezTo>
                    <a:pt x="240" y="20"/>
                    <a:pt x="6" y="2"/>
                    <a:pt x="1" y="90"/>
                  </a:cubicBezTo>
                  <a:cubicBezTo>
                    <a:pt x="153" y="71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3998736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42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804994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982645" y="1720853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3155694" y="171814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2086081" y="1715524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9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3138455" y="171733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0" y="27"/>
                  </a:moveTo>
                  <a:cubicBezTo>
                    <a:pt x="236" y="1"/>
                    <a:pt x="0" y="71"/>
                    <a:pt x="98" y="117"/>
                  </a:cubicBezTo>
                  <a:cubicBezTo>
                    <a:pt x="151" y="143"/>
                    <a:pt x="389" y="73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2226528" y="1718143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4" y="0"/>
                  </a:moveTo>
                  <a:cubicBezTo>
                    <a:pt x="236" y="20"/>
                    <a:pt x="2" y="1"/>
                    <a:pt x="1" y="90"/>
                  </a:cubicBezTo>
                  <a:cubicBezTo>
                    <a:pt x="148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2081869" y="2385228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1"/>
                  </a:cubicBezTo>
                  <a:cubicBezTo>
                    <a:pt x="228" y="288"/>
                    <a:pt x="209" y="417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8772305" y="2095403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4"/>
                  </a:moveTo>
                  <a:cubicBezTo>
                    <a:pt x="898" y="123"/>
                    <a:pt x="459" y="57"/>
                    <a:pt x="1" y="0"/>
                  </a:cubicBezTo>
                  <a:cubicBezTo>
                    <a:pt x="79" y="236"/>
                    <a:pt x="601" y="262"/>
                    <a:pt x="964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095424" y="1868505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9"/>
                    <a:pt x="780" y="0"/>
                  </a:cubicBezTo>
                  <a:cubicBezTo>
                    <a:pt x="610" y="161"/>
                    <a:pt x="0" y="116"/>
                    <a:pt x="20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835332" y="1796094"/>
              <a:ext cx="35193" cy="10147"/>
            </a:xfrm>
            <a:custGeom>
              <a:avLst/>
              <a:gdLst/>
              <a:ahLst/>
              <a:cxnLst/>
              <a:rect l="l" t="t" r="r" b="b"/>
              <a:pathLst>
                <a:path w="986" h="337" extrusionOk="0">
                  <a:moveTo>
                    <a:pt x="406" y="317"/>
                  </a:moveTo>
                  <a:cubicBezTo>
                    <a:pt x="484" y="163"/>
                    <a:pt x="655" y="336"/>
                    <a:pt x="986" y="317"/>
                  </a:cubicBezTo>
                  <a:lnTo>
                    <a:pt x="986" y="43"/>
                  </a:lnTo>
                  <a:cubicBezTo>
                    <a:pt x="612" y="1"/>
                    <a:pt x="0" y="289"/>
                    <a:pt x="406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808813" y="1732505"/>
              <a:ext cx="37549" cy="11111"/>
            </a:xfrm>
            <a:custGeom>
              <a:avLst/>
              <a:gdLst/>
              <a:ahLst/>
              <a:cxnLst/>
              <a:rect l="l" t="t" r="r" b="b"/>
              <a:pathLst>
                <a:path w="1052" h="369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69"/>
                    <a:pt x="960" y="2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8669406" y="342105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199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8066999" y="342358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39"/>
                    <a:pt x="393" y="71"/>
                    <a:pt x="294" y="23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3244567" y="342159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2"/>
                    <a:pt x="606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3821" y="3421443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9" y="5"/>
                  </a:moveTo>
                  <a:cubicBezTo>
                    <a:pt x="246" y="0"/>
                    <a:pt x="83" y="73"/>
                    <a:pt x="1" y="186"/>
                  </a:cubicBezTo>
                  <a:cubicBezTo>
                    <a:pt x="302" y="178"/>
                    <a:pt x="668" y="199"/>
                    <a:pt x="579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670678" y="342081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0"/>
                    <a:pt x="0" y="68"/>
                    <a:pt x="102" y="118"/>
                  </a:cubicBezTo>
                  <a:cubicBezTo>
                    <a:pt x="155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6889989" y="3418101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1" y="116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0" y="0"/>
                    <a:pt x="1" y="68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5196732" y="3418101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1" y="0"/>
                    <a:pt x="1" y="68"/>
                    <a:pt x="102" y="116"/>
                  </a:cubicBezTo>
                  <a:cubicBezTo>
                    <a:pt x="155" y="140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1827636" y="3405154"/>
              <a:ext cx="39761" cy="13730"/>
            </a:xfrm>
            <a:custGeom>
              <a:avLst/>
              <a:gdLst/>
              <a:ahLst/>
              <a:cxnLst/>
              <a:rect l="l" t="t" r="r" b="b"/>
              <a:pathLst>
                <a:path w="1114" h="456" extrusionOk="0">
                  <a:moveTo>
                    <a:pt x="577" y="1"/>
                  </a:moveTo>
                  <a:cubicBezTo>
                    <a:pt x="405" y="161"/>
                    <a:pt x="113" y="266"/>
                    <a:pt x="0" y="455"/>
                  </a:cubicBezTo>
                  <a:cubicBezTo>
                    <a:pt x="388" y="449"/>
                    <a:pt x="1114" y="142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1665738" y="3415331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101" y="117"/>
                  </a:moveTo>
                  <a:cubicBezTo>
                    <a:pt x="154" y="141"/>
                    <a:pt x="396" y="73"/>
                    <a:pt x="291" y="24"/>
                  </a:cubicBezTo>
                  <a:cubicBezTo>
                    <a:pt x="239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1087602" y="341262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4"/>
                    <a:pt x="290" y="27"/>
                  </a:cubicBezTo>
                  <a:cubicBezTo>
                    <a:pt x="241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2732675" y="340988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7"/>
                  </a:moveTo>
                  <a:cubicBezTo>
                    <a:pt x="152" y="140"/>
                    <a:pt x="391" y="72"/>
                    <a:pt x="295" y="25"/>
                  </a:cubicBezTo>
                  <a:cubicBezTo>
                    <a:pt x="237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2867019" y="340515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6556306" y="340205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5"/>
                    <a:pt x="157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4222952" y="340205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36948" y="34043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5475664" y="33969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8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6"/>
                    <a:pt x="388" y="274"/>
                  </a:cubicBezTo>
                  <a:cubicBezTo>
                    <a:pt x="387" y="182"/>
                    <a:pt x="542" y="167"/>
                    <a:pt x="58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4844918" y="3396513"/>
              <a:ext cx="33551" cy="15868"/>
            </a:xfrm>
            <a:custGeom>
              <a:avLst/>
              <a:gdLst/>
              <a:ahLst/>
              <a:cxnLst/>
              <a:rect l="l" t="t" r="r" b="b"/>
              <a:pathLst>
                <a:path w="940" h="527" extrusionOk="0">
                  <a:moveTo>
                    <a:pt x="895" y="196"/>
                  </a:moveTo>
                  <a:cubicBezTo>
                    <a:pt x="939" y="142"/>
                    <a:pt x="604" y="1"/>
                    <a:pt x="510" y="15"/>
                  </a:cubicBezTo>
                  <a:cubicBezTo>
                    <a:pt x="1" y="89"/>
                    <a:pt x="633" y="527"/>
                    <a:pt x="895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416667" y="3388173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9" y="1"/>
                    <a:pt x="0" y="201"/>
                  </a:cubicBezTo>
                  <a:cubicBezTo>
                    <a:pt x="302" y="240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22733" y="3377815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5"/>
                  </a:moveTo>
                  <a:cubicBezTo>
                    <a:pt x="1320" y="440"/>
                    <a:pt x="1412" y="300"/>
                    <a:pt x="1350" y="92"/>
                  </a:cubicBezTo>
                  <a:cubicBezTo>
                    <a:pt x="721" y="144"/>
                    <a:pt x="451" y="30"/>
                    <a:pt x="1" y="0"/>
                  </a:cubicBezTo>
                  <a:cubicBezTo>
                    <a:pt x="229" y="256"/>
                    <a:pt x="314" y="580"/>
                    <a:pt x="1157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1189645" y="3375106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6"/>
                    <a:pt x="531" y="358"/>
                    <a:pt x="71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6690364" y="338251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6"/>
                  </a:cubicBezTo>
                  <a:cubicBezTo>
                    <a:pt x="244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6611343" y="337781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5234673" y="3377243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1"/>
                  </a:moveTo>
                  <a:cubicBezTo>
                    <a:pt x="346" y="1"/>
                    <a:pt x="174" y="55"/>
                    <a:pt x="0" y="111"/>
                  </a:cubicBezTo>
                  <a:cubicBezTo>
                    <a:pt x="5" y="202"/>
                    <a:pt x="341" y="224"/>
                    <a:pt x="385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8006537" y="3366886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3"/>
                    <a:pt x="0" y="64"/>
                    <a:pt x="59" y="273"/>
                  </a:cubicBezTo>
                  <a:cubicBezTo>
                    <a:pt x="397" y="546"/>
                    <a:pt x="1252" y="143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6683547" y="337432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9075543" y="336962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5841969" y="3359780"/>
              <a:ext cx="22165" cy="16169"/>
            </a:xfrm>
            <a:custGeom>
              <a:avLst/>
              <a:gdLst/>
              <a:ahLst/>
              <a:cxnLst/>
              <a:rect l="l" t="t" r="r" b="b"/>
              <a:pathLst>
                <a:path w="621" h="537" extrusionOk="0">
                  <a:moveTo>
                    <a:pt x="343" y="509"/>
                  </a:moveTo>
                  <a:cubicBezTo>
                    <a:pt x="403" y="385"/>
                    <a:pt x="620" y="334"/>
                    <a:pt x="538" y="144"/>
                  </a:cubicBezTo>
                  <a:cubicBezTo>
                    <a:pt x="0" y="0"/>
                    <a:pt x="4" y="537"/>
                    <a:pt x="343" y="5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5410169" y="336884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0" y="143"/>
                    <a:pt x="394" y="72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2537012" y="3359780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1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440273" y="3354662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2"/>
                    <a:pt x="655" y="0"/>
                    <a:pt x="54" y="43"/>
                  </a:cubicBezTo>
                  <a:cubicBezTo>
                    <a:pt x="1" y="250"/>
                    <a:pt x="100" y="384"/>
                    <a:pt x="439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8886091" y="336068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0" y="115"/>
                  </a:moveTo>
                  <a:cubicBezTo>
                    <a:pt x="155" y="141"/>
                    <a:pt x="396" y="73"/>
                    <a:pt x="293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8941270" y="3357974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6907335" y="3348339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2619139" y="3355234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6"/>
                  </a:moveTo>
                  <a:cubicBezTo>
                    <a:pt x="385" y="24"/>
                    <a:pt x="50" y="1"/>
                    <a:pt x="1" y="116"/>
                  </a:cubicBezTo>
                  <a:cubicBezTo>
                    <a:pt x="217" y="105"/>
                    <a:pt x="300" y="248"/>
                    <a:pt x="386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865599" y="3339517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5"/>
                    <a:pt x="725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6132858" y="334704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1" y="0"/>
                    <a:pt x="1" y="69"/>
                    <a:pt x="102" y="115"/>
                  </a:cubicBezTo>
                  <a:cubicBezTo>
                    <a:pt x="155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6052908" y="3345027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2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1387485" y="3335242"/>
              <a:ext cx="20238" cy="13670"/>
            </a:xfrm>
            <a:custGeom>
              <a:avLst/>
              <a:gdLst/>
              <a:ahLst/>
              <a:cxnLst/>
              <a:rect l="l" t="t" r="r" b="b"/>
              <a:pathLst>
                <a:path w="567" h="454" extrusionOk="0">
                  <a:moveTo>
                    <a:pt x="376" y="417"/>
                  </a:moveTo>
                  <a:cubicBezTo>
                    <a:pt x="386" y="362"/>
                    <a:pt x="403" y="309"/>
                    <a:pt x="566" y="326"/>
                  </a:cubicBezTo>
                  <a:lnTo>
                    <a:pt x="566" y="144"/>
                  </a:lnTo>
                  <a:cubicBezTo>
                    <a:pt x="95" y="1"/>
                    <a:pt x="1" y="454"/>
                    <a:pt x="376" y="4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244988" y="33415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7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84304" y="3336777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8428486" y="3336506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2" y="102"/>
                  </a:moveTo>
                  <a:cubicBezTo>
                    <a:pt x="194" y="53"/>
                    <a:pt x="37" y="0"/>
                    <a:pt x="0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5282892" y="3331388"/>
              <a:ext cx="22629" cy="13670"/>
            </a:xfrm>
            <a:custGeom>
              <a:avLst/>
              <a:gdLst/>
              <a:ahLst/>
              <a:cxnLst/>
              <a:rect l="l" t="t" r="r" b="b"/>
              <a:pathLst>
                <a:path w="634" h="454" extrusionOk="0">
                  <a:moveTo>
                    <a:pt x="580" y="362"/>
                  </a:moveTo>
                  <a:cubicBezTo>
                    <a:pt x="633" y="155"/>
                    <a:pt x="534" y="22"/>
                    <a:pt x="195" y="1"/>
                  </a:cubicBezTo>
                  <a:cubicBezTo>
                    <a:pt x="239" y="160"/>
                    <a:pt x="0" y="454"/>
                    <a:pt x="58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3965685" y="3320429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6"/>
                  </a:moveTo>
                  <a:cubicBezTo>
                    <a:pt x="1606" y="369"/>
                    <a:pt x="632" y="111"/>
                    <a:pt x="72" y="0"/>
                  </a:cubicBezTo>
                  <a:cubicBezTo>
                    <a:pt x="1" y="427"/>
                    <a:pt x="418" y="623"/>
                    <a:pt x="1037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452542" y="333334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3" y="141"/>
                    <a:pt x="393" y="70"/>
                    <a:pt x="292" y="24"/>
                  </a:cubicBezTo>
                  <a:cubicBezTo>
                    <a:pt x="238" y="1"/>
                    <a:pt x="0" y="69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578244" y="3333345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1"/>
                    <a:pt x="394" y="70"/>
                    <a:pt x="294" y="24"/>
                  </a:cubicBezTo>
                  <a:cubicBezTo>
                    <a:pt x="240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5196732" y="33305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8"/>
                  </a:moveTo>
                  <a:cubicBezTo>
                    <a:pt x="241" y="0"/>
                    <a:pt x="1" y="71"/>
                    <a:pt x="102" y="116"/>
                  </a:cubicBezTo>
                  <a:cubicBezTo>
                    <a:pt x="155" y="141"/>
                    <a:pt x="395" y="73"/>
                    <a:pt x="294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1655495" y="3321934"/>
              <a:ext cx="34872" cy="15296"/>
            </a:xfrm>
            <a:custGeom>
              <a:avLst/>
              <a:gdLst/>
              <a:ahLst/>
              <a:cxnLst/>
              <a:rect l="l" t="t" r="r" b="b"/>
              <a:pathLst>
                <a:path w="977" h="508" extrusionOk="0">
                  <a:moveTo>
                    <a:pt x="773" y="403"/>
                  </a:moveTo>
                  <a:cubicBezTo>
                    <a:pt x="977" y="174"/>
                    <a:pt x="122" y="0"/>
                    <a:pt x="0" y="222"/>
                  </a:cubicBezTo>
                  <a:cubicBezTo>
                    <a:pt x="307" y="260"/>
                    <a:pt x="166" y="508"/>
                    <a:pt x="773" y="4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323796" y="3328257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9" y="193"/>
                  </a:moveTo>
                  <a:cubicBezTo>
                    <a:pt x="479" y="102"/>
                    <a:pt x="634" y="86"/>
                    <a:pt x="672" y="12"/>
                  </a:cubicBezTo>
                  <a:cubicBezTo>
                    <a:pt x="368" y="22"/>
                    <a:pt x="1" y="0"/>
                    <a:pt x="92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2564138" y="3328588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0" y="94"/>
                  </a:moveTo>
                  <a:cubicBezTo>
                    <a:pt x="149" y="71"/>
                    <a:pt x="379" y="90"/>
                    <a:pt x="385" y="1"/>
                  </a:cubicBezTo>
                  <a:cubicBezTo>
                    <a:pt x="238" y="23"/>
                    <a:pt x="5" y="4"/>
                    <a:pt x="0" y="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934177" y="332786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1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7013875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5503218" y="3309469"/>
              <a:ext cx="33622" cy="17313"/>
            </a:xfrm>
            <a:custGeom>
              <a:avLst/>
              <a:gdLst/>
              <a:ahLst/>
              <a:cxnLst/>
              <a:rect l="l" t="t" r="r" b="b"/>
              <a:pathLst>
                <a:path w="942" h="575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5" y="575"/>
                    <a:pt x="941" y="0"/>
                    <a:pt x="0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4453450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2494396" y="3312209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3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5244988" y="33141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073496" y="3311456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5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990905" y="3312179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2521593" y="3309469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1903339" y="33090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6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8813922" y="3306699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609794" y="330320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40" y="1"/>
                    <a:pt x="1" y="71"/>
                    <a:pt x="101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2509065" y="3298540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0"/>
                  </a:cubicBezTo>
                  <a:cubicBezTo>
                    <a:pt x="385" y="90"/>
                    <a:pt x="347" y="19"/>
                    <a:pt x="195" y="0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5" y="182"/>
                    <a:pt x="230" y="256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1807007" y="3291825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3"/>
                  </a:cubicBezTo>
                  <a:cubicBezTo>
                    <a:pt x="201" y="169"/>
                    <a:pt x="102" y="242"/>
                    <a:pt x="0" y="316"/>
                  </a:cubicBezTo>
                  <a:cubicBezTo>
                    <a:pt x="384" y="316"/>
                    <a:pt x="247" y="561"/>
                    <a:pt x="770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8810531" y="3300527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1"/>
                    <a:pt x="0" y="69"/>
                    <a:pt x="96" y="116"/>
                  </a:cubicBezTo>
                  <a:cubicBezTo>
                    <a:pt x="152" y="141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8597058" y="33005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3" y="141"/>
                    <a:pt x="392" y="73"/>
                    <a:pt x="291" y="24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5372336" y="329814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3" y="103"/>
                  </a:moveTo>
                  <a:cubicBezTo>
                    <a:pt x="0" y="156"/>
                    <a:pt x="157" y="208"/>
                    <a:pt x="195" y="103"/>
                  </a:cubicBezTo>
                  <a:cubicBezTo>
                    <a:pt x="196" y="54"/>
                    <a:pt x="38" y="0"/>
                    <a:pt x="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3204628" y="3288815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6" y="413"/>
                  </a:moveTo>
                  <a:cubicBezTo>
                    <a:pt x="387" y="359"/>
                    <a:pt x="402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8056827" y="3295830"/>
              <a:ext cx="13742" cy="2710"/>
            </a:xfrm>
            <a:custGeom>
              <a:avLst/>
              <a:gdLst/>
              <a:ahLst/>
              <a:cxnLst/>
              <a:rect l="l" t="t" r="r" b="b"/>
              <a:pathLst>
                <a:path w="385" h="90" extrusionOk="0">
                  <a:moveTo>
                    <a:pt x="385" y="0"/>
                  </a:moveTo>
                  <a:cubicBezTo>
                    <a:pt x="236" y="20"/>
                    <a:pt x="6" y="2"/>
                    <a:pt x="1" y="89"/>
                  </a:cubicBezTo>
                  <a:cubicBezTo>
                    <a:pt x="151" y="70"/>
                    <a:pt x="382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5489441" y="3289959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4" y="54"/>
                    <a:pt x="37" y="1"/>
                    <a:pt x="1" y="104"/>
                  </a:cubicBezTo>
                  <a:cubicBezTo>
                    <a:pt x="1" y="154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1452729" y="3287610"/>
              <a:ext cx="23914" cy="10298"/>
            </a:xfrm>
            <a:custGeom>
              <a:avLst/>
              <a:gdLst/>
              <a:ahLst/>
              <a:cxnLst/>
              <a:rect l="l" t="t" r="r" b="b"/>
              <a:pathLst>
                <a:path w="670" h="342" extrusionOk="0">
                  <a:moveTo>
                    <a:pt x="670" y="92"/>
                  </a:moveTo>
                  <a:cubicBezTo>
                    <a:pt x="404" y="94"/>
                    <a:pt x="247" y="49"/>
                    <a:pt x="90" y="1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4205677" y="3289567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3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1522614" y="3271954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1"/>
                  </a:moveTo>
                  <a:cubicBezTo>
                    <a:pt x="607" y="614"/>
                    <a:pt x="865" y="614"/>
                    <a:pt x="1413" y="521"/>
                  </a:cubicBezTo>
                  <a:cubicBezTo>
                    <a:pt x="1253" y="262"/>
                    <a:pt x="1102" y="1"/>
                    <a:pt x="252" y="66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2020337" y="327902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4"/>
                    <a:pt x="157" y="206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4863121" y="327939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2116740" y="327628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707105" y="327863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7"/>
                  </a:moveTo>
                  <a:cubicBezTo>
                    <a:pt x="151" y="142"/>
                    <a:pt x="391" y="73"/>
                    <a:pt x="293" y="26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5027339" y="3271171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2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5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3975179" y="3273941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1" y="90"/>
                  </a:moveTo>
                  <a:cubicBezTo>
                    <a:pt x="151" y="71"/>
                    <a:pt x="379" y="89"/>
                    <a:pt x="383" y="0"/>
                  </a:cubicBezTo>
                  <a:cubicBezTo>
                    <a:pt x="236" y="20"/>
                    <a:pt x="7" y="4"/>
                    <a:pt x="1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2216428" y="327321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0" y="114"/>
                  </a:moveTo>
                  <a:cubicBezTo>
                    <a:pt x="153" y="139"/>
                    <a:pt x="392" y="70"/>
                    <a:pt x="292" y="24"/>
                  </a:cubicBezTo>
                  <a:cubicBezTo>
                    <a:pt x="238" y="1"/>
                    <a:pt x="0" y="67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8531814" y="327117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5537625" y="326265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1"/>
                    <a:pt x="1" y="102"/>
                  </a:cubicBezTo>
                  <a:cubicBezTo>
                    <a:pt x="1" y="153"/>
                    <a:pt x="156" y="206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075409" y="3263012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72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1497166" y="325985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7046" y="325951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0" y="68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2488971" y="3250757"/>
              <a:ext cx="20131" cy="16290"/>
            </a:xfrm>
            <a:custGeom>
              <a:avLst/>
              <a:gdLst/>
              <a:ahLst/>
              <a:cxnLst/>
              <a:rect l="l" t="t" r="r" b="b"/>
              <a:pathLst>
                <a:path w="564" h="541" extrusionOk="0">
                  <a:moveTo>
                    <a:pt x="563" y="135"/>
                  </a:moveTo>
                  <a:cubicBezTo>
                    <a:pt x="1" y="0"/>
                    <a:pt x="1" y="541"/>
                    <a:pt x="563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6600921" y="325674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6249856" y="3256749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2271250" y="3249342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2670678" y="3251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5" y="142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4317214" y="3240520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2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1"/>
                    <a:pt x="327" y="409"/>
                    <a:pt x="829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1414718" y="3242899"/>
              <a:ext cx="27519" cy="11171"/>
            </a:xfrm>
            <a:custGeom>
              <a:avLst/>
              <a:gdLst/>
              <a:ahLst/>
              <a:cxnLst/>
              <a:rect l="l" t="t" r="r" b="b"/>
              <a:pathLst>
                <a:path w="771" h="371" extrusionOk="0">
                  <a:moveTo>
                    <a:pt x="770" y="305"/>
                  </a:moveTo>
                  <a:lnTo>
                    <a:pt x="770" y="33"/>
                  </a:lnTo>
                  <a:cubicBezTo>
                    <a:pt x="483" y="50"/>
                    <a:pt x="58" y="0"/>
                    <a:pt x="0" y="124"/>
                  </a:cubicBezTo>
                  <a:cubicBezTo>
                    <a:pt x="383" y="124"/>
                    <a:pt x="243" y="371"/>
                    <a:pt x="770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1855119" y="3232391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0"/>
                    <a:pt x="1157" y="563"/>
                  </a:cubicBezTo>
                  <a:lnTo>
                    <a:pt x="1157" y="110"/>
                  </a:lnTo>
                  <a:cubicBezTo>
                    <a:pt x="819" y="161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857033" y="3232933"/>
              <a:ext cx="45865" cy="16771"/>
            </a:xfrm>
            <a:custGeom>
              <a:avLst/>
              <a:gdLst/>
              <a:ahLst/>
              <a:cxnLst/>
              <a:rect l="l" t="t" r="r" b="b"/>
              <a:pathLst>
                <a:path w="1285" h="557" extrusionOk="0">
                  <a:moveTo>
                    <a:pt x="965" y="1"/>
                  </a:moveTo>
                  <a:cubicBezTo>
                    <a:pt x="361" y="18"/>
                    <a:pt x="38" y="168"/>
                    <a:pt x="0" y="454"/>
                  </a:cubicBezTo>
                  <a:cubicBezTo>
                    <a:pt x="365" y="434"/>
                    <a:pt x="426" y="557"/>
                    <a:pt x="776" y="545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5613399" y="3238353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5"/>
                    <a:pt x="418" y="17"/>
                    <a:pt x="193" y="1"/>
                  </a:cubicBezTo>
                  <a:cubicBezTo>
                    <a:pt x="180" y="57"/>
                    <a:pt x="163" y="109"/>
                    <a:pt x="0" y="94"/>
                  </a:cubicBezTo>
                  <a:cubicBezTo>
                    <a:pt x="21" y="203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2477942" y="324311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4119731" y="323796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6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2264540" y="3237660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0"/>
                    <a:pt x="395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3706633" y="3235613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41" y="20"/>
                    <a:pt x="7" y="4"/>
                    <a:pt x="1" y="92"/>
                  </a:cubicBezTo>
                  <a:cubicBezTo>
                    <a:pt x="154" y="72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4501669" y="323218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39"/>
                    <a:pt x="392" y="73"/>
                    <a:pt x="291" y="26"/>
                  </a:cubicBezTo>
                  <a:cubicBezTo>
                    <a:pt x="238" y="1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3414103" y="323218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1" y="1"/>
                    <a:pt x="1" y="69"/>
                    <a:pt x="100" y="115"/>
                  </a:cubicBezTo>
                  <a:cubicBezTo>
                    <a:pt x="152" y="141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7082796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2457348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5640810" y="3221974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4487357" y="3211044"/>
              <a:ext cx="26591" cy="12225"/>
            </a:xfrm>
            <a:custGeom>
              <a:avLst/>
              <a:gdLst/>
              <a:ahLst/>
              <a:cxnLst/>
              <a:rect l="l" t="t" r="r" b="b"/>
              <a:pathLst>
                <a:path w="745" h="406" extrusionOk="0">
                  <a:moveTo>
                    <a:pt x="306" y="1"/>
                  </a:moveTo>
                  <a:cubicBezTo>
                    <a:pt x="0" y="136"/>
                    <a:pt x="89" y="405"/>
                    <a:pt x="692" y="364"/>
                  </a:cubicBezTo>
                  <a:cubicBezTo>
                    <a:pt x="745" y="156"/>
                    <a:pt x="647" y="22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3352142" y="321848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7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7844246" y="3200717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8" y="617"/>
                  </a:moveTo>
                  <a:cubicBezTo>
                    <a:pt x="506" y="350"/>
                    <a:pt x="994" y="337"/>
                    <a:pt x="943" y="72"/>
                  </a:cubicBezTo>
                  <a:cubicBezTo>
                    <a:pt x="1" y="0"/>
                    <a:pt x="75" y="635"/>
                    <a:pt x="558" y="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677566" y="3215832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5"/>
                  </a:moveTo>
                  <a:cubicBezTo>
                    <a:pt x="156" y="139"/>
                    <a:pt x="395" y="70"/>
                    <a:pt x="294" y="23"/>
                  </a:cubicBezTo>
                  <a:cubicBezTo>
                    <a:pt x="242" y="1"/>
                    <a:pt x="1" y="66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1872216" y="321583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3"/>
                  </a:moveTo>
                  <a:cubicBezTo>
                    <a:pt x="242" y="1"/>
                    <a:pt x="1" y="68"/>
                    <a:pt x="104" y="115"/>
                  </a:cubicBezTo>
                  <a:cubicBezTo>
                    <a:pt x="157" y="139"/>
                    <a:pt x="396" y="70"/>
                    <a:pt x="294" y="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920656" y="3200115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5"/>
                  </a:moveTo>
                  <a:cubicBezTo>
                    <a:pt x="863" y="441"/>
                    <a:pt x="958" y="302"/>
                    <a:pt x="894" y="92"/>
                  </a:cubicBezTo>
                  <a:cubicBezTo>
                    <a:pt x="627" y="95"/>
                    <a:pt x="469" y="48"/>
                    <a:pt x="313" y="1"/>
                  </a:cubicBezTo>
                  <a:cubicBezTo>
                    <a:pt x="0" y="147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2716149" y="3204300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6"/>
                  </a:moveTo>
                  <a:lnTo>
                    <a:pt x="563" y="133"/>
                  </a:lnTo>
                  <a:cubicBezTo>
                    <a:pt x="0" y="0"/>
                    <a:pt x="0" y="539"/>
                    <a:pt x="563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6518365" y="321026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7"/>
                  </a:moveTo>
                  <a:cubicBezTo>
                    <a:pt x="236" y="1"/>
                    <a:pt x="0" y="71"/>
                    <a:pt x="101" y="118"/>
                  </a:cubicBezTo>
                  <a:cubicBezTo>
                    <a:pt x="151" y="143"/>
                    <a:pt x="392" y="72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2631667" y="3205534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1833597" y="3202915"/>
              <a:ext cx="14670" cy="9455"/>
            </a:xfrm>
            <a:custGeom>
              <a:avLst/>
              <a:gdLst/>
              <a:ahLst/>
              <a:cxnLst/>
              <a:rect l="l" t="t" r="r" b="b"/>
              <a:pathLst>
                <a:path w="411" h="314" extrusionOk="0">
                  <a:moveTo>
                    <a:pt x="410" y="271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0"/>
                    <a:pt x="0" y="314"/>
                    <a:pt x="410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1600565" y="320830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80" y="89"/>
                    <a:pt x="385" y="0"/>
                  </a:cubicBezTo>
                  <a:cubicBezTo>
                    <a:pt x="235" y="23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8380302" y="3202493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1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447531" y="320475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2288775" y="3202704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2653688" y="319737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2" y="93"/>
                    <a:pt x="349" y="17"/>
                    <a:pt x="192" y="0"/>
                  </a:cubicBezTo>
                  <a:cubicBezTo>
                    <a:pt x="192" y="92"/>
                    <a:pt x="35" y="107"/>
                    <a:pt x="0" y="183"/>
                  </a:cubicBezTo>
                  <a:cubicBezTo>
                    <a:pt x="192" y="181"/>
                    <a:pt x="230" y="256"/>
                    <a:pt x="385" y="272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6129967" y="3189908"/>
              <a:ext cx="26520" cy="15266"/>
            </a:xfrm>
            <a:custGeom>
              <a:avLst/>
              <a:gdLst/>
              <a:ahLst/>
              <a:cxnLst/>
              <a:rect l="l" t="t" r="r" b="b"/>
              <a:pathLst>
                <a:path w="743" h="507" extrusionOk="0">
                  <a:moveTo>
                    <a:pt x="1" y="74"/>
                  </a:moveTo>
                  <a:lnTo>
                    <a:pt x="1" y="435"/>
                  </a:lnTo>
                  <a:cubicBezTo>
                    <a:pt x="742" y="507"/>
                    <a:pt x="742" y="0"/>
                    <a:pt x="1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5500577" y="3186446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2904781" y="31939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5"/>
                  </a:moveTo>
                  <a:cubicBezTo>
                    <a:pt x="237" y="1"/>
                    <a:pt x="1" y="67"/>
                    <a:pt x="99" y="115"/>
                  </a:cubicBezTo>
                  <a:cubicBezTo>
                    <a:pt x="152" y="142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7588799" y="3186446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8270157" y="318605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1" y="156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5079699" y="3182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4" y="117"/>
                  </a:moveTo>
                  <a:cubicBezTo>
                    <a:pt x="157" y="141"/>
                    <a:pt x="393" y="72"/>
                    <a:pt x="296" y="26"/>
                  </a:cubicBezTo>
                  <a:cubicBezTo>
                    <a:pt x="242" y="0"/>
                    <a:pt x="1" y="70"/>
                    <a:pt x="104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336624" y="3160462"/>
              <a:ext cx="52218" cy="28032"/>
            </a:xfrm>
            <a:custGeom>
              <a:avLst/>
              <a:gdLst/>
              <a:ahLst/>
              <a:cxnLst/>
              <a:rect l="l" t="t" r="r" b="b"/>
              <a:pathLst>
                <a:path w="1463" h="931" extrusionOk="0">
                  <a:moveTo>
                    <a:pt x="450" y="591"/>
                  </a:moveTo>
                  <a:cubicBezTo>
                    <a:pt x="587" y="702"/>
                    <a:pt x="336" y="930"/>
                    <a:pt x="836" y="864"/>
                  </a:cubicBezTo>
                  <a:cubicBezTo>
                    <a:pt x="1462" y="635"/>
                    <a:pt x="634" y="1"/>
                    <a:pt x="63" y="319"/>
                  </a:cubicBezTo>
                  <a:cubicBezTo>
                    <a:pt x="0" y="499"/>
                    <a:pt x="336" y="497"/>
                    <a:pt x="450" y="5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7003667" y="3178286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2917987" y="3175516"/>
              <a:ext cx="29482" cy="9906"/>
            </a:xfrm>
            <a:custGeom>
              <a:avLst/>
              <a:gdLst/>
              <a:ahLst/>
              <a:cxnLst/>
              <a:rect l="l" t="t" r="r" b="b"/>
              <a:pathLst>
                <a:path w="826" h="329" extrusionOk="0">
                  <a:moveTo>
                    <a:pt x="692" y="273"/>
                  </a:moveTo>
                  <a:cubicBezTo>
                    <a:pt x="825" y="29"/>
                    <a:pt x="294" y="97"/>
                    <a:pt x="115" y="1"/>
                  </a:cubicBezTo>
                  <a:cubicBezTo>
                    <a:pt x="0" y="237"/>
                    <a:pt x="192" y="328"/>
                    <a:pt x="69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610666" y="318021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2818835" y="317515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3"/>
                  </a:moveTo>
                  <a:cubicBezTo>
                    <a:pt x="194" y="53"/>
                    <a:pt x="36" y="1"/>
                    <a:pt x="0" y="103"/>
                  </a:cubicBezTo>
                  <a:cubicBezTo>
                    <a:pt x="0" y="154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004940" y="317744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2" y="143"/>
                    <a:pt x="394" y="75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660834" y="317753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5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492262" y="3169314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6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7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2089293" y="3167989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0"/>
                    <a:pt x="0" y="158"/>
                  </a:cubicBezTo>
                  <a:cubicBezTo>
                    <a:pt x="366" y="197"/>
                    <a:pt x="347" y="419"/>
                    <a:pt x="962" y="3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8662517" y="317271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5"/>
                    <a:pt x="0" y="92"/>
                  </a:cubicBezTo>
                  <a:cubicBezTo>
                    <a:pt x="150" y="73"/>
                    <a:pt x="381" y="9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216150" y="317006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85845" y="3164195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4"/>
                  </a:moveTo>
                  <a:cubicBezTo>
                    <a:pt x="191" y="53"/>
                    <a:pt x="36" y="1"/>
                    <a:pt x="1" y="104"/>
                  </a:cubicBezTo>
                  <a:cubicBezTo>
                    <a:pt x="1" y="153"/>
                    <a:pt x="156" y="207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4711609" y="316458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2436575" y="3151068"/>
              <a:ext cx="40404" cy="18518"/>
            </a:xfrm>
            <a:custGeom>
              <a:avLst/>
              <a:gdLst/>
              <a:ahLst/>
              <a:cxnLst/>
              <a:rect l="l" t="t" r="r" b="b"/>
              <a:pathLst>
                <a:path w="1132" h="615" extrusionOk="0">
                  <a:moveTo>
                    <a:pt x="1068" y="450"/>
                  </a:moveTo>
                  <a:cubicBezTo>
                    <a:pt x="1132" y="1"/>
                    <a:pt x="0" y="211"/>
                    <a:pt x="102" y="540"/>
                  </a:cubicBezTo>
                  <a:cubicBezTo>
                    <a:pt x="648" y="614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96404" y="316380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3"/>
                    <a:pt x="393" y="72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664466" y="315910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5224358" y="316109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4645900" y="3150918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5"/>
                    <a:pt x="1" y="444"/>
                    <a:pt x="49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213500" y="315010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8"/>
                  </a:moveTo>
                  <a:cubicBezTo>
                    <a:pt x="155" y="144"/>
                    <a:pt x="394" y="73"/>
                    <a:pt x="295" y="28"/>
                  </a:cubicBezTo>
                  <a:cubicBezTo>
                    <a:pt x="240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3362600" y="3145408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2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2429865" y="315013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2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1813895" y="3147786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2" y="105"/>
                  </a:moveTo>
                  <a:cubicBezTo>
                    <a:pt x="0" y="155"/>
                    <a:pt x="157" y="208"/>
                    <a:pt x="192" y="105"/>
                  </a:cubicBezTo>
                  <a:cubicBezTo>
                    <a:pt x="192" y="52"/>
                    <a:pt x="37" y="0"/>
                    <a:pt x="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6449480" y="314739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3" y="116"/>
                  </a:cubicBezTo>
                  <a:cubicBezTo>
                    <a:pt x="155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5866989" y="3141042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3" y="236"/>
                  </a:moveTo>
                  <a:cubicBezTo>
                    <a:pt x="251" y="142"/>
                    <a:pt x="72" y="1"/>
                    <a:pt x="29" y="146"/>
                  </a:cubicBezTo>
                  <a:cubicBezTo>
                    <a:pt x="0" y="241"/>
                    <a:pt x="179" y="381"/>
                    <a:pt x="223" y="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0" y="314471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2" y="114"/>
                  </a:cubicBezTo>
                  <a:cubicBezTo>
                    <a:pt x="157" y="140"/>
                    <a:pt x="396" y="71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4477577" y="31426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4"/>
                    <a:pt x="0" y="92"/>
                  </a:cubicBezTo>
                  <a:cubicBezTo>
                    <a:pt x="150" y="71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6645785" y="313414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3"/>
                    <a:pt x="157" y="205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4591006" y="3136496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2626027" y="3131769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2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2557178" y="313724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0"/>
                  </a:moveTo>
                  <a:cubicBezTo>
                    <a:pt x="238" y="20"/>
                    <a:pt x="6" y="3"/>
                    <a:pt x="1" y="89"/>
                  </a:cubicBezTo>
                  <a:cubicBezTo>
                    <a:pt x="152" y="69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2515989" y="3125536"/>
              <a:ext cx="30410" cy="11743"/>
            </a:xfrm>
            <a:custGeom>
              <a:avLst/>
              <a:gdLst/>
              <a:ahLst/>
              <a:cxnLst/>
              <a:rect l="l" t="t" r="r" b="b"/>
              <a:pathLst>
                <a:path w="852" h="390" extrusionOk="0">
                  <a:moveTo>
                    <a:pt x="771" y="25"/>
                  </a:moveTo>
                  <a:cubicBezTo>
                    <a:pt x="334" y="0"/>
                    <a:pt x="48" y="46"/>
                    <a:pt x="1" y="207"/>
                  </a:cubicBezTo>
                  <a:cubicBezTo>
                    <a:pt x="275" y="229"/>
                    <a:pt x="324" y="357"/>
                    <a:pt x="578" y="389"/>
                  </a:cubicBezTo>
                  <a:cubicBezTo>
                    <a:pt x="638" y="267"/>
                    <a:pt x="852" y="216"/>
                    <a:pt x="77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4019794" y="312553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3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7210252" y="3120267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1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5933233" y="3120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1"/>
                    <a:pt x="0" y="70"/>
                    <a:pt x="102" y="117"/>
                  </a:cubicBezTo>
                  <a:cubicBezTo>
                    <a:pt x="153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2897428" y="3112589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690" y="365"/>
                  </a:moveTo>
                  <a:cubicBezTo>
                    <a:pt x="745" y="157"/>
                    <a:pt x="644" y="24"/>
                    <a:pt x="305" y="1"/>
                  </a:cubicBezTo>
                  <a:cubicBezTo>
                    <a:pt x="1" y="137"/>
                    <a:pt x="89" y="408"/>
                    <a:pt x="6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2116348" y="3107140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2"/>
                    <a:pt x="589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6807469" y="311734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8369880" y="31145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8"/>
                  </a:moveTo>
                  <a:cubicBezTo>
                    <a:pt x="156" y="142"/>
                    <a:pt x="393" y="73"/>
                    <a:pt x="293" y="26"/>
                  </a:cubicBezTo>
                  <a:cubicBezTo>
                    <a:pt x="241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7341062" y="3103948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79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4972123" y="3108344"/>
              <a:ext cx="9030" cy="11351"/>
            </a:xfrm>
            <a:custGeom>
              <a:avLst/>
              <a:gdLst/>
              <a:ahLst/>
              <a:cxnLst/>
              <a:rect l="l" t="t" r="r" b="b"/>
              <a:pathLst>
                <a:path w="253" h="377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7"/>
                    <a:pt x="224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2333461" y="310918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1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2061668" y="310717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6212129" y="3098619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2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3214015" y="3087057"/>
              <a:ext cx="52218" cy="22703"/>
            </a:xfrm>
            <a:custGeom>
              <a:avLst/>
              <a:gdLst/>
              <a:ahLst/>
              <a:cxnLst/>
              <a:rect l="l" t="t" r="r" b="b"/>
              <a:pathLst>
                <a:path w="1463" h="754" extrusionOk="0">
                  <a:moveTo>
                    <a:pt x="1462" y="396"/>
                  </a:moveTo>
                  <a:cubicBezTo>
                    <a:pt x="1345" y="272"/>
                    <a:pt x="720" y="383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4"/>
                    <a:pt x="1246" y="754"/>
                    <a:pt x="1462" y="3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7770971" y="30954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1"/>
                    <a:pt x="0" y="70"/>
                    <a:pt x="102" y="116"/>
                  </a:cubicBezTo>
                  <a:cubicBezTo>
                    <a:pt x="156" y="143"/>
                    <a:pt x="393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3279973" y="3093501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1841414" y="3096210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2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6412361" y="3082601"/>
              <a:ext cx="29018" cy="10900"/>
            </a:xfrm>
            <a:custGeom>
              <a:avLst/>
              <a:gdLst/>
              <a:ahLst/>
              <a:cxnLst/>
              <a:rect l="l" t="t" r="r" b="b"/>
              <a:pathLst>
                <a:path w="813" h="362" extrusionOk="0">
                  <a:moveTo>
                    <a:pt x="563" y="361"/>
                  </a:moveTo>
                  <a:cubicBezTo>
                    <a:pt x="812" y="242"/>
                    <a:pt x="682" y="88"/>
                    <a:pt x="371" y="1"/>
                  </a:cubicBezTo>
                  <a:cubicBezTo>
                    <a:pt x="346" y="225"/>
                    <a:pt x="0" y="283"/>
                    <a:pt x="563" y="3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75774" y="309000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0" y="0"/>
                    <a:pt x="0" y="69"/>
                    <a:pt x="98" y="115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8335437" y="308723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4498243" y="3087991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2"/>
                    <a:pt x="383" y="9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8600556" y="3081879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4"/>
                  </a:moveTo>
                  <a:cubicBezTo>
                    <a:pt x="384" y="22"/>
                    <a:pt x="50" y="0"/>
                    <a:pt x="0" y="114"/>
                  </a:cubicBezTo>
                  <a:cubicBezTo>
                    <a:pt x="215" y="104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8873991" y="3074352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39" y="364"/>
                  </a:moveTo>
                  <a:cubicBezTo>
                    <a:pt x="500" y="240"/>
                    <a:pt x="715" y="191"/>
                    <a:pt x="632" y="1"/>
                  </a:cubicBezTo>
                  <a:lnTo>
                    <a:pt x="54" y="1"/>
                  </a:lnTo>
                  <a:cubicBezTo>
                    <a:pt x="0" y="207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6246251" y="3076278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300"/>
                  </a:moveTo>
                  <a:cubicBezTo>
                    <a:pt x="394" y="208"/>
                    <a:pt x="549" y="193"/>
                    <a:pt x="588" y="117"/>
                  </a:cubicBezTo>
                  <a:cubicBezTo>
                    <a:pt x="339" y="113"/>
                    <a:pt x="321" y="1"/>
                    <a:pt x="9" y="25"/>
                  </a:cubicBezTo>
                  <a:cubicBezTo>
                    <a:pt x="1" y="185"/>
                    <a:pt x="157" y="259"/>
                    <a:pt x="394" y="3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8569504" y="30790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9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69"/>
                    <a:pt x="99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956990" y="3070678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3"/>
                    <a:pt x="648" y="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2743489" y="3067908"/>
              <a:ext cx="36335" cy="19030"/>
            </a:xfrm>
            <a:custGeom>
              <a:avLst/>
              <a:gdLst/>
              <a:ahLst/>
              <a:cxnLst/>
              <a:rect l="l" t="t" r="r" b="b"/>
              <a:pathLst>
                <a:path w="1018" h="632" extrusionOk="0">
                  <a:moveTo>
                    <a:pt x="760" y="489"/>
                  </a:moveTo>
                  <a:cubicBezTo>
                    <a:pt x="924" y="382"/>
                    <a:pt x="1018" y="243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1"/>
                    <a:pt x="760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3893980" y="3063392"/>
              <a:ext cx="37905" cy="18849"/>
            </a:xfrm>
            <a:custGeom>
              <a:avLst/>
              <a:gdLst/>
              <a:ahLst/>
              <a:cxnLst/>
              <a:rect l="l" t="t" r="r" b="b"/>
              <a:pathLst>
                <a:path w="1062" h="626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1"/>
                  </a:cubicBezTo>
                  <a:cubicBezTo>
                    <a:pt x="48" y="140"/>
                    <a:pt x="1" y="626"/>
                    <a:pt x="732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2784249" y="3071250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3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332362" y="3060682"/>
              <a:ext cx="56751" cy="22552"/>
            </a:xfrm>
            <a:custGeom>
              <a:avLst/>
              <a:gdLst/>
              <a:ahLst/>
              <a:cxnLst/>
              <a:rect l="l" t="t" r="r" b="b"/>
              <a:pathLst>
                <a:path w="1590" h="749" extrusionOk="0">
                  <a:moveTo>
                    <a:pt x="1590" y="365"/>
                  </a:moveTo>
                  <a:cubicBezTo>
                    <a:pt x="1048" y="346"/>
                    <a:pt x="1061" y="67"/>
                    <a:pt x="624" y="0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79"/>
                    <a:pt x="1345" y="748"/>
                    <a:pt x="15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3276404" y="3070889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1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2096075" y="3068360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2980412" y="306540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5627033" y="3062971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1" y="15"/>
                  </a:moveTo>
                  <a:cubicBezTo>
                    <a:pt x="354" y="28"/>
                    <a:pt x="35" y="0"/>
                    <a:pt x="1" y="106"/>
                  </a:cubicBezTo>
                  <a:cubicBezTo>
                    <a:pt x="229" y="93"/>
                    <a:pt x="550" y="122"/>
                    <a:pt x="581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2894501" y="3060682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0"/>
                    <a:pt x="8" y="4"/>
                    <a:pt x="0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881915" y="3049663"/>
              <a:ext cx="14634" cy="9605"/>
            </a:xfrm>
            <a:custGeom>
              <a:avLst/>
              <a:gdLst/>
              <a:ahLst/>
              <a:cxnLst/>
              <a:rect l="l" t="t" r="r" b="b"/>
              <a:pathLst>
                <a:path w="410" h="319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8"/>
                    <a:pt x="410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5506609" y="305442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2105676" y="3049723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28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566149" y="3047043"/>
              <a:ext cx="34443" cy="8943"/>
            </a:xfrm>
            <a:custGeom>
              <a:avLst/>
              <a:gdLst/>
              <a:ahLst/>
              <a:cxnLst/>
              <a:rect l="l" t="t" r="r" b="b"/>
              <a:pathLst>
                <a:path w="965" h="297" extrusionOk="0">
                  <a:moveTo>
                    <a:pt x="193" y="272"/>
                  </a:moveTo>
                  <a:cubicBezTo>
                    <a:pt x="634" y="297"/>
                    <a:pt x="918" y="250"/>
                    <a:pt x="964" y="89"/>
                  </a:cubicBezTo>
                  <a:cubicBezTo>
                    <a:pt x="625" y="109"/>
                    <a:pt x="1" y="1"/>
                    <a:pt x="19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2658507" y="3044303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5"/>
                    <a:pt x="395" y="22"/>
                    <a:pt x="57" y="0"/>
                  </a:cubicBezTo>
                  <a:cubicBezTo>
                    <a:pt x="1" y="205"/>
                    <a:pt x="103" y="341"/>
                    <a:pt x="44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7000170" y="3049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5" y="142"/>
                    <a:pt x="392" y="73"/>
                    <a:pt x="293" y="24"/>
                  </a:cubicBezTo>
                  <a:cubicBezTo>
                    <a:pt x="238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2285206" y="30490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2"/>
                  </a:moveTo>
                  <a:cubicBezTo>
                    <a:pt x="242" y="0"/>
                    <a:pt x="0" y="68"/>
                    <a:pt x="101" y="114"/>
                  </a:cubicBezTo>
                  <a:cubicBezTo>
                    <a:pt x="155" y="140"/>
                    <a:pt x="393" y="71"/>
                    <a:pt x="294" y="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7367689" y="3038823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4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1"/>
                    <a:pt x="7" y="221"/>
                    <a:pt x="410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953664" y="3029580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8"/>
                  </a:moveTo>
                  <a:cubicBezTo>
                    <a:pt x="1299" y="1"/>
                    <a:pt x="0" y="32"/>
                    <a:pt x="712" y="3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8894157" y="3021421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8018815" y="302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5"/>
                  </a:moveTo>
                  <a:cubicBezTo>
                    <a:pt x="157" y="140"/>
                    <a:pt x="394" y="71"/>
                    <a:pt x="294" y="24"/>
                  </a:cubicBezTo>
                  <a:cubicBezTo>
                    <a:pt x="242" y="0"/>
                    <a:pt x="1" y="67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5014490" y="302786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2873907" y="3027262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0" y="112"/>
                  </a:moveTo>
                  <a:cubicBezTo>
                    <a:pt x="2" y="203"/>
                    <a:pt x="338" y="227"/>
                    <a:pt x="387" y="112"/>
                  </a:cubicBezTo>
                  <a:cubicBezTo>
                    <a:pt x="344" y="1"/>
                    <a:pt x="171" y="56"/>
                    <a:pt x="0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6763890" y="3017477"/>
              <a:ext cx="26448" cy="15296"/>
            </a:xfrm>
            <a:custGeom>
              <a:avLst/>
              <a:gdLst/>
              <a:ahLst/>
              <a:cxnLst/>
              <a:rect l="l" t="t" r="r" b="b"/>
              <a:pathLst>
                <a:path w="741" h="508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7"/>
                    <a:pt x="740" y="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2729284" y="3024763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3"/>
                    <a:pt x="37" y="0"/>
                    <a:pt x="1" y="104"/>
                  </a:cubicBezTo>
                  <a:cubicBezTo>
                    <a:pt x="1" y="154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126619" y="302202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4"/>
                  </a:moveTo>
                  <a:cubicBezTo>
                    <a:pt x="193" y="55"/>
                    <a:pt x="37" y="0"/>
                    <a:pt x="2" y="104"/>
                  </a:cubicBezTo>
                  <a:cubicBezTo>
                    <a:pt x="0" y="154"/>
                    <a:pt x="154" y="208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2660506" y="3016904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1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7"/>
                    <a:pt x="531" y="24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2546791" y="302169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1869003" y="301425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4"/>
                    <a:pt x="384" y="271"/>
                  </a:cubicBezTo>
                  <a:cubicBezTo>
                    <a:pt x="383" y="180"/>
                    <a:pt x="541" y="164"/>
                    <a:pt x="579" y="91"/>
                  </a:cubicBezTo>
                  <a:cubicBezTo>
                    <a:pt x="383" y="91"/>
                    <a:pt x="346" y="17"/>
                    <a:pt x="192" y="1"/>
                  </a:cubicBezTo>
                  <a:cubicBezTo>
                    <a:pt x="194" y="91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4449238" y="3011515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5"/>
                    <a:pt x="657" y="145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20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2708690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2550325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8662517" y="3011485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2832576" y="2995678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1" y="71"/>
                  </a:moveTo>
                  <a:lnTo>
                    <a:pt x="1" y="434"/>
                  </a:lnTo>
                  <a:cubicBezTo>
                    <a:pt x="745" y="506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2912847" y="2987428"/>
              <a:ext cx="37156" cy="15868"/>
            </a:xfrm>
            <a:custGeom>
              <a:avLst/>
              <a:gdLst/>
              <a:ahLst/>
              <a:cxnLst/>
              <a:rect l="l" t="t" r="r" b="b"/>
              <a:pathLst>
                <a:path w="1041" h="527" extrusionOk="0">
                  <a:moveTo>
                    <a:pt x="836" y="526"/>
                  </a:moveTo>
                  <a:cubicBezTo>
                    <a:pt x="1041" y="0"/>
                    <a:pt x="1" y="489"/>
                    <a:pt x="836" y="5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7871051" y="2985080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3"/>
                  </a:moveTo>
                  <a:cubicBezTo>
                    <a:pt x="251" y="539"/>
                    <a:pt x="709" y="539"/>
                    <a:pt x="962" y="423"/>
                  </a:cubicBezTo>
                  <a:cubicBezTo>
                    <a:pt x="960" y="0"/>
                    <a:pt x="3" y="0"/>
                    <a:pt x="0" y="4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7733351" y="299778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5" y="2"/>
                    <a:pt x="1" y="91"/>
                  </a:cubicBezTo>
                  <a:cubicBezTo>
                    <a:pt x="148" y="73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8455183" y="2992336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4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8538666" y="2985622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3723873" y="2986134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1"/>
                    <a:pt x="389" y="72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7857202" y="297869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8007786" y="2975957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1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7705797" y="2970447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4" y="92"/>
                    <a:pt x="350" y="17"/>
                    <a:pt x="193" y="0"/>
                  </a:cubicBezTo>
                  <a:cubicBezTo>
                    <a:pt x="195" y="92"/>
                    <a:pt x="37" y="110"/>
                    <a:pt x="0" y="181"/>
                  </a:cubicBezTo>
                  <a:cubicBezTo>
                    <a:pt x="195" y="181"/>
                    <a:pt x="229" y="255"/>
                    <a:pt x="388" y="273"/>
                  </a:cubicBezTo>
                  <a:cubicBezTo>
                    <a:pt x="383" y="181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7571525" y="297517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4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2"/>
                    <a:pt x="392" y="73"/>
                    <a:pt x="29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6703856" y="2963763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90" y="403"/>
                  </a:moveTo>
                  <a:cubicBezTo>
                    <a:pt x="703" y="403"/>
                    <a:pt x="678" y="320"/>
                    <a:pt x="690" y="314"/>
                  </a:cubicBezTo>
                  <a:cubicBezTo>
                    <a:pt x="710" y="302"/>
                    <a:pt x="872" y="126"/>
                    <a:pt x="882" y="131"/>
                  </a:cubicBezTo>
                  <a:cubicBezTo>
                    <a:pt x="672" y="1"/>
                    <a:pt x="1" y="463"/>
                    <a:pt x="690" y="4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7516773" y="2961956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1"/>
                    <a:pt x="633" y="85"/>
                    <a:pt x="669" y="11"/>
                  </a:cubicBezTo>
                  <a:cubicBezTo>
                    <a:pt x="366" y="21"/>
                    <a:pt x="0" y="0"/>
                    <a:pt x="92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2639840" y="296186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5"/>
                    <a:pt x="160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8724478" y="2939646"/>
              <a:ext cx="56251" cy="27972"/>
            </a:xfrm>
            <a:custGeom>
              <a:avLst/>
              <a:gdLst/>
              <a:ahLst/>
              <a:cxnLst/>
              <a:rect l="l" t="t" r="r" b="b"/>
              <a:pathLst>
                <a:path w="1576" h="929" extrusionOk="0">
                  <a:moveTo>
                    <a:pt x="1350" y="25"/>
                  </a:moveTo>
                  <a:cubicBezTo>
                    <a:pt x="337" y="0"/>
                    <a:pt x="143" y="364"/>
                    <a:pt x="0" y="751"/>
                  </a:cubicBezTo>
                  <a:cubicBezTo>
                    <a:pt x="819" y="928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7864126" y="296222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5"/>
                    <a:pt x="1" y="92"/>
                  </a:cubicBezTo>
                  <a:cubicBezTo>
                    <a:pt x="150" y="72"/>
                    <a:pt x="379" y="89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2749985" y="2940369"/>
              <a:ext cx="51183" cy="19180"/>
            </a:xfrm>
            <a:custGeom>
              <a:avLst/>
              <a:gdLst/>
              <a:ahLst/>
              <a:cxnLst/>
              <a:rect l="l" t="t" r="r" b="b"/>
              <a:pathLst>
                <a:path w="1434" h="637" extrusionOk="0">
                  <a:moveTo>
                    <a:pt x="965" y="637"/>
                  </a:moveTo>
                  <a:cubicBezTo>
                    <a:pt x="1433" y="405"/>
                    <a:pt x="885" y="141"/>
                    <a:pt x="578" y="1"/>
                  </a:cubicBezTo>
                  <a:cubicBezTo>
                    <a:pt x="546" y="107"/>
                    <a:pt x="274" y="100"/>
                    <a:pt x="0" y="92"/>
                  </a:cubicBezTo>
                  <a:cubicBezTo>
                    <a:pt x="106" y="375"/>
                    <a:pt x="461" y="543"/>
                    <a:pt x="965" y="6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1998886" y="2951298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4"/>
                  </a:moveTo>
                  <a:cubicBezTo>
                    <a:pt x="420" y="159"/>
                    <a:pt x="656" y="148"/>
                    <a:pt x="603" y="1"/>
                  </a:cubicBezTo>
                  <a:lnTo>
                    <a:pt x="218" y="1"/>
                  </a:lnTo>
                  <a:cubicBezTo>
                    <a:pt x="1" y="131"/>
                    <a:pt x="9" y="224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533984" y="2945096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5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1603849" y="294509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5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770971" y="293690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6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4234266" y="292847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50" y="306"/>
                  </a:moveTo>
                  <a:cubicBezTo>
                    <a:pt x="1113" y="0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943728" y="2925435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6"/>
                    <a:pt x="853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0952" y="292399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66560" y="2915770"/>
              <a:ext cx="22593" cy="11713"/>
            </a:xfrm>
            <a:custGeom>
              <a:avLst/>
              <a:gdLst/>
              <a:ahLst/>
              <a:cxnLst/>
              <a:rect l="l" t="t" r="r" b="b"/>
              <a:pathLst>
                <a:path w="633" h="389" extrusionOk="0">
                  <a:moveTo>
                    <a:pt x="193" y="1"/>
                  </a:moveTo>
                  <a:cubicBezTo>
                    <a:pt x="203" y="125"/>
                    <a:pt x="104" y="199"/>
                    <a:pt x="1" y="272"/>
                  </a:cubicBezTo>
                  <a:cubicBezTo>
                    <a:pt x="249" y="277"/>
                    <a:pt x="270" y="388"/>
                    <a:pt x="578" y="364"/>
                  </a:cubicBezTo>
                  <a:cubicBezTo>
                    <a:pt x="632" y="159"/>
                    <a:pt x="532" y="23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7185731" y="2915770"/>
              <a:ext cx="31374" cy="13489"/>
            </a:xfrm>
            <a:custGeom>
              <a:avLst/>
              <a:gdLst/>
              <a:ahLst/>
              <a:cxnLst/>
              <a:rect l="l" t="t" r="r" b="b"/>
              <a:pathLst>
                <a:path w="879" h="448" extrusionOk="0">
                  <a:moveTo>
                    <a:pt x="878" y="181"/>
                  </a:moveTo>
                  <a:cubicBezTo>
                    <a:pt x="624" y="181"/>
                    <a:pt x="706" y="23"/>
                    <a:pt x="493" y="1"/>
                  </a:cubicBezTo>
                  <a:cubicBezTo>
                    <a:pt x="477" y="143"/>
                    <a:pt x="1" y="71"/>
                    <a:pt x="107" y="272"/>
                  </a:cubicBezTo>
                  <a:cubicBezTo>
                    <a:pt x="594" y="284"/>
                    <a:pt x="712" y="447"/>
                    <a:pt x="878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3747965" y="2920888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3"/>
                    <a:pt x="160" y="207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3331191" y="2909086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2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3"/>
                    <a:pt x="676" y="321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4828642" y="291032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3892552" y="290721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3"/>
                  </a:moveTo>
                  <a:cubicBezTo>
                    <a:pt x="192" y="52"/>
                    <a:pt x="38" y="0"/>
                    <a:pt x="0" y="103"/>
                  </a:cubicBezTo>
                  <a:cubicBezTo>
                    <a:pt x="0" y="154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2385179" y="29103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6" y="2"/>
                    <a:pt x="0" y="90"/>
                  </a:cubicBezTo>
                  <a:cubicBezTo>
                    <a:pt x="149" y="71"/>
                    <a:pt x="379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5465171" y="290682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69"/>
                    <a:pt x="101" y="116"/>
                  </a:cubicBezTo>
                  <a:cubicBezTo>
                    <a:pt x="156" y="141"/>
                    <a:pt x="395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6687081" y="290484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6" y="22"/>
                    <a:pt x="6" y="2"/>
                    <a:pt x="1" y="92"/>
                  </a:cubicBezTo>
                  <a:cubicBezTo>
                    <a:pt x="151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2488400" y="2904419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5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2"/>
                    <a:pt x="547" y="121"/>
                    <a:pt x="579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2402311" y="29041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1" y="70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1400762" y="2901739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7" y="53"/>
                    <a:pt x="40" y="1"/>
                    <a:pt x="5" y="104"/>
                  </a:cubicBezTo>
                  <a:cubicBezTo>
                    <a:pt x="1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475664" y="2896621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7" y="274"/>
                  </a:moveTo>
                  <a:cubicBezTo>
                    <a:pt x="358" y="167"/>
                    <a:pt x="420" y="17"/>
                    <a:pt x="195" y="1"/>
                  </a:cubicBezTo>
                  <a:cubicBezTo>
                    <a:pt x="182" y="57"/>
                    <a:pt x="165" y="109"/>
                    <a:pt x="1" y="92"/>
                  </a:cubicBezTo>
                  <a:cubicBezTo>
                    <a:pt x="23" y="203"/>
                    <a:pt x="61" y="306"/>
                    <a:pt x="3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273612" y="2892887"/>
              <a:ext cx="39761" cy="15898"/>
            </a:xfrm>
            <a:custGeom>
              <a:avLst/>
              <a:gdLst/>
              <a:ahLst/>
              <a:cxnLst/>
              <a:rect l="l" t="t" r="r" b="b"/>
              <a:pathLst>
                <a:path w="1114" h="528" extrusionOk="0">
                  <a:moveTo>
                    <a:pt x="648" y="306"/>
                  </a:moveTo>
                  <a:cubicBezTo>
                    <a:pt x="1114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7743274" y="2888371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8"/>
                    <a:pt x="1" y="449"/>
                    <a:pt x="494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817891" y="28966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3"/>
                    <a:pt x="382" y="90"/>
                    <a:pt x="385" y="1"/>
                  </a:cubicBezTo>
                  <a:cubicBezTo>
                    <a:pt x="236" y="21"/>
                    <a:pt x="8" y="4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5802922" y="2893490"/>
              <a:ext cx="23843" cy="5932"/>
            </a:xfrm>
            <a:custGeom>
              <a:avLst/>
              <a:gdLst/>
              <a:ahLst/>
              <a:cxnLst/>
              <a:rect l="l" t="t" r="r" b="b"/>
              <a:pathLst>
                <a:path w="668" h="197" extrusionOk="0">
                  <a:moveTo>
                    <a:pt x="88" y="196"/>
                  </a:moveTo>
                  <a:lnTo>
                    <a:pt x="473" y="196"/>
                  </a:lnTo>
                  <a:cubicBezTo>
                    <a:pt x="473" y="105"/>
                    <a:pt x="631" y="88"/>
                    <a:pt x="667" y="16"/>
                  </a:cubicBezTo>
                  <a:cubicBezTo>
                    <a:pt x="363" y="23"/>
                    <a:pt x="0" y="1"/>
                    <a:pt x="88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8204983" y="2890810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6" y="103"/>
                    <a:pt x="634" y="87"/>
                    <a:pt x="672" y="11"/>
                  </a:cubicBezTo>
                  <a:cubicBezTo>
                    <a:pt x="366" y="20"/>
                    <a:pt x="1" y="1"/>
                    <a:pt x="91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251062" y="2878556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4" y="510"/>
                  </a:moveTo>
                  <a:cubicBezTo>
                    <a:pt x="404" y="388"/>
                    <a:pt x="616" y="337"/>
                    <a:pt x="536" y="147"/>
                  </a:cubicBezTo>
                  <a:cubicBezTo>
                    <a:pt x="1" y="1"/>
                    <a:pt x="6" y="540"/>
                    <a:pt x="344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160119" y="288846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562580" y="28877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5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6329234" y="2882801"/>
              <a:ext cx="23807" cy="6082"/>
            </a:xfrm>
            <a:custGeom>
              <a:avLst/>
              <a:gdLst/>
              <a:ahLst/>
              <a:cxnLst/>
              <a:rect l="l" t="t" r="r" b="b"/>
              <a:pathLst>
                <a:path w="667" h="202" extrusionOk="0">
                  <a:moveTo>
                    <a:pt x="576" y="7"/>
                  </a:moveTo>
                  <a:cubicBezTo>
                    <a:pt x="246" y="1"/>
                    <a:pt x="84" y="78"/>
                    <a:pt x="1" y="188"/>
                  </a:cubicBezTo>
                  <a:cubicBezTo>
                    <a:pt x="302" y="179"/>
                    <a:pt x="666" y="202"/>
                    <a:pt x="576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5699238" y="2884939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0"/>
                    <a:pt x="1" y="69"/>
                    <a:pt x="101" y="117"/>
                  </a:cubicBezTo>
                  <a:cubicBezTo>
                    <a:pt x="154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3765061" y="2884939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6" y="26"/>
                  </a:moveTo>
                  <a:cubicBezTo>
                    <a:pt x="242" y="0"/>
                    <a:pt x="1" y="69"/>
                    <a:pt x="100" y="117"/>
                  </a:cubicBezTo>
                  <a:cubicBezTo>
                    <a:pt x="154" y="144"/>
                    <a:pt x="395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8043050" y="2879700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6818891" y="2872805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29" y="429"/>
                  </a:moveTo>
                  <a:cubicBezTo>
                    <a:pt x="1828" y="1"/>
                    <a:pt x="1" y="308"/>
                    <a:pt x="1129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8101477" y="28767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5131452" y="287202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48255" y="287400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1144388" y="2861153"/>
              <a:ext cx="24378" cy="11351"/>
            </a:xfrm>
            <a:custGeom>
              <a:avLst/>
              <a:gdLst/>
              <a:ahLst/>
              <a:cxnLst/>
              <a:rect l="l" t="t" r="r" b="b"/>
              <a:pathLst>
                <a:path w="683" h="377" extrusionOk="0">
                  <a:moveTo>
                    <a:pt x="630" y="362"/>
                  </a:moveTo>
                  <a:cubicBezTo>
                    <a:pt x="682" y="154"/>
                    <a:pt x="584" y="21"/>
                    <a:pt x="245" y="0"/>
                  </a:cubicBezTo>
                  <a:cubicBezTo>
                    <a:pt x="1" y="106"/>
                    <a:pt x="89" y="376"/>
                    <a:pt x="63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379332" y="2852000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4000270" y="2857420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4"/>
                  </a:moveTo>
                  <a:cubicBezTo>
                    <a:pt x="1114" y="0"/>
                    <a:pt x="0" y="524"/>
                    <a:pt x="646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852892" y="2852903"/>
              <a:ext cx="43973" cy="18999"/>
            </a:xfrm>
            <a:custGeom>
              <a:avLst/>
              <a:gdLst/>
              <a:ahLst/>
              <a:cxnLst/>
              <a:rect l="l" t="t" r="r" b="b"/>
              <a:pathLst>
                <a:path w="1232" h="631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3104298" y="286311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09018" y="286311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4"/>
                  </a:moveTo>
                  <a:cubicBezTo>
                    <a:pt x="239" y="1"/>
                    <a:pt x="0" y="68"/>
                    <a:pt x="99" y="115"/>
                  </a:cubicBezTo>
                  <a:cubicBezTo>
                    <a:pt x="152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3971574" y="2857660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309769" y="28576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6029637" y="285489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3" y="140"/>
                    <a:pt x="394" y="73"/>
                    <a:pt x="294" y="26"/>
                  </a:cubicBezTo>
                  <a:cubicBezTo>
                    <a:pt x="242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3361386" y="2846641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4" y="118"/>
                  </a:moveTo>
                  <a:cubicBezTo>
                    <a:pt x="63" y="225"/>
                    <a:pt x="0" y="375"/>
                    <a:pt x="226" y="391"/>
                  </a:cubicBezTo>
                  <a:cubicBezTo>
                    <a:pt x="245" y="157"/>
                    <a:pt x="979" y="262"/>
                    <a:pt x="999" y="28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635672" y="2847484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6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2199331" y="2846460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4"/>
                  </a:cubicBezTo>
                  <a:cubicBezTo>
                    <a:pt x="194" y="214"/>
                    <a:pt x="228" y="287"/>
                    <a:pt x="38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490384" y="2852903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2"/>
                    <a:pt x="380" y="89"/>
                    <a:pt x="386" y="0"/>
                  </a:cubicBezTo>
                  <a:cubicBezTo>
                    <a:pt x="236" y="21"/>
                    <a:pt x="7" y="3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257267" y="2845828"/>
              <a:ext cx="8995" cy="11472"/>
            </a:xfrm>
            <a:custGeom>
              <a:avLst/>
              <a:gdLst/>
              <a:ahLst/>
              <a:cxnLst/>
              <a:rect l="l" t="t" r="r" b="b"/>
              <a:pathLst>
                <a:path w="252" h="381" extrusionOk="0">
                  <a:moveTo>
                    <a:pt x="29" y="145"/>
                  </a:moveTo>
                  <a:cubicBezTo>
                    <a:pt x="1" y="239"/>
                    <a:pt x="180" y="380"/>
                    <a:pt x="221" y="235"/>
                  </a:cubicBezTo>
                  <a:cubicBezTo>
                    <a:pt x="251" y="140"/>
                    <a:pt x="71" y="0"/>
                    <a:pt x="29" y="1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3248921" y="2849381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88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3" y="143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7537118" y="284667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0" y="142"/>
                    <a:pt x="391" y="73"/>
                    <a:pt x="292" y="26"/>
                  </a:cubicBezTo>
                  <a:cubicBezTo>
                    <a:pt x="238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359273" y="2841131"/>
              <a:ext cx="31481" cy="9635"/>
            </a:xfrm>
            <a:custGeom>
              <a:avLst/>
              <a:gdLst/>
              <a:ahLst/>
              <a:cxnLst/>
              <a:rect l="l" t="t" r="r" b="b"/>
              <a:pathLst>
                <a:path w="882" h="320" extrusionOk="0">
                  <a:moveTo>
                    <a:pt x="755" y="211"/>
                  </a:moveTo>
                  <a:cubicBezTo>
                    <a:pt x="882" y="1"/>
                    <a:pt x="1" y="14"/>
                    <a:pt x="174" y="211"/>
                  </a:cubicBezTo>
                  <a:cubicBezTo>
                    <a:pt x="240" y="283"/>
                    <a:pt x="689" y="319"/>
                    <a:pt x="755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288603" y="2833664"/>
              <a:ext cx="24307" cy="16560"/>
            </a:xfrm>
            <a:custGeom>
              <a:avLst/>
              <a:gdLst/>
              <a:ahLst/>
              <a:cxnLst/>
              <a:rect l="l" t="t" r="r" b="b"/>
              <a:pathLst>
                <a:path w="681" h="550" extrusionOk="0">
                  <a:moveTo>
                    <a:pt x="420" y="549"/>
                  </a:moveTo>
                  <a:cubicBezTo>
                    <a:pt x="335" y="378"/>
                    <a:pt x="681" y="1"/>
                    <a:pt x="35" y="94"/>
                  </a:cubicBezTo>
                  <a:cubicBezTo>
                    <a:pt x="5" y="319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7674674" y="28411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8700243" y="283571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3" y="143"/>
                    <a:pt x="396" y="73"/>
                    <a:pt x="293" y="26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10279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0" y="71"/>
                    <a:pt x="101" y="117"/>
                  </a:cubicBezTo>
                  <a:cubicBezTo>
                    <a:pt x="152" y="143"/>
                    <a:pt x="393" y="75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1548776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9" y="0"/>
                    <a:pt x="1" y="71"/>
                    <a:pt x="99" y="117"/>
                  </a:cubicBezTo>
                  <a:cubicBezTo>
                    <a:pt x="154" y="143"/>
                    <a:pt x="394" y="75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4429358" y="2824782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3982032" y="282794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1"/>
                    <a:pt x="40" y="0"/>
                    <a:pt x="2" y="102"/>
                  </a:cubicBezTo>
                  <a:cubicBezTo>
                    <a:pt x="1" y="153"/>
                    <a:pt x="155" y="207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1596924" y="2830201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526740" y="2822042"/>
              <a:ext cx="29732" cy="11924"/>
            </a:xfrm>
            <a:custGeom>
              <a:avLst/>
              <a:gdLst/>
              <a:ahLst/>
              <a:cxnLst/>
              <a:rect l="l" t="t" r="r" b="b"/>
              <a:pathLst>
                <a:path w="833" h="396" extrusionOk="0">
                  <a:moveTo>
                    <a:pt x="1" y="389"/>
                  </a:moveTo>
                  <a:cubicBezTo>
                    <a:pt x="338" y="396"/>
                    <a:pt x="601" y="369"/>
                    <a:pt x="771" y="298"/>
                  </a:cubicBezTo>
                  <a:cubicBezTo>
                    <a:pt x="832" y="59"/>
                    <a:pt x="503" y="0"/>
                    <a:pt x="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930991" y="282523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3341934" y="2820115"/>
              <a:ext cx="41368" cy="13760"/>
            </a:xfrm>
            <a:custGeom>
              <a:avLst/>
              <a:gdLst/>
              <a:ahLst/>
              <a:cxnLst/>
              <a:rect l="l" t="t" r="r" b="b"/>
              <a:pathLst>
                <a:path w="1159" h="457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7"/>
                    <a:pt x="151" y="282"/>
                    <a:pt x="1" y="362"/>
                  </a:cubicBezTo>
                  <a:cubicBezTo>
                    <a:pt x="839" y="456"/>
                    <a:pt x="860" y="164"/>
                    <a:pt x="1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978220" y="282553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5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904267" y="2814665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3"/>
                    <a:pt x="36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4565129" y="2817375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813931" y="282282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1"/>
                  </a:moveTo>
                  <a:cubicBezTo>
                    <a:pt x="234" y="21"/>
                    <a:pt x="3" y="3"/>
                    <a:pt x="1" y="92"/>
                  </a:cubicBezTo>
                  <a:cubicBezTo>
                    <a:pt x="149" y="70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1057121" y="2810360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5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2"/>
                  </a:lnTo>
                  <a:cubicBezTo>
                    <a:pt x="93" y="1"/>
                    <a:pt x="1" y="450"/>
                    <a:pt x="374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993281" y="281662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9" y="0"/>
                    <a:pt x="1" y="70"/>
                    <a:pt x="101" y="116"/>
                  </a:cubicBezTo>
                  <a:cubicBezTo>
                    <a:pt x="153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894593" y="2807199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29"/>
                  </a:moveTo>
                  <a:cubicBezTo>
                    <a:pt x="1828" y="0"/>
                    <a:pt x="1" y="307"/>
                    <a:pt x="1130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5798390" y="281189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8"/>
                    <a:pt x="600" y="1"/>
                  </a:cubicBezTo>
                  <a:lnTo>
                    <a:pt x="215" y="1"/>
                  </a:lnTo>
                  <a:cubicBezTo>
                    <a:pt x="1" y="131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120638" y="2810932"/>
              <a:ext cx="32623" cy="9214"/>
            </a:xfrm>
            <a:custGeom>
              <a:avLst/>
              <a:gdLst/>
              <a:ahLst/>
              <a:cxnLst/>
              <a:rect l="l" t="t" r="r" b="b"/>
              <a:pathLst>
                <a:path w="914" h="306" extrusionOk="0">
                  <a:moveTo>
                    <a:pt x="0" y="214"/>
                  </a:moveTo>
                  <a:cubicBezTo>
                    <a:pt x="192" y="214"/>
                    <a:pt x="230" y="287"/>
                    <a:pt x="388" y="305"/>
                  </a:cubicBezTo>
                  <a:cubicBezTo>
                    <a:pt x="914" y="158"/>
                    <a:pt x="103" y="0"/>
                    <a:pt x="0" y="2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172240" y="2813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5912675" y="281385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2491755" y="28138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7014982" y="2802712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4849272" y="2808493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2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4591113" y="28111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2"/>
                    <a:pt x="292" y="27"/>
                  </a:cubicBezTo>
                  <a:cubicBezTo>
                    <a:pt x="238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196377" y="2811896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49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298910" y="280367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6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1"/>
                    <a:pt x="409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2147578" y="280840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1810290" y="280566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1455942" y="2802472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6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4284913" y="280093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1524791" y="2800936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7932869" y="2800514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4"/>
                  </a:moveTo>
                  <a:cubicBezTo>
                    <a:pt x="353" y="30"/>
                    <a:pt x="34" y="0"/>
                    <a:pt x="0" y="106"/>
                  </a:cubicBezTo>
                  <a:cubicBezTo>
                    <a:pt x="229" y="92"/>
                    <a:pt x="549" y="122"/>
                    <a:pt x="580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4470689" y="2797865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3" y="102"/>
                  </a:moveTo>
                  <a:cubicBezTo>
                    <a:pt x="0" y="153"/>
                    <a:pt x="157" y="206"/>
                    <a:pt x="193" y="102"/>
                  </a:cubicBezTo>
                  <a:cubicBezTo>
                    <a:pt x="196" y="53"/>
                    <a:pt x="41" y="1"/>
                    <a:pt x="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30032" y="2794252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2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1180579" y="279241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3"/>
                    <a:pt x="156" y="205"/>
                    <a:pt x="197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3534563" y="2789645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8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533763" y="2786695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2"/>
                  </a:moveTo>
                  <a:cubicBezTo>
                    <a:pt x="342" y="1"/>
                    <a:pt x="171" y="56"/>
                    <a:pt x="1" y="112"/>
                  </a:cubicBezTo>
                  <a:cubicBezTo>
                    <a:pt x="1" y="203"/>
                    <a:pt x="336" y="225"/>
                    <a:pt x="386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4222952" y="2787297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2780823" y="278925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1" y="117"/>
                  </a:moveTo>
                  <a:cubicBezTo>
                    <a:pt x="154" y="140"/>
                    <a:pt x="392" y="73"/>
                    <a:pt x="294" y="27"/>
                  </a:cubicBezTo>
                  <a:cubicBezTo>
                    <a:pt x="240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2502248" y="2786905"/>
              <a:ext cx="6853" cy="6293"/>
            </a:xfrm>
            <a:custGeom>
              <a:avLst/>
              <a:gdLst/>
              <a:ahLst/>
              <a:cxnLst/>
              <a:rect l="l" t="t" r="r" b="b"/>
              <a:pathLst>
                <a:path w="192" h="209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1" y="54"/>
                    <a:pt x="35" y="0"/>
                    <a:pt x="1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1868896" y="278693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40" y="1"/>
                    <a:pt x="4" y="104"/>
                  </a:cubicBezTo>
                  <a:cubicBezTo>
                    <a:pt x="1" y="152"/>
                    <a:pt x="158" y="207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12999" y="279003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50" y="71"/>
                    <a:pt x="379" y="87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6666451" y="2781245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3"/>
                    <a:pt x="1" y="110"/>
                  </a:cubicBezTo>
                  <a:cubicBezTo>
                    <a:pt x="2" y="202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112264" y="27838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5"/>
                  </a:moveTo>
                  <a:cubicBezTo>
                    <a:pt x="238" y="0"/>
                    <a:pt x="1" y="70"/>
                    <a:pt x="100" y="117"/>
                  </a:cubicBezTo>
                  <a:cubicBezTo>
                    <a:pt x="153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4993931" y="2779077"/>
              <a:ext cx="20595" cy="9003"/>
            </a:xfrm>
            <a:custGeom>
              <a:avLst/>
              <a:gdLst/>
              <a:ahLst/>
              <a:cxnLst/>
              <a:rect l="l" t="t" r="r" b="b"/>
              <a:pathLst>
                <a:path w="577" h="299" extrusionOk="0">
                  <a:moveTo>
                    <a:pt x="576" y="1"/>
                  </a:moveTo>
                  <a:lnTo>
                    <a:pt x="192" y="1"/>
                  </a:lnTo>
                  <a:cubicBezTo>
                    <a:pt x="192" y="91"/>
                    <a:pt x="37" y="109"/>
                    <a:pt x="0" y="182"/>
                  </a:cubicBezTo>
                  <a:cubicBezTo>
                    <a:pt x="243" y="189"/>
                    <a:pt x="265" y="298"/>
                    <a:pt x="576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2767438" y="2778716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4"/>
                  </a:moveTo>
                  <a:cubicBezTo>
                    <a:pt x="472" y="103"/>
                    <a:pt x="632" y="86"/>
                    <a:pt x="669" y="13"/>
                  </a:cubicBezTo>
                  <a:cubicBezTo>
                    <a:pt x="365" y="21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883136" y="27783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4460659" y="2768118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8"/>
                    <a:pt x="700" y="259"/>
                    <a:pt x="859" y="1"/>
                  </a:cubicBezTo>
                  <a:cubicBezTo>
                    <a:pt x="1" y="40"/>
                    <a:pt x="576" y="194"/>
                    <a:pt x="28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2498572" y="277832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2" y="1"/>
                    <a:pt x="1" y="70"/>
                    <a:pt x="104" y="116"/>
                  </a:cubicBezTo>
                  <a:cubicBezTo>
                    <a:pt x="156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1865363" y="277832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3" y="116"/>
                  </a:moveTo>
                  <a:cubicBezTo>
                    <a:pt x="153" y="142"/>
                    <a:pt x="395" y="73"/>
                    <a:pt x="296" y="26"/>
                  </a:cubicBezTo>
                  <a:cubicBezTo>
                    <a:pt x="237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170750" y="2765709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1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576393" y="277284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086330" y="2773567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3"/>
                    <a:pt x="380" y="90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4215171" y="2765438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1"/>
                  </a:moveTo>
                  <a:lnTo>
                    <a:pt x="604" y="1"/>
                  </a:lnTo>
                  <a:lnTo>
                    <a:pt x="25" y="1"/>
                  </a:lnTo>
                  <a:cubicBezTo>
                    <a:pt x="1" y="164"/>
                    <a:pt x="219" y="212"/>
                    <a:pt x="604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3049297" y="276733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7"/>
                  </a:moveTo>
                  <a:cubicBezTo>
                    <a:pt x="240" y="0"/>
                    <a:pt x="1" y="71"/>
                    <a:pt x="100" y="118"/>
                  </a:cubicBezTo>
                  <a:cubicBezTo>
                    <a:pt x="151" y="143"/>
                    <a:pt x="390" y="76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1383487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7" y="143"/>
                    <a:pt x="394" y="76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254768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7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3"/>
                    <a:pt x="393" y="76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4529188" y="2764685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6"/>
                  </a:moveTo>
                  <a:cubicBezTo>
                    <a:pt x="237" y="1"/>
                    <a:pt x="1" y="69"/>
                    <a:pt x="99" y="117"/>
                  </a:cubicBezTo>
                  <a:cubicBezTo>
                    <a:pt x="151" y="141"/>
                    <a:pt x="391" y="71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2144259" y="2759085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2"/>
                  </a:moveTo>
                  <a:cubicBezTo>
                    <a:pt x="258" y="329"/>
                    <a:pt x="717" y="332"/>
                    <a:pt x="773" y="122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8442263" y="2759386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2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7747093" y="275953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5"/>
                    <a:pt x="155" y="207"/>
                    <a:pt x="19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4587758" y="2759958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383487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352685" y="2759778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6"/>
                  </a:moveTo>
                  <a:cubicBezTo>
                    <a:pt x="246" y="1"/>
                    <a:pt x="86" y="75"/>
                    <a:pt x="1" y="186"/>
                  </a:cubicBezTo>
                  <a:cubicBezTo>
                    <a:pt x="304" y="178"/>
                    <a:pt x="669" y="199"/>
                    <a:pt x="578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72142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8593739" y="2753696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7"/>
                    <a:pt x="367" y="339"/>
                    <a:pt x="77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7967347" y="275682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8" y="1"/>
                    <a:pt x="0" y="104"/>
                  </a:cubicBezTo>
                  <a:cubicBezTo>
                    <a:pt x="0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7664395" y="2748969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72"/>
                    <a:pt x="232" y="379"/>
                    <a:pt x="197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7595581" y="275411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2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4274669" y="2747162"/>
              <a:ext cx="58821" cy="12827"/>
            </a:xfrm>
            <a:custGeom>
              <a:avLst/>
              <a:gdLst/>
              <a:ahLst/>
              <a:cxnLst/>
              <a:rect l="l" t="t" r="r" b="b"/>
              <a:pathLst>
                <a:path w="1648" h="426" extrusionOk="0">
                  <a:moveTo>
                    <a:pt x="673" y="425"/>
                  </a:moveTo>
                  <a:cubicBezTo>
                    <a:pt x="1648" y="60"/>
                    <a:pt x="1" y="1"/>
                    <a:pt x="673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4615241" y="275447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1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4078435" y="27517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3059719" y="275137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4"/>
                    <a:pt x="158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52649" y="274863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8786439" y="2740207"/>
              <a:ext cx="27840" cy="18427"/>
            </a:xfrm>
            <a:custGeom>
              <a:avLst/>
              <a:gdLst/>
              <a:ahLst/>
              <a:cxnLst/>
              <a:rect l="l" t="t" r="r" b="b"/>
              <a:pathLst>
                <a:path w="780" h="612" extrusionOk="0">
                  <a:moveTo>
                    <a:pt x="0" y="292"/>
                  </a:moveTo>
                  <a:cubicBezTo>
                    <a:pt x="780" y="612"/>
                    <a:pt x="455" y="1"/>
                    <a:pt x="0" y="2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6508158" y="274586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8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8755352" y="274547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7"/>
                  </a:moveTo>
                  <a:cubicBezTo>
                    <a:pt x="153" y="142"/>
                    <a:pt x="392" y="74"/>
                    <a:pt x="293" y="27"/>
                  </a:cubicBezTo>
                  <a:cubicBezTo>
                    <a:pt x="241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2188838" y="274547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4" y="117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111837" y="274625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2"/>
                    <a:pt x="5" y="2"/>
                    <a:pt x="0" y="91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798462" y="274547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5" y="142"/>
                    <a:pt x="393" y="74"/>
                    <a:pt x="294" y="27"/>
                  </a:cubicBezTo>
                  <a:cubicBezTo>
                    <a:pt x="242" y="1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8889624" y="2737949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82" y="4"/>
                  </a:moveTo>
                  <a:cubicBezTo>
                    <a:pt x="249" y="0"/>
                    <a:pt x="88" y="73"/>
                    <a:pt x="1" y="185"/>
                  </a:cubicBezTo>
                  <a:cubicBezTo>
                    <a:pt x="305" y="178"/>
                    <a:pt x="670" y="198"/>
                    <a:pt x="58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8769521" y="2737738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1"/>
                    <a:pt x="630" y="85"/>
                    <a:pt x="669" y="11"/>
                  </a:cubicBezTo>
                  <a:cubicBezTo>
                    <a:pt x="363" y="21"/>
                    <a:pt x="1" y="1"/>
                    <a:pt x="88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2894501" y="2732620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6738584" y="273734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0"/>
                    <a:pt x="0" y="68"/>
                    <a:pt x="98" y="115"/>
                  </a:cubicBezTo>
                  <a:cubicBezTo>
                    <a:pt x="154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8222008" y="273529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9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6521935" y="2734818"/>
              <a:ext cx="20666" cy="3764"/>
            </a:xfrm>
            <a:custGeom>
              <a:avLst/>
              <a:gdLst/>
              <a:ahLst/>
              <a:cxnLst/>
              <a:rect l="l" t="t" r="r" b="b"/>
              <a:pathLst>
                <a:path w="579" h="125" extrusionOk="0">
                  <a:moveTo>
                    <a:pt x="579" y="17"/>
                  </a:moveTo>
                  <a:cubicBezTo>
                    <a:pt x="352" y="32"/>
                    <a:pt x="31" y="1"/>
                    <a:pt x="1" y="108"/>
                  </a:cubicBezTo>
                  <a:cubicBezTo>
                    <a:pt x="226" y="94"/>
                    <a:pt x="547" y="125"/>
                    <a:pt x="579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8841547" y="272951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8" y="1"/>
                    <a:pt x="1" y="104"/>
                  </a:cubicBezTo>
                  <a:cubicBezTo>
                    <a:pt x="1" y="153"/>
                    <a:pt x="153" y="206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8689143" y="2729880"/>
              <a:ext cx="21523" cy="6444"/>
            </a:xfrm>
            <a:custGeom>
              <a:avLst/>
              <a:gdLst/>
              <a:ahLst/>
              <a:cxnLst/>
              <a:rect l="l" t="t" r="r" b="b"/>
              <a:pathLst>
                <a:path w="603" h="214" extrusionOk="0">
                  <a:moveTo>
                    <a:pt x="603" y="181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3"/>
                    <a:pt x="603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98585" y="2716753"/>
              <a:ext cx="37120" cy="15898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837" y="528"/>
                  </a:moveTo>
                  <a:cubicBezTo>
                    <a:pt x="1040" y="0"/>
                    <a:pt x="1" y="490"/>
                    <a:pt x="837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8160190" y="2718950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2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8"/>
                    <a:pt x="838" y="28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6535676" y="272717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5072882" y="272641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2" y="1"/>
                    <a:pt x="1" y="70"/>
                    <a:pt x="101" y="117"/>
                  </a:cubicBezTo>
                  <a:cubicBezTo>
                    <a:pt x="154" y="142"/>
                    <a:pt x="393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2137299" y="2721660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3"/>
                  </a:moveTo>
                  <a:lnTo>
                    <a:pt x="386" y="273"/>
                  </a:lnTo>
                  <a:cubicBezTo>
                    <a:pt x="399" y="157"/>
                    <a:pt x="635" y="147"/>
                    <a:pt x="581" y="1"/>
                  </a:cubicBezTo>
                  <a:lnTo>
                    <a:pt x="1" y="1"/>
                  </a:lnTo>
                  <a:cubicBezTo>
                    <a:pt x="2" y="92"/>
                    <a:pt x="2" y="183"/>
                    <a:pt x="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8748427" y="27236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6" y="141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6880209" y="2714675"/>
              <a:ext cx="20273" cy="13549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5"/>
                  </a:moveTo>
                  <a:cubicBezTo>
                    <a:pt x="386" y="359"/>
                    <a:pt x="404" y="307"/>
                    <a:pt x="567" y="324"/>
                  </a:cubicBezTo>
                  <a:lnTo>
                    <a:pt x="567" y="143"/>
                  </a:lnTo>
                  <a:cubicBezTo>
                    <a:pt x="92" y="0"/>
                    <a:pt x="1" y="449"/>
                    <a:pt x="375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6081319" y="2721510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7809090" y="2713441"/>
              <a:ext cx="33551" cy="17343"/>
            </a:xfrm>
            <a:custGeom>
              <a:avLst/>
              <a:gdLst/>
              <a:ahLst/>
              <a:cxnLst/>
              <a:rect l="l" t="t" r="r" b="b"/>
              <a:pathLst>
                <a:path w="940" h="576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5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6497700" y="272090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4315893" y="2702451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9025396" y="2710731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"/>
            <p:cNvSpPr/>
            <p:nvPr/>
          </p:nvSpPr>
          <p:spPr>
            <a:xfrm>
              <a:off x="17418" y="2713049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"/>
            <p:cNvSpPr/>
            <p:nvPr/>
          </p:nvSpPr>
          <p:spPr>
            <a:xfrm>
              <a:off x="8669441" y="27103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4" y="52"/>
                    <a:pt x="37" y="1"/>
                    <a:pt x="1" y="104"/>
                  </a:cubicBezTo>
                  <a:cubicBezTo>
                    <a:pt x="1" y="155"/>
                    <a:pt x="157" y="208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"/>
            <p:cNvSpPr/>
            <p:nvPr/>
          </p:nvSpPr>
          <p:spPr>
            <a:xfrm>
              <a:off x="8318769" y="2702481"/>
              <a:ext cx="39547" cy="16862"/>
            </a:xfrm>
            <a:custGeom>
              <a:avLst/>
              <a:gdLst/>
              <a:ahLst/>
              <a:cxnLst/>
              <a:rect l="l" t="t" r="r" b="b"/>
              <a:pathLst>
                <a:path w="1108" h="560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7"/>
                    <a:pt x="173" y="559"/>
                    <a:pt x="955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"/>
            <p:cNvSpPr/>
            <p:nvPr/>
          </p:nvSpPr>
          <p:spPr>
            <a:xfrm>
              <a:off x="5664759" y="2712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4" y="0"/>
                    <a:pt x="1" y="68"/>
                    <a:pt x="103" y="115"/>
                  </a:cubicBezTo>
                  <a:cubicBezTo>
                    <a:pt x="158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"/>
            <p:cNvSpPr/>
            <p:nvPr/>
          </p:nvSpPr>
          <p:spPr>
            <a:xfrm>
              <a:off x="695313" y="2712718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5"/>
                  </a:moveTo>
                  <a:cubicBezTo>
                    <a:pt x="238" y="0"/>
                    <a:pt x="1" y="68"/>
                    <a:pt x="97" y="115"/>
                  </a:cubicBezTo>
                  <a:cubicBezTo>
                    <a:pt x="153" y="141"/>
                    <a:pt x="391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8745108" y="271073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7" y="1"/>
                  </a:moveTo>
                  <a:cubicBezTo>
                    <a:pt x="237" y="23"/>
                    <a:pt x="7" y="5"/>
                    <a:pt x="1" y="92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6404865" y="2688993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3"/>
                  </a:moveTo>
                  <a:cubicBezTo>
                    <a:pt x="1478" y="681"/>
                    <a:pt x="33" y="1"/>
                    <a:pt x="0" y="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674576" y="271003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2" y="24"/>
                  </a:moveTo>
                  <a:cubicBezTo>
                    <a:pt x="242" y="0"/>
                    <a:pt x="1" y="68"/>
                    <a:pt x="100" y="115"/>
                  </a:cubicBezTo>
                  <a:cubicBezTo>
                    <a:pt x="156" y="140"/>
                    <a:pt x="394" y="69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3218012" y="27021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3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6962443" y="2697062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6645821" y="2697062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9" y="92"/>
                  </a:moveTo>
                  <a:cubicBezTo>
                    <a:pt x="385" y="92"/>
                    <a:pt x="348" y="16"/>
                    <a:pt x="194" y="0"/>
                  </a:cubicBezTo>
                  <a:cubicBezTo>
                    <a:pt x="194" y="92"/>
                    <a:pt x="38" y="108"/>
                    <a:pt x="0" y="181"/>
                  </a:cubicBezTo>
                  <a:cubicBezTo>
                    <a:pt x="194" y="181"/>
                    <a:pt x="230" y="255"/>
                    <a:pt x="385" y="271"/>
                  </a:cubicBezTo>
                  <a:cubicBezTo>
                    <a:pt x="385" y="183"/>
                    <a:pt x="541" y="165"/>
                    <a:pt x="57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3613656" y="270172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2" y="28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2213180" y="2699470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5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8115218" y="26990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2" y="0"/>
                    <a:pt x="0" y="67"/>
                    <a:pt x="101" y="116"/>
                  </a:cubicBezTo>
                  <a:cubicBezTo>
                    <a:pt x="156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275363" y="269907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7"/>
                    <a:pt x="99" y="116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6800509" y="269627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0"/>
                    <a:pt x="0" y="70"/>
                    <a:pt x="102" y="118"/>
                  </a:cubicBezTo>
                  <a:cubicBezTo>
                    <a:pt x="154" y="141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6539352" y="2691190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4"/>
                    <a:pt x="632" y="87"/>
                    <a:pt x="668" y="13"/>
                  </a:cubicBezTo>
                  <a:cubicBezTo>
                    <a:pt x="368" y="21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6026211" y="2688481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4"/>
                  </a:moveTo>
                  <a:cubicBezTo>
                    <a:pt x="199" y="53"/>
                    <a:pt x="40" y="1"/>
                    <a:pt x="5" y="104"/>
                  </a:cubicBezTo>
                  <a:cubicBezTo>
                    <a:pt x="1" y="155"/>
                    <a:pt x="157" y="207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5523884" y="268613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2133837" y="268808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2" y="73"/>
                    <a:pt x="292" y="27"/>
                  </a:cubicBezTo>
                  <a:cubicBezTo>
                    <a:pt x="240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560255" y="2683422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5224358" y="267990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976293" y="2675353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6"/>
                  </a:moveTo>
                  <a:cubicBezTo>
                    <a:pt x="323" y="181"/>
                    <a:pt x="347" y="292"/>
                    <a:pt x="659" y="267"/>
                  </a:cubicBezTo>
                  <a:cubicBezTo>
                    <a:pt x="956" y="45"/>
                    <a:pt x="1" y="1"/>
                    <a:pt x="78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4673704" y="267713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4050953" y="267466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0"/>
                    <a:pt x="171" y="54"/>
                    <a:pt x="0" y="109"/>
                  </a:cubicBezTo>
                  <a:cubicBezTo>
                    <a:pt x="0" y="200"/>
                    <a:pt x="336" y="224"/>
                    <a:pt x="385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228799" y="267517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2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707377" y="2667043"/>
              <a:ext cx="27162" cy="10990"/>
            </a:xfrm>
            <a:custGeom>
              <a:avLst/>
              <a:gdLst/>
              <a:ahLst/>
              <a:cxnLst/>
              <a:rect l="l" t="t" r="r" b="b"/>
              <a:pathLst>
                <a:path w="761" h="365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6"/>
                    <a:pt x="478" y="178"/>
                    <a:pt x="144" y="364"/>
                  </a:cubicBezTo>
                  <a:cubicBezTo>
                    <a:pt x="275" y="362"/>
                    <a:pt x="405" y="362"/>
                    <a:pt x="532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4456947" y="2669031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6"/>
                  </a:moveTo>
                  <a:cubicBezTo>
                    <a:pt x="385" y="22"/>
                    <a:pt x="48" y="1"/>
                    <a:pt x="0" y="116"/>
                  </a:cubicBezTo>
                  <a:cubicBezTo>
                    <a:pt x="219" y="105"/>
                    <a:pt x="303" y="247"/>
                    <a:pt x="38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819806" y="2664243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4" y="1"/>
                  </a:cubicBezTo>
                  <a:cubicBezTo>
                    <a:pt x="214" y="125"/>
                    <a:pt x="0" y="173"/>
                    <a:pt x="8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4564915" y="2659125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4" y="171"/>
                  </a:cubicBezTo>
                  <a:cubicBezTo>
                    <a:pt x="1" y="597"/>
                    <a:pt x="954" y="413"/>
                    <a:pt x="1026" y="1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59949" y="266665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3"/>
                  </a:moveTo>
                  <a:cubicBezTo>
                    <a:pt x="196" y="52"/>
                    <a:pt x="38" y="0"/>
                    <a:pt x="1" y="103"/>
                  </a:cubicBezTo>
                  <a:cubicBezTo>
                    <a:pt x="1" y="152"/>
                    <a:pt x="160" y="205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5771549" y="26615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4662532" y="2661534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3"/>
                  </a:moveTo>
                  <a:lnTo>
                    <a:pt x="412" y="91"/>
                  </a:lnTo>
                  <a:cubicBezTo>
                    <a:pt x="219" y="92"/>
                    <a:pt x="183" y="16"/>
                    <a:pt x="25" y="0"/>
                  </a:cubicBezTo>
                  <a:cubicBezTo>
                    <a:pt x="45" y="144"/>
                    <a:pt x="1" y="315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805351" y="266349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8779551" y="2658191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11"/>
                  </a:moveTo>
                  <a:cubicBezTo>
                    <a:pt x="346" y="1"/>
                    <a:pt x="171" y="55"/>
                    <a:pt x="0" y="111"/>
                  </a:cubicBezTo>
                  <a:cubicBezTo>
                    <a:pt x="4" y="203"/>
                    <a:pt x="336" y="225"/>
                    <a:pt x="388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8996236" y="265533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8913574" y="265533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8571146" y="2644281"/>
              <a:ext cx="22629" cy="11803"/>
            </a:xfrm>
            <a:custGeom>
              <a:avLst/>
              <a:gdLst/>
              <a:ahLst/>
              <a:cxnLst/>
              <a:rect l="l" t="t" r="r" b="b"/>
              <a:pathLst>
                <a:path w="634" h="392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713958" y="265256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2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690009" y="2639675"/>
              <a:ext cx="22950" cy="13670"/>
            </a:xfrm>
            <a:custGeom>
              <a:avLst/>
              <a:gdLst/>
              <a:ahLst/>
              <a:cxnLst/>
              <a:rect l="l" t="t" r="r" b="b"/>
              <a:pathLst>
                <a:path w="643" h="454" extrusionOk="0">
                  <a:moveTo>
                    <a:pt x="0" y="89"/>
                  </a:moveTo>
                  <a:lnTo>
                    <a:pt x="0" y="454"/>
                  </a:lnTo>
                  <a:lnTo>
                    <a:pt x="580" y="454"/>
                  </a:lnTo>
                  <a:cubicBezTo>
                    <a:pt x="630" y="217"/>
                    <a:pt x="643" y="1"/>
                    <a:pt x="0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8063751" y="2639675"/>
              <a:ext cx="26841" cy="13008"/>
            </a:xfrm>
            <a:custGeom>
              <a:avLst/>
              <a:gdLst/>
              <a:ahLst/>
              <a:cxnLst/>
              <a:rect l="l" t="t" r="r" b="b"/>
              <a:pathLst>
                <a:path w="752" h="432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1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3851185" y="2644462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486672" y="264714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296" y="24"/>
                  </a:moveTo>
                  <a:cubicBezTo>
                    <a:pt x="242" y="1"/>
                    <a:pt x="1" y="69"/>
                    <a:pt x="104" y="114"/>
                  </a:cubicBezTo>
                  <a:cubicBezTo>
                    <a:pt x="158" y="140"/>
                    <a:pt x="398" y="72"/>
                    <a:pt x="296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506003" y="264479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5"/>
                    <a:pt x="197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217006" y="2641541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774" y="119"/>
                  </a:moveTo>
                  <a:cubicBezTo>
                    <a:pt x="514" y="1"/>
                    <a:pt x="54" y="0"/>
                    <a:pt x="1" y="210"/>
                  </a:cubicBezTo>
                  <a:cubicBezTo>
                    <a:pt x="257" y="328"/>
                    <a:pt x="719" y="330"/>
                    <a:pt x="774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4081219" y="2631274"/>
              <a:ext cx="37120" cy="16621"/>
            </a:xfrm>
            <a:custGeom>
              <a:avLst/>
              <a:gdLst/>
              <a:ahLst/>
              <a:cxnLst/>
              <a:rect l="l" t="t" r="r" b="b"/>
              <a:pathLst>
                <a:path w="1040" h="552" extrusionOk="0">
                  <a:moveTo>
                    <a:pt x="887" y="551"/>
                  </a:moveTo>
                  <a:cubicBezTo>
                    <a:pt x="1040" y="0"/>
                    <a:pt x="1" y="490"/>
                    <a:pt x="887" y="5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806207" y="2639795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8"/>
                  </a:cubicBezTo>
                  <a:cubicBezTo>
                    <a:pt x="954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"/>
            <p:cNvSpPr/>
            <p:nvPr/>
          </p:nvSpPr>
          <p:spPr>
            <a:xfrm>
              <a:off x="6903837" y="264163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39" y="1"/>
                    <a:pt x="0" y="69"/>
                    <a:pt x="98" y="116"/>
                  </a:cubicBezTo>
                  <a:cubicBezTo>
                    <a:pt x="153" y="142"/>
                    <a:pt x="392" y="73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"/>
            <p:cNvSpPr/>
            <p:nvPr/>
          </p:nvSpPr>
          <p:spPr>
            <a:xfrm>
              <a:off x="5927023" y="2634225"/>
              <a:ext cx="25556" cy="10900"/>
            </a:xfrm>
            <a:custGeom>
              <a:avLst/>
              <a:gdLst/>
              <a:ahLst/>
              <a:cxnLst/>
              <a:rect l="l" t="t" r="r" b="b"/>
              <a:pathLst>
                <a:path w="716" h="362" extrusionOk="0">
                  <a:moveTo>
                    <a:pt x="662" y="362"/>
                  </a:moveTo>
                  <a:cubicBezTo>
                    <a:pt x="716" y="156"/>
                    <a:pt x="613" y="20"/>
                    <a:pt x="275" y="0"/>
                  </a:cubicBezTo>
                  <a:cubicBezTo>
                    <a:pt x="215" y="123"/>
                    <a:pt x="1" y="173"/>
                    <a:pt x="8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2857632" y="2630492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50" y="306"/>
                  </a:moveTo>
                  <a:cubicBezTo>
                    <a:pt x="1116" y="0"/>
                    <a:pt x="1" y="524"/>
                    <a:pt x="65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2122701" y="2631455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8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1855155" y="2636965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7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3944056" y="26334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750350" y="263344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928108" y="262871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3101014" y="262597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2031473" y="2623416"/>
              <a:ext cx="34051" cy="8852"/>
            </a:xfrm>
            <a:custGeom>
              <a:avLst/>
              <a:gdLst/>
              <a:ahLst/>
              <a:cxnLst/>
              <a:rect l="l" t="t" r="r" b="b"/>
              <a:pathLst>
                <a:path w="954" h="294" extrusionOk="0">
                  <a:moveTo>
                    <a:pt x="75" y="176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3083739" y="2625223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0" y="25"/>
                  </a:moveTo>
                  <a:cubicBezTo>
                    <a:pt x="237" y="0"/>
                    <a:pt x="1" y="70"/>
                    <a:pt x="98" y="115"/>
                  </a:cubicBezTo>
                  <a:cubicBezTo>
                    <a:pt x="152" y="143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2171849" y="2625975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2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2027225" y="3293060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2"/>
                  </a:cubicBezTo>
                  <a:cubicBezTo>
                    <a:pt x="226" y="289"/>
                    <a:pt x="211" y="419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717625" y="3003265"/>
              <a:ext cx="34479" cy="10960"/>
            </a:xfrm>
            <a:custGeom>
              <a:avLst/>
              <a:gdLst/>
              <a:ahLst/>
              <a:cxnLst/>
              <a:rect l="l" t="t" r="r" b="b"/>
              <a:pathLst>
                <a:path w="966" h="364" extrusionOk="0">
                  <a:moveTo>
                    <a:pt x="965" y="363"/>
                  </a:moveTo>
                  <a:cubicBezTo>
                    <a:pt x="897" y="123"/>
                    <a:pt x="459" y="58"/>
                    <a:pt x="0" y="0"/>
                  </a:cubicBezTo>
                  <a:cubicBezTo>
                    <a:pt x="79" y="237"/>
                    <a:pt x="601" y="263"/>
                    <a:pt x="965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040779" y="2776367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6"/>
                    <a:pt x="20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780616" y="2703987"/>
              <a:ext cx="35264" cy="10087"/>
            </a:xfrm>
            <a:custGeom>
              <a:avLst/>
              <a:gdLst/>
              <a:ahLst/>
              <a:cxnLst/>
              <a:rect l="l" t="t" r="r" b="b"/>
              <a:pathLst>
                <a:path w="988" h="335" extrusionOk="0">
                  <a:moveTo>
                    <a:pt x="409" y="315"/>
                  </a:moveTo>
                  <a:cubicBezTo>
                    <a:pt x="487" y="159"/>
                    <a:pt x="658" y="334"/>
                    <a:pt x="987" y="315"/>
                  </a:cubicBezTo>
                  <a:lnTo>
                    <a:pt x="987" y="41"/>
                  </a:lnTo>
                  <a:cubicBezTo>
                    <a:pt x="613" y="0"/>
                    <a:pt x="1" y="287"/>
                    <a:pt x="409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754097" y="2640397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7"/>
                    <a:pt x="715" y="0"/>
                    <a:pt x="188" y="68"/>
                  </a:cubicBezTo>
                  <a:cubicBezTo>
                    <a:pt x="1" y="287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8724086" y="4228682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3"/>
                    <a:pt x="338" y="225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8121679" y="4231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2" y="0"/>
                    <a:pt x="1" y="67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3299282" y="4229315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1"/>
                  </a:moveTo>
                  <a:lnTo>
                    <a:pt x="26" y="1"/>
                  </a:lnTo>
                  <a:cubicBezTo>
                    <a:pt x="0" y="163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68430" y="4229134"/>
              <a:ext cx="23950" cy="6022"/>
            </a:xfrm>
            <a:custGeom>
              <a:avLst/>
              <a:gdLst/>
              <a:ahLst/>
              <a:cxnLst/>
              <a:rect l="l" t="t" r="r" b="b"/>
              <a:pathLst>
                <a:path w="671" h="200" extrusionOk="0">
                  <a:moveTo>
                    <a:pt x="580" y="7"/>
                  </a:moveTo>
                  <a:cubicBezTo>
                    <a:pt x="247" y="0"/>
                    <a:pt x="84" y="76"/>
                    <a:pt x="0" y="188"/>
                  </a:cubicBezTo>
                  <a:cubicBezTo>
                    <a:pt x="302" y="178"/>
                    <a:pt x="670" y="200"/>
                    <a:pt x="580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2725286" y="422853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1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6944704" y="422579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1"/>
                    <a:pt x="396" y="73"/>
                    <a:pt x="293" y="25"/>
                  </a:cubicBezTo>
                  <a:cubicBezTo>
                    <a:pt x="239" y="0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251376" y="422579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2" y="118"/>
                  </a:cubicBezTo>
                  <a:cubicBezTo>
                    <a:pt x="155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1882281" y="4212845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9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1720382" y="4223022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1142210" y="422031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2"/>
                    <a:pt x="396" y="73"/>
                    <a:pt x="291" y="27"/>
                  </a:cubicBezTo>
                  <a:cubicBezTo>
                    <a:pt x="240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2787390" y="4217572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98" y="117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70"/>
                    <a:pt x="98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2921663" y="421284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610914" y="420977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277596" y="420977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1664" y="42120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30380" y="420468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5" y="92"/>
                    <a:pt x="349" y="17"/>
                    <a:pt x="193" y="0"/>
                  </a:cubicBezTo>
                  <a:cubicBezTo>
                    <a:pt x="193" y="92"/>
                    <a:pt x="35" y="107"/>
                    <a:pt x="0" y="180"/>
                  </a:cubicBezTo>
                  <a:cubicBezTo>
                    <a:pt x="193" y="180"/>
                    <a:pt x="230" y="255"/>
                    <a:pt x="386" y="272"/>
                  </a:cubicBezTo>
                  <a:cubicBezTo>
                    <a:pt x="385" y="183"/>
                    <a:pt x="540" y="165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4899633" y="4204294"/>
              <a:ext cx="33480" cy="15778"/>
            </a:xfrm>
            <a:custGeom>
              <a:avLst/>
              <a:gdLst/>
              <a:ahLst/>
              <a:cxnLst/>
              <a:rect l="l" t="t" r="r" b="b"/>
              <a:pathLst>
                <a:path w="938" h="524" extrusionOk="0">
                  <a:moveTo>
                    <a:pt x="893" y="196"/>
                  </a:moveTo>
                  <a:cubicBezTo>
                    <a:pt x="938" y="139"/>
                    <a:pt x="601" y="0"/>
                    <a:pt x="509" y="15"/>
                  </a:cubicBezTo>
                  <a:cubicBezTo>
                    <a:pt x="0" y="86"/>
                    <a:pt x="632" y="524"/>
                    <a:pt x="893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471275" y="4195864"/>
              <a:ext cx="40333" cy="14754"/>
            </a:xfrm>
            <a:custGeom>
              <a:avLst/>
              <a:gdLst/>
              <a:ahLst/>
              <a:cxnLst/>
              <a:rect l="l" t="t" r="r" b="b"/>
              <a:pathLst>
                <a:path w="1130" h="490" extrusionOk="0">
                  <a:moveTo>
                    <a:pt x="770" y="385"/>
                  </a:moveTo>
                  <a:cubicBezTo>
                    <a:pt x="1129" y="81"/>
                    <a:pt x="78" y="1"/>
                    <a:pt x="0" y="202"/>
                  </a:cubicBezTo>
                  <a:cubicBezTo>
                    <a:pt x="302" y="242"/>
                    <a:pt x="165" y="489"/>
                    <a:pt x="770" y="3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877448" y="4185507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6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4"/>
                    <a:pt x="450" y="32"/>
                    <a:pt x="0" y="0"/>
                  </a:cubicBezTo>
                  <a:cubicBezTo>
                    <a:pt x="226" y="256"/>
                    <a:pt x="311" y="580"/>
                    <a:pt x="1157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1244325" y="4182797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7"/>
                    <a:pt x="532" y="358"/>
                    <a:pt x="71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6745044" y="41902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6665987" y="418550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8" y="183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5289353" y="4184965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387" y="110"/>
                  </a:moveTo>
                  <a:cubicBezTo>
                    <a:pt x="346" y="0"/>
                    <a:pt x="174" y="55"/>
                    <a:pt x="1" y="110"/>
                  </a:cubicBezTo>
                  <a:cubicBezTo>
                    <a:pt x="6" y="201"/>
                    <a:pt x="341" y="225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061217" y="4174607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1"/>
                  </a:moveTo>
                  <a:cubicBezTo>
                    <a:pt x="615" y="172"/>
                    <a:pt x="1" y="63"/>
                    <a:pt x="59" y="272"/>
                  </a:cubicBezTo>
                  <a:cubicBezTo>
                    <a:pt x="396" y="545"/>
                    <a:pt x="1251" y="142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6738263" y="418207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89" y="24"/>
                  </a:moveTo>
                  <a:cubicBezTo>
                    <a:pt x="238" y="1"/>
                    <a:pt x="0" y="69"/>
                    <a:pt x="99" y="114"/>
                  </a:cubicBezTo>
                  <a:cubicBezTo>
                    <a:pt x="150" y="140"/>
                    <a:pt x="390" y="73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130223" y="417737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5896614" y="4167472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09"/>
                  </a:moveTo>
                  <a:cubicBezTo>
                    <a:pt x="404" y="388"/>
                    <a:pt x="620" y="336"/>
                    <a:pt x="537" y="146"/>
                  </a:cubicBezTo>
                  <a:cubicBezTo>
                    <a:pt x="0" y="0"/>
                    <a:pt x="4" y="538"/>
                    <a:pt x="345" y="5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5464814" y="417656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1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2591620" y="4167472"/>
              <a:ext cx="47792" cy="17434"/>
            </a:xfrm>
            <a:custGeom>
              <a:avLst/>
              <a:gdLst/>
              <a:ahLst/>
              <a:cxnLst/>
              <a:rect l="l" t="t" r="r" b="b"/>
              <a:pathLst>
                <a:path w="1339" h="579" extrusionOk="0">
                  <a:moveTo>
                    <a:pt x="182" y="329"/>
                  </a:moveTo>
                  <a:cubicBezTo>
                    <a:pt x="479" y="578"/>
                    <a:pt x="1315" y="324"/>
                    <a:pt x="1338" y="146"/>
                  </a:cubicBezTo>
                  <a:cubicBezTo>
                    <a:pt x="943" y="201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494988" y="4162444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1"/>
                    <a:pt x="438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8940771" y="416840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5"/>
                  </a:moveTo>
                  <a:cubicBezTo>
                    <a:pt x="154" y="141"/>
                    <a:pt x="394" y="72"/>
                    <a:pt x="295" y="25"/>
                  </a:cubicBezTo>
                  <a:cubicBezTo>
                    <a:pt x="242" y="0"/>
                    <a:pt x="1" y="67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995808" y="416566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6961944" y="4156030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2673854" y="4162955"/>
              <a:ext cx="13706" cy="7437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384" y="115"/>
                  </a:moveTo>
                  <a:cubicBezTo>
                    <a:pt x="383" y="24"/>
                    <a:pt x="47" y="0"/>
                    <a:pt x="0" y="115"/>
                  </a:cubicBezTo>
                  <a:cubicBezTo>
                    <a:pt x="216" y="104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20207" y="4147209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7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41"/>
                    <a:pt x="0" y="625"/>
                    <a:pt x="727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6187502" y="415467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3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6107624" y="4152719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442165" y="4143024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4"/>
                  </a:moveTo>
                  <a:cubicBezTo>
                    <a:pt x="386" y="359"/>
                    <a:pt x="402" y="306"/>
                    <a:pt x="568" y="323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5299596" y="4149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1" y="0"/>
                    <a:pt x="1" y="71"/>
                    <a:pt x="100" y="116"/>
                  </a:cubicBezTo>
                  <a:cubicBezTo>
                    <a:pt x="156" y="142"/>
                    <a:pt x="394" y="75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38877" y="4144499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274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20"/>
                    <a:pt x="1" y="129"/>
                    <a:pt x="5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8483130" y="4144168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5337537" y="4139049"/>
              <a:ext cx="22665" cy="13700"/>
            </a:xfrm>
            <a:custGeom>
              <a:avLst/>
              <a:gdLst/>
              <a:ahLst/>
              <a:cxnLst/>
              <a:rect l="l" t="t" r="r" b="b"/>
              <a:pathLst>
                <a:path w="635" h="455" extrusionOk="0">
                  <a:moveTo>
                    <a:pt x="581" y="363"/>
                  </a:moveTo>
                  <a:cubicBezTo>
                    <a:pt x="635" y="157"/>
                    <a:pt x="535" y="21"/>
                    <a:pt x="196" y="0"/>
                  </a:cubicBezTo>
                  <a:cubicBezTo>
                    <a:pt x="240" y="161"/>
                    <a:pt x="0" y="455"/>
                    <a:pt x="581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4020400" y="4128120"/>
              <a:ext cx="57322" cy="21890"/>
            </a:xfrm>
            <a:custGeom>
              <a:avLst/>
              <a:gdLst/>
              <a:ahLst/>
              <a:cxnLst/>
              <a:rect l="l" t="t" r="r" b="b"/>
              <a:pathLst>
                <a:path w="1606" h="727" extrusionOk="0">
                  <a:moveTo>
                    <a:pt x="1035" y="726"/>
                  </a:moveTo>
                  <a:cubicBezTo>
                    <a:pt x="1606" y="370"/>
                    <a:pt x="631" y="111"/>
                    <a:pt x="72" y="0"/>
                  </a:cubicBezTo>
                  <a:cubicBezTo>
                    <a:pt x="0" y="429"/>
                    <a:pt x="418" y="624"/>
                    <a:pt x="1035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8507222" y="414103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5"/>
                  </a:moveTo>
                  <a:cubicBezTo>
                    <a:pt x="153" y="141"/>
                    <a:pt x="392" y="71"/>
                    <a:pt x="292" y="26"/>
                  </a:cubicBezTo>
                  <a:cubicBezTo>
                    <a:pt x="237" y="1"/>
                    <a:pt x="1" y="69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632888" y="4141036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4" y="141"/>
                    <a:pt x="395" y="71"/>
                    <a:pt x="295" y="26"/>
                  </a:cubicBezTo>
                  <a:cubicBezTo>
                    <a:pt x="242" y="1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251376" y="413829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0"/>
                    <a:pt x="395" y="72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1710139" y="4129655"/>
              <a:ext cx="34943" cy="15236"/>
            </a:xfrm>
            <a:custGeom>
              <a:avLst/>
              <a:gdLst/>
              <a:ahLst/>
              <a:cxnLst/>
              <a:rect l="l" t="t" r="r" b="b"/>
              <a:pathLst>
                <a:path w="979" h="506" extrusionOk="0">
                  <a:moveTo>
                    <a:pt x="774" y="404"/>
                  </a:moveTo>
                  <a:cubicBezTo>
                    <a:pt x="978" y="173"/>
                    <a:pt x="123" y="0"/>
                    <a:pt x="0" y="221"/>
                  </a:cubicBezTo>
                  <a:cubicBezTo>
                    <a:pt x="306" y="261"/>
                    <a:pt x="167" y="506"/>
                    <a:pt x="774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378441" y="4135948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5"/>
                  </a:moveTo>
                  <a:cubicBezTo>
                    <a:pt x="479" y="103"/>
                    <a:pt x="634" y="86"/>
                    <a:pt x="671" y="12"/>
                  </a:cubicBezTo>
                  <a:cubicBezTo>
                    <a:pt x="368" y="21"/>
                    <a:pt x="1" y="0"/>
                    <a:pt x="92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2618818" y="413633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8"/>
                    <a:pt x="386" y="0"/>
                  </a:cubicBezTo>
                  <a:cubicBezTo>
                    <a:pt x="237" y="21"/>
                    <a:pt x="3" y="2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1988821" y="41355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2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068591" y="412459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0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5557791" y="4117160"/>
              <a:ext cx="33729" cy="17313"/>
            </a:xfrm>
            <a:custGeom>
              <a:avLst/>
              <a:gdLst/>
              <a:ahLst/>
              <a:cxnLst/>
              <a:rect l="l" t="t" r="r" b="b"/>
              <a:pathLst>
                <a:path w="945" h="575" extrusionOk="0">
                  <a:moveTo>
                    <a:pt x="1" y="92"/>
                  </a:moveTo>
                  <a:lnTo>
                    <a:pt x="1" y="273"/>
                  </a:lnTo>
                  <a:cubicBezTo>
                    <a:pt x="359" y="575"/>
                    <a:pt x="945" y="0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4508058" y="412462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5" y="141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2549040" y="4119900"/>
              <a:ext cx="21630" cy="9545"/>
            </a:xfrm>
            <a:custGeom>
              <a:avLst/>
              <a:gdLst/>
              <a:ahLst/>
              <a:cxnLst/>
              <a:rect l="l" t="t" r="r" b="b"/>
              <a:pathLst>
                <a:path w="606" h="317" extrusionOk="0">
                  <a:moveTo>
                    <a:pt x="413" y="273"/>
                  </a:moveTo>
                  <a:cubicBezTo>
                    <a:pt x="406" y="148"/>
                    <a:pt x="504" y="75"/>
                    <a:pt x="606" y="1"/>
                  </a:cubicBezTo>
                  <a:lnTo>
                    <a:pt x="28" y="1"/>
                  </a:lnTo>
                  <a:cubicBezTo>
                    <a:pt x="42" y="144"/>
                    <a:pt x="0" y="317"/>
                    <a:pt x="41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5299596" y="412185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3128140" y="4119208"/>
              <a:ext cx="13813" cy="7497"/>
            </a:xfrm>
            <a:custGeom>
              <a:avLst/>
              <a:gdLst/>
              <a:ahLst/>
              <a:cxnLst/>
              <a:rect l="l" t="t" r="r" b="b"/>
              <a:pathLst>
                <a:path w="387" h="249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8"/>
                    <a:pt x="387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3045585" y="4119900"/>
              <a:ext cx="13742" cy="5510"/>
            </a:xfrm>
            <a:custGeom>
              <a:avLst/>
              <a:gdLst/>
              <a:ahLst/>
              <a:cxnLst/>
              <a:rect l="l" t="t" r="r" b="b"/>
              <a:pathLst>
                <a:path w="385" h="183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2576237" y="4117160"/>
              <a:ext cx="21880" cy="8762"/>
            </a:xfrm>
            <a:custGeom>
              <a:avLst/>
              <a:gdLst/>
              <a:ahLst/>
              <a:cxnLst/>
              <a:rect l="l" t="t" r="r" b="b"/>
              <a:pathLst>
                <a:path w="613" h="291" extrusionOk="0">
                  <a:moveTo>
                    <a:pt x="613" y="273"/>
                  </a:moveTo>
                  <a:lnTo>
                    <a:pt x="613" y="0"/>
                  </a:lnTo>
                  <a:lnTo>
                    <a:pt x="36" y="0"/>
                  </a:lnTo>
                  <a:cubicBezTo>
                    <a:pt x="1" y="199"/>
                    <a:pt x="194" y="290"/>
                    <a:pt x="61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957983" y="411682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8868638" y="411448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5664402" y="411095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69"/>
                    <a:pt x="102" y="118"/>
                  </a:cubicBezTo>
                  <a:cubicBezTo>
                    <a:pt x="155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2563674" y="4106141"/>
              <a:ext cx="20702" cy="8280"/>
            </a:xfrm>
            <a:custGeom>
              <a:avLst/>
              <a:gdLst/>
              <a:ahLst/>
              <a:cxnLst/>
              <a:rect l="l" t="t" r="r" b="b"/>
              <a:pathLst>
                <a:path w="580" h="275" extrusionOk="0">
                  <a:moveTo>
                    <a:pt x="388" y="275"/>
                  </a:moveTo>
                  <a:cubicBezTo>
                    <a:pt x="388" y="184"/>
                    <a:pt x="544" y="169"/>
                    <a:pt x="580" y="92"/>
                  </a:cubicBezTo>
                  <a:cubicBezTo>
                    <a:pt x="388" y="95"/>
                    <a:pt x="350" y="19"/>
                    <a:pt x="195" y="1"/>
                  </a:cubicBezTo>
                  <a:cubicBezTo>
                    <a:pt x="195" y="92"/>
                    <a:pt x="38" y="109"/>
                    <a:pt x="0" y="184"/>
                  </a:cubicBezTo>
                  <a:cubicBezTo>
                    <a:pt x="196" y="186"/>
                    <a:pt x="232" y="259"/>
                    <a:pt x="388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861579" y="4099457"/>
              <a:ext cx="28982" cy="17012"/>
            </a:xfrm>
            <a:custGeom>
              <a:avLst/>
              <a:gdLst/>
              <a:ahLst/>
              <a:cxnLst/>
              <a:rect l="l" t="t" r="r" b="b"/>
              <a:pathLst>
                <a:path w="812" h="565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2"/>
                    <a:pt x="1" y="317"/>
                  </a:cubicBezTo>
                  <a:cubicBezTo>
                    <a:pt x="385" y="318"/>
                    <a:pt x="248" y="565"/>
                    <a:pt x="772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8865068" y="410821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1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8651703" y="41082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41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5426980" y="4105870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3" y="104"/>
                  </a:moveTo>
                  <a:cubicBezTo>
                    <a:pt x="0" y="153"/>
                    <a:pt x="158" y="208"/>
                    <a:pt x="196" y="104"/>
                  </a:cubicBezTo>
                  <a:cubicBezTo>
                    <a:pt x="196" y="53"/>
                    <a:pt x="40" y="1"/>
                    <a:pt x="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259236" y="40965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5"/>
                  </a:moveTo>
                  <a:cubicBezTo>
                    <a:pt x="388" y="359"/>
                    <a:pt x="403" y="308"/>
                    <a:pt x="569" y="323"/>
                  </a:cubicBezTo>
                  <a:lnTo>
                    <a:pt x="569" y="142"/>
                  </a:lnTo>
                  <a:cubicBezTo>
                    <a:pt x="96" y="1"/>
                    <a:pt x="1" y="450"/>
                    <a:pt x="377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8111471" y="4103521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6" y="0"/>
                  </a:moveTo>
                  <a:cubicBezTo>
                    <a:pt x="237" y="20"/>
                    <a:pt x="8" y="3"/>
                    <a:pt x="1" y="90"/>
                  </a:cubicBezTo>
                  <a:cubicBezTo>
                    <a:pt x="151" y="71"/>
                    <a:pt x="382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544121" y="409765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1507374" y="4095302"/>
              <a:ext cx="23878" cy="10298"/>
            </a:xfrm>
            <a:custGeom>
              <a:avLst/>
              <a:gdLst/>
              <a:ahLst/>
              <a:cxnLst/>
              <a:rect l="l" t="t" r="r" b="b"/>
              <a:pathLst>
                <a:path w="669" h="342" extrusionOk="0">
                  <a:moveTo>
                    <a:pt x="669" y="92"/>
                  </a:moveTo>
                  <a:cubicBezTo>
                    <a:pt x="403" y="96"/>
                    <a:pt x="247" y="50"/>
                    <a:pt x="91" y="1"/>
                  </a:cubicBezTo>
                  <a:cubicBezTo>
                    <a:pt x="1" y="282"/>
                    <a:pt x="610" y="341"/>
                    <a:pt x="66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4260321" y="40973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0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2" y="141"/>
                    <a:pt x="390" y="71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1577258" y="4079705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19"/>
                  </a:moveTo>
                  <a:cubicBezTo>
                    <a:pt x="609" y="614"/>
                    <a:pt x="867" y="614"/>
                    <a:pt x="1413" y="519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0"/>
                    <a:pt x="1" y="308"/>
                    <a:pt x="62" y="5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2075017" y="4086781"/>
              <a:ext cx="6889" cy="6142"/>
            </a:xfrm>
            <a:custGeom>
              <a:avLst/>
              <a:gdLst/>
              <a:ahLst/>
              <a:cxnLst/>
              <a:rect l="l" t="t" r="r" b="b"/>
              <a:pathLst>
                <a:path w="193" h="204" extrusionOk="0">
                  <a:moveTo>
                    <a:pt x="193" y="102"/>
                  </a:moveTo>
                  <a:cubicBezTo>
                    <a:pt x="193" y="52"/>
                    <a:pt x="40" y="0"/>
                    <a:pt x="2" y="102"/>
                  </a:cubicBezTo>
                  <a:cubicBezTo>
                    <a:pt x="1" y="152"/>
                    <a:pt x="155" y="204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4917800" y="408708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4" y="3"/>
                    <a:pt x="0" y="92"/>
                  </a:cubicBezTo>
                  <a:cubicBezTo>
                    <a:pt x="149" y="71"/>
                    <a:pt x="379" y="89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2171385" y="408401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3"/>
                    <a:pt x="38" y="1"/>
                    <a:pt x="3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1761749" y="408638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5082019" y="4078923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80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3"/>
                    <a:pt x="606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4029859" y="408157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3"/>
                    <a:pt x="5" y="6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2271036" y="408088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586458" y="407892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0"/>
                    <a:pt x="4" y="2"/>
                    <a:pt x="1" y="92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5592234" y="407031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6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2130089" y="407070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551810" y="4067542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9"/>
                    <a:pt x="198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4411726" y="406721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2543615" y="4058479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6655601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6304536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2325966" y="4056973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6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2725286" y="4059081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4"/>
                  </a:moveTo>
                  <a:cubicBezTo>
                    <a:pt x="242" y="0"/>
                    <a:pt x="0" y="68"/>
                    <a:pt x="103" y="115"/>
                  </a:cubicBezTo>
                  <a:cubicBezTo>
                    <a:pt x="156" y="140"/>
                    <a:pt x="396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4371822" y="4048272"/>
              <a:ext cx="29625" cy="12285"/>
            </a:xfrm>
            <a:custGeom>
              <a:avLst/>
              <a:gdLst/>
              <a:ahLst/>
              <a:cxnLst/>
              <a:rect l="l" t="t" r="r" b="b"/>
              <a:pathLst>
                <a:path w="830" h="408" extrusionOk="0">
                  <a:moveTo>
                    <a:pt x="829" y="383"/>
                  </a:moveTo>
                  <a:lnTo>
                    <a:pt x="829" y="21"/>
                  </a:lnTo>
                  <a:cubicBezTo>
                    <a:pt x="466" y="0"/>
                    <a:pt x="407" y="121"/>
                    <a:pt x="59" y="111"/>
                  </a:cubicBezTo>
                  <a:cubicBezTo>
                    <a:pt x="0" y="349"/>
                    <a:pt x="329" y="407"/>
                    <a:pt x="829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1469362" y="4050621"/>
              <a:ext cx="27519" cy="11141"/>
            </a:xfrm>
            <a:custGeom>
              <a:avLst/>
              <a:gdLst/>
              <a:ahLst/>
              <a:cxnLst/>
              <a:rect l="l" t="t" r="r" b="b"/>
              <a:pathLst>
                <a:path w="771" h="370" extrusionOk="0">
                  <a:moveTo>
                    <a:pt x="771" y="305"/>
                  </a:moveTo>
                  <a:lnTo>
                    <a:pt x="771" y="33"/>
                  </a:lnTo>
                  <a:cubicBezTo>
                    <a:pt x="481" y="49"/>
                    <a:pt x="56" y="0"/>
                    <a:pt x="0" y="124"/>
                  </a:cubicBezTo>
                  <a:cubicBezTo>
                    <a:pt x="382" y="124"/>
                    <a:pt x="244" y="370"/>
                    <a:pt x="771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1909763" y="4040083"/>
              <a:ext cx="41403" cy="16982"/>
            </a:xfrm>
            <a:custGeom>
              <a:avLst/>
              <a:gdLst/>
              <a:ahLst/>
              <a:cxnLst/>
              <a:rect l="l" t="t" r="r" b="b"/>
              <a:pathLst>
                <a:path w="1160" h="564" extrusionOk="0">
                  <a:moveTo>
                    <a:pt x="1" y="200"/>
                  </a:moveTo>
                  <a:cubicBezTo>
                    <a:pt x="212" y="404"/>
                    <a:pt x="525" y="561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1"/>
                    <a:pt x="1" y="2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911712" y="4040624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1"/>
                  </a:moveTo>
                  <a:cubicBezTo>
                    <a:pt x="361" y="16"/>
                    <a:pt x="39" y="170"/>
                    <a:pt x="1" y="454"/>
                  </a:cubicBezTo>
                  <a:cubicBezTo>
                    <a:pt x="365" y="433"/>
                    <a:pt x="426" y="556"/>
                    <a:pt x="774" y="544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668043" y="4046104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3"/>
                  </a:cubicBezTo>
                  <a:cubicBezTo>
                    <a:pt x="21" y="203"/>
                    <a:pt x="56" y="307"/>
                    <a:pt x="38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2532550" y="405080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3" y="1"/>
                    <a:pt x="0" y="69"/>
                    <a:pt x="102" y="116"/>
                  </a:cubicBezTo>
                  <a:cubicBezTo>
                    <a:pt x="157" y="142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4174411" y="40457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1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2319256" y="404535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5"/>
                  </a:moveTo>
                  <a:cubicBezTo>
                    <a:pt x="241" y="0"/>
                    <a:pt x="0" y="68"/>
                    <a:pt x="102" y="118"/>
                  </a:cubicBezTo>
                  <a:cubicBezTo>
                    <a:pt x="152" y="143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3761349" y="404339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8" y="20"/>
                    <a:pt x="4" y="3"/>
                    <a:pt x="0" y="90"/>
                  </a:cubicBezTo>
                  <a:cubicBezTo>
                    <a:pt x="153" y="71"/>
                    <a:pt x="380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4556278" y="40398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4" y="143"/>
                    <a:pt x="392" y="75"/>
                    <a:pt x="292" y="27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3468747" y="40398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8" y="1"/>
                    <a:pt x="1" y="71"/>
                    <a:pt x="100" y="118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137476" y="403439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89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3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2511956" y="4034392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3" y="143"/>
                    <a:pt x="394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5695419" y="402966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4542037" y="4018796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4"/>
                    <a:pt x="90" y="405"/>
                    <a:pt x="693" y="362"/>
                  </a:cubicBezTo>
                  <a:cubicBezTo>
                    <a:pt x="744" y="154"/>
                    <a:pt x="646" y="21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3406786" y="402617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2" y="25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7898854" y="4008408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7"/>
                  </a:moveTo>
                  <a:cubicBezTo>
                    <a:pt x="507" y="353"/>
                    <a:pt x="994" y="337"/>
                    <a:pt x="944" y="72"/>
                  </a:cubicBezTo>
                  <a:cubicBezTo>
                    <a:pt x="0" y="0"/>
                    <a:pt x="77" y="635"/>
                    <a:pt x="557" y="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2732211" y="40234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926860" y="402349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4975336" y="4007806"/>
              <a:ext cx="34086" cy="17223"/>
            </a:xfrm>
            <a:custGeom>
              <a:avLst/>
              <a:gdLst/>
              <a:ahLst/>
              <a:cxnLst/>
              <a:rect l="l" t="t" r="r" b="b"/>
              <a:pathLst>
                <a:path w="955" h="572" extrusionOk="0">
                  <a:moveTo>
                    <a:pt x="700" y="545"/>
                  </a:moveTo>
                  <a:cubicBezTo>
                    <a:pt x="862" y="441"/>
                    <a:pt x="955" y="302"/>
                    <a:pt x="893" y="92"/>
                  </a:cubicBezTo>
                  <a:cubicBezTo>
                    <a:pt x="626" y="95"/>
                    <a:pt x="467" y="48"/>
                    <a:pt x="313" y="1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2770829" y="4012021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4"/>
                  </a:lnTo>
                  <a:cubicBezTo>
                    <a:pt x="1" y="1"/>
                    <a:pt x="1" y="540"/>
                    <a:pt x="562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6573045" y="4017983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2" y="27"/>
                  </a:moveTo>
                  <a:cubicBezTo>
                    <a:pt x="237" y="1"/>
                    <a:pt x="0" y="70"/>
                    <a:pt x="101" y="116"/>
                  </a:cubicBezTo>
                  <a:cubicBezTo>
                    <a:pt x="151" y="141"/>
                    <a:pt x="389" y="73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2686382" y="4013286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90"/>
                    <a:pt x="6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888277" y="4010486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1" y="276"/>
                  </a:moveTo>
                  <a:lnTo>
                    <a:pt x="411" y="93"/>
                  </a:lnTo>
                  <a:cubicBezTo>
                    <a:pt x="220" y="93"/>
                    <a:pt x="184" y="19"/>
                    <a:pt x="26" y="1"/>
                  </a:cubicBezTo>
                  <a:cubicBezTo>
                    <a:pt x="45" y="146"/>
                    <a:pt x="1" y="318"/>
                    <a:pt x="411" y="2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1655173" y="401602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1" y="88"/>
                    <a:pt x="385" y="1"/>
                  </a:cubicBezTo>
                  <a:cubicBezTo>
                    <a:pt x="235" y="22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8435017" y="401018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7502282" y="40124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2343419" y="4010396"/>
              <a:ext cx="20737" cy="5871"/>
            </a:xfrm>
            <a:custGeom>
              <a:avLst/>
              <a:gdLst/>
              <a:ahLst/>
              <a:cxnLst/>
              <a:rect l="l" t="t" r="r" b="b"/>
              <a:pathLst>
                <a:path w="581" h="195" extrusionOk="0">
                  <a:moveTo>
                    <a:pt x="1" y="188"/>
                  </a:moveTo>
                  <a:cubicBezTo>
                    <a:pt x="334" y="194"/>
                    <a:pt x="497" y="118"/>
                    <a:pt x="580" y="6"/>
                  </a:cubicBezTo>
                  <a:cubicBezTo>
                    <a:pt x="250" y="1"/>
                    <a:pt x="87" y="77"/>
                    <a:pt x="1" y="1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2708261" y="4005066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5" y="92"/>
                    <a:pt x="351" y="17"/>
                    <a:pt x="194" y="0"/>
                  </a:cubicBezTo>
                  <a:cubicBezTo>
                    <a:pt x="194" y="92"/>
                    <a:pt x="37" y="108"/>
                    <a:pt x="1" y="181"/>
                  </a:cubicBezTo>
                  <a:cubicBezTo>
                    <a:pt x="194" y="181"/>
                    <a:pt x="231" y="255"/>
                    <a:pt x="386" y="273"/>
                  </a:cubicBezTo>
                  <a:cubicBezTo>
                    <a:pt x="385" y="183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6184611" y="3997599"/>
              <a:ext cx="26555" cy="15326"/>
            </a:xfrm>
            <a:custGeom>
              <a:avLst/>
              <a:gdLst/>
              <a:ahLst/>
              <a:cxnLst/>
              <a:rect l="l" t="t" r="r" b="b"/>
              <a:pathLst>
                <a:path w="744" h="509" extrusionOk="0">
                  <a:moveTo>
                    <a:pt x="1" y="74"/>
                  </a:moveTo>
                  <a:lnTo>
                    <a:pt x="1" y="438"/>
                  </a:lnTo>
                  <a:cubicBezTo>
                    <a:pt x="744" y="508"/>
                    <a:pt x="744" y="0"/>
                    <a:pt x="1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55185" y="3994137"/>
              <a:ext cx="35228" cy="16470"/>
            </a:xfrm>
            <a:custGeom>
              <a:avLst/>
              <a:gdLst/>
              <a:ahLst/>
              <a:cxnLst/>
              <a:rect l="l" t="t" r="r" b="b"/>
              <a:pathLst>
                <a:path w="987" h="547" extrusionOk="0">
                  <a:moveTo>
                    <a:pt x="847" y="1"/>
                  </a:moveTo>
                  <a:lnTo>
                    <a:pt x="75" y="1"/>
                  </a:lnTo>
                  <a:cubicBezTo>
                    <a:pt x="1" y="307"/>
                    <a:pt x="409" y="390"/>
                    <a:pt x="653" y="546"/>
                  </a:cubicBezTo>
                  <a:cubicBezTo>
                    <a:pt x="651" y="332"/>
                    <a:pt x="986" y="279"/>
                    <a:pt x="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2959425" y="400160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1"/>
                    <a:pt x="1" y="70"/>
                    <a:pt x="99" y="117"/>
                  </a:cubicBezTo>
                  <a:cubicBezTo>
                    <a:pt x="151" y="142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643444" y="3994137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8324872" y="39938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6" y="52"/>
                    <a:pt x="38" y="0"/>
                    <a:pt x="0" y="102"/>
                  </a:cubicBezTo>
                  <a:cubicBezTo>
                    <a:pt x="0" y="152"/>
                    <a:pt x="156" y="205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5134343" y="399067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5" y="142"/>
                    <a:pt x="394" y="74"/>
                    <a:pt x="296" y="27"/>
                  </a:cubicBezTo>
                  <a:cubicBezTo>
                    <a:pt x="243" y="1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1391232" y="3968153"/>
              <a:ext cx="52290" cy="28032"/>
            </a:xfrm>
            <a:custGeom>
              <a:avLst/>
              <a:gdLst/>
              <a:ahLst/>
              <a:cxnLst/>
              <a:rect l="l" t="t" r="r" b="b"/>
              <a:pathLst>
                <a:path w="1465" h="931" extrusionOk="0">
                  <a:moveTo>
                    <a:pt x="451" y="591"/>
                  </a:moveTo>
                  <a:cubicBezTo>
                    <a:pt x="588" y="702"/>
                    <a:pt x="338" y="930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501"/>
                    <a:pt x="337" y="495"/>
                    <a:pt x="451" y="5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058312" y="398591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2972631" y="3983177"/>
              <a:ext cx="29482" cy="9936"/>
            </a:xfrm>
            <a:custGeom>
              <a:avLst/>
              <a:gdLst/>
              <a:ahLst/>
              <a:cxnLst/>
              <a:rect l="l" t="t" r="r" b="b"/>
              <a:pathLst>
                <a:path w="826" h="330" extrusionOk="0">
                  <a:moveTo>
                    <a:pt x="693" y="273"/>
                  </a:moveTo>
                  <a:cubicBezTo>
                    <a:pt x="825" y="29"/>
                    <a:pt x="295" y="97"/>
                    <a:pt x="114" y="0"/>
                  </a:cubicBezTo>
                  <a:cubicBezTo>
                    <a:pt x="0" y="238"/>
                    <a:pt x="191" y="329"/>
                    <a:pt x="69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1665346" y="398790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6"/>
                  </a:moveTo>
                  <a:cubicBezTo>
                    <a:pt x="151" y="141"/>
                    <a:pt x="391" y="72"/>
                    <a:pt x="293" y="25"/>
                  </a:cubicBezTo>
                  <a:cubicBezTo>
                    <a:pt x="240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2873479" y="3982846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3"/>
                    <a:pt x="37" y="1"/>
                    <a:pt x="1" y="103"/>
                  </a:cubicBezTo>
                  <a:cubicBezTo>
                    <a:pt x="1" y="154"/>
                    <a:pt x="155" y="206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59655" y="398513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38" y="1"/>
                    <a:pt x="0" y="71"/>
                    <a:pt x="101" y="119"/>
                  </a:cubicBezTo>
                  <a:cubicBezTo>
                    <a:pt x="152" y="143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715550" y="398516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8"/>
                  </a:moveTo>
                  <a:cubicBezTo>
                    <a:pt x="151" y="142"/>
                    <a:pt x="392" y="74"/>
                    <a:pt x="291" y="26"/>
                  </a:cubicBezTo>
                  <a:cubicBezTo>
                    <a:pt x="239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546977" y="3977005"/>
              <a:ext cx="28411" cy="11743"/>
            </a:xfrm>
            <a:custGeom>
              <a:avLst/>
              <a:gdLst/>
              <a:ahLst/>
              <a:cxnLst/>
              <a:rect l="l" t="t" r="r" b="b"/>
              <a:pathLst>
                <a:path w="796" h="390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7"/>
                    <a:pt x="580" y="389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2143902" y="3975680"/>
              <a:ext cx="38798" cy="12676"/>
            </a:xfrm>
            <a:custGeom>
              <a:avLst/>
              <a:gdLst/>
              <a:ahLst/>
              <a:cxnLst/>
              <a:rect l="l" t="t" r="r" b="b"/>
              <a:pathLst>
                <a:path w="1087" h="421" extrusionOk="0">
                  <a:moveTo>
                    <a:pt x="963" y="341"/>
                  </a:moveTo>
                  <a:cubicBezTo>
                    <a:pt x="1086" y="121"/>
                    <a:pt x="44" y="0"/>
                    <a:pt x="0" y="161"/>
                  </a:cubicBezTo>
                  <a:cubicBezTo>
                    <a:pt x="368" y="198"/>
                    <a:pt x="349" y="420"/>
                    <a:pt x="963" y="3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8717161" y="3980498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2"/>
                    <a:pt x="7" y="3"/>
                    <a:pt x="0" y="92"/>
                  </a:cubicBezTo>
                  <a:cubicBezTo>
                    <a:pt x="152" y="71"/>
                    <a:pt x="382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270687" y="3977758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2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5640453" y="397188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4766253" y="397227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491184" y="3958759"/>
              <a:ext cx="40404" cy="18578"/>
            </a:xfrm>
            <a:custGeom>
              <a:avLst/>
              <a:gdLst/>
              <a:ahLst/>
              <a:cxnLst/>
              <a:rect l="l" t="t" r="r" b="b"/>
              <a:pathLst>
                <a:path w="1132" h="617" extrusionOk="0">
                  <a:moveTo>
                    <a:pt x="1069" y="450"/>
                  </a:moveTo>
                  <a:cubicBezTo>
                    <a:pt x="1132" y="1"/>
                    <a:pt x="0" y="212"/>
                    <a:pt x="103" y="540"/>
                  </a:cubicBezTo>
                  <a:cubicBezTo>
                    <a:pt x="647" y="617"/>
                    <a:pt x="602" y="412"/>
                    <a:pt x="1069" y="4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151012" y="3971495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7719075" y="3966798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5279002" y="396878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700580" y="3958639"/>
              <a:ext cx="28161" cy="13670"/>
            </a:xfrm>
            <a:custGeom>
              <a:avLst/>
              <a:gdLst/>
              <a:ahLst/>
              <a:cxnLst/>
              <a:rect l="l" t="t" r="r" b="b"/>
              <a:pathLst>
                <a:path w="789" h="454" extrusionOk="0">
                  <a:moveTo>
                    <a:pt x="489" y="454"/>
                  </a:moveTo>
                  <a:cubicBezTo>
                    <a:pt x="754" y="338"/>
                    <a:pt x="788" y="9"/>
                    <a:pt x="297" y="1"/>
                  </a:cubicBezTo>
                  <a:cubicBezTo>
                    <a:pt x="35" y="114"/>
                    <a:pt x="1" y="445"/>
                    <a:pt x="489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7268215" y="395779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98" y="118"/>
                  </a:moveTo>
                  <a:cubicBezTo>
                    <a:pt x="152" y="144"/>
                    <a:pt x="393" y="75"/>
                    <a:pt x="293" y="29"/>
                  </a:cubicBezTo>
                  <a:cubicBezTo>
                    <a:pt x="238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3417280" y="3953069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5"/>
                  </a:moveTo>
                  <a:cubicBezTo>
                    <a:pt x="631" y="301"/>
                    <a:pt x="918" y="254"/>
                    <a:pt x="964" y="94"/>
                  </a:cubicBezTo>
                  <a:cubicBezTo>
                    <a:pt x="621" y="113"/>
                    <a:pt x="0" y="1"/>
                    <a:pt x="192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2484473" y="395785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7"/>
                  </a:moveTo>
                  <a:cubicBezTo>
                    <a:pt x="238" y="1"/>
                    <a:pt x="0" y="69"/>
                    <a:pt x="98" y="116"/>
                  </a:cubicBezTo>
                  <a:cubicBezTo>
                    <a:pt x="153" y="142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1868539" y="39554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3" y="106"/>
                  </a:moveTo>
                  <a:cubicBezTo>
                    <a:pt x="0" y="154"/>
                    <a:pt x="157" y="208"/>
                    <a:pt x="194" y="106"/>
                  </a:cubicBezTo>
                  <a:cubicBezTo>
                    <a:pt x="194" y="54"/>
                    <a:pt x="38" y="0"/>
                    <a:pt x="3" y="1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504231" y="395511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9" y="0"/>
                    <a:pt x="0" y="68"/>
                    <a:pt x="101" y="118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5921634" y="3948824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5"/>
                  </a:moveTo>
                  <a:cubicBezTo>
                    <a:pt x="251" y="139"/>
                    <a:pt x="72" y="1"/>
                    <a:pt x="29" y="144"/>
                  </a:cubicBezTo>
                  <a:cubicBezTo>
                    <a:pt x="0" y="238"/>
                    <a:pt x="180" y="379"/>
                    <a:pt x="222" y="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54644" y="39524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2" y="0"/>
                    <a:pt x="1" y="68"/>
                    <a:pt x="103" y="116"/>
                  </a:cubicBezTo>
                  <a:cubicBezTo>
                    <a:pt x="157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4532257" y="395038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0"/>
                    <a:pt x="7" y="3"/>
                    <a:pt x="1" y="92"/>
                  </a:cubicBezTo>
                  <a:cubicBezTo>
                    <a:pt x="150" y="70"/>
                    <a:pt x="383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6700358" y="3941838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4645722" y="394418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2680707" y="3939460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4"/>
                  </a:moveTo>
                  <a:cubicBezTo>
                    <a:pt x="355" y="165"/>
                    <a:pt x="420" y="15"/>
                    <a:pt x="192" y="1"/>
                  </a:cubicBezTo>
                  <a:cubicBezTo>
                    <a:pt x="183" y="56"/>
                    <a:pt x="165" y="107"/>
                    <a:pt x="0" y="92"/>
                  </a:cubicBezTo>
                  <a:cubicBezTo>
                    <a:pt x="24" y="202"/>
                    <a:pt x="59" y="306"/>
                    <a:pt x="3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2611822" y="394494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40" y="20"/>
                    <a:pt x="6" y="3"/>
                    <a:pt x="1" y="92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2570598" y="3933227"/>
              <a:ext cx="30517" cy="11743"/>
            </a:xfrm>
            <a:custGeom>
              <a:avLst/>
              <a:gdLst/>
              <a:ahLst/>
              <a:cxnLst/>
              <a:rect l="l" t="t" r="r" b="b"/>
              <a:pathLst>
                <a:path w="855" h="390" extrusionOk="0">
                  <a:moveTo>
                    <a:pt x="771" y="25"/>
                  </a:moveTo>
                  <a:cubicBezTo>
                    <a:pt x="333" y="0"/>
                    <a:pt x="48" y="46"/>
                    <a:pt x="1" y="208"/>
                  </a:cubicBezTo>
                  <a:cubicBezTo>
                    <a:pt x="275" y="229"/>
                    <a:pt x="326" y="358"/>
                    <a:pt x="579" y="389"/>
                  </a:cubicBezTo>
                  <a:cubicBezTo>
                    <a:pt x="639" y="267"/>
                    <a:pt x="854" y="216"/>
                    <a:pt x="77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4074474" y="393322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98" y="116"/>
                  </a:moveTo>
                  <a:cubicBezTo>
                    <a:pt x="152" y="143"/>
                    <a:pt x="391" y="72"/>
                    <a:pt x="293" y="25"/>
                  </a:cubicBezTo>
                  <a:cubicBezTo>
                    <a:pt x="241" y="0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7264896" y="3927928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1"/>
                  </a:moveTo>
                  <a:cubicBezTo>
                    <a:pt x="344" y="0"/>
                    <a:pt x="172" y="56"/>
                    <a:pt x="1" y="111"/>
                  </a:cubicBezTo>
                  <a:cubicBezTo>
                    <a:pt x="2" y="202"/>
                    <a:pt x="340" y="226"/>
                    <a:pt x="386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5987913" y="392780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71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2952037" y="3920341"/>
              <a:ext cx="26698" cy="12255"/>
            </a:xfrm>
            <a:custGeom>
              <a:avLst/>
              <a:gdLst/>
              <a:ahLst/>
              <a:cxnLst/>
              <a:rect l="l" t="t" r="r" b="b"/>
              <a:pathLst>
                <a:path w="748" h="407" extrusionOk="0">
                  <a:moveTo>
                    <a:pt x="691" y="363"/>
                  </a:moveTo>
                  <a:cubicBezTo>
                    <a:pt x="747" y="155"/>
                    <a:pt x="645" y="22"/>
                    <a:pt x="306" y="0"/>
                  </a:cubicBezTo>
                  <a:cubicBezTo>
                    <a:pt x="0" y="135"/>
                    <a:pt x="89" y="406"/>
                    <a:pt x="691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2170992" y="3914861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5"/>
                    <a:pt x="445" y="39"/>
                    <a:pt x="11" y="1"/>
                  </a:cubicBezTo>
                  <a:cubicBezTo>
                    <a:pt x="1" y="277"/>
                    <a:pt x="186" y="463"/>
                    <a:pt x="589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6862042" y="3925098"/>
              <a:ext cx="14099" cy="4185"/>
            </a:xfrm>
            <a:custGeom>
              <a:avLst/>
              <a:gdLst/>
              <a:ahLst/>
              <a:cxnLst/>
              <a:rect l="l" t="t" r="r" b="b"/>
              <a:pathLst>
                <a:path w="395" h="139" extrusionOk="0">
                  <a:moveTo>
                    <a:pt x="293" y="25"/>
                  </a:moveTo>
                  <a:cubicBezTo>
                    <a:pt x="241" y="0"/>
                    <a:pt x="0" y="68"/>
                    <a:pt x="102" y="116"/>
                  </a:cubicBezTo>
                  <a:cubicBezTo>
                    <a:pt x="154" y="138"/>
                    <a:pt x="395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8424524" y="3922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0"/>
                    <a:pt x="393" y="73"/>
                    <a:pt x="292" y="24"/>
                  </a:cubicBezTo>
                  <a:cubicBezTo>
                    <a:pt x="239" y="1"/>
                    <a:pt x="1" y="67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7395742" y="3911670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8"/>
                    <a:pt x="803" y="1"/>
                    <a:pt x="384" y="17"/>
                  </a:cubicBezTo>
                  <a:cubicBezTo>
                    <a:pt x="525" y="265"/>
                    <a:pt x="3" y="199"/>
                    <a:pt x="0" y="380"/>
                  </a:cubicBezTo>
                  <a:cubicBezTo>
                    <a:pt x="116" y="383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5026803" y="3916005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9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2388141" y="3916878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91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1" y="140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2116312" y="3914861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6266809" y="3906310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3"/>
                  </a:moveTo>
                  <a:cubicBezTo>
                    <a:pt x="195" y="52"/>
                    <a:pt x="37" y="0"/>
                    <a:pt x="2" y="103"/>
                  </a:cubicBezTo>
                  <a:cubicBezTo>
                    <a:pt x="0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3268659" y="3894719"/>
              <a:ext cx="52254" cy="22733"/>
            </a:xfrm>
            <a:custGeom>
              <a:avLst/>
              <a:gdLst/>
              <a:ahLst/>
              <a:cxnLst/>
              <a:rect l="l" t="t" r="r" b="b"/>
              <a:pathLst>
                <a:path w="1464" h="755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4"/>
                  </a:cubicBezTo>
                  <a:cubicBezTo>
                    <a:pt x="670" y="105"/>
                    <a:pt x="636" y="0"/>
                    <a:pt x="306" y="33"/>
                  </a:cubicBezTo>
                  <a:cubicBezTo>
                    <a:pt x="0" y="475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7825722" y="39031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3334617" y="3901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1896129" y="3903902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1"/>
                  </a:moveTo>
                  <a:cubicBezTo>
                    <a:pt x="235" y="20"/>
                    <a:pt x="4" y="4"/>
                    <a:pt x="0" y="91"/>
                  </a:cubicBezTo>
                  <a:cubicBezTo>
                    <a:pt x="148" y="72"/>
                    <a:pt x="379" y="89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467041" y="3890263"/>
              <a:ext cx="29018" cy="10930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562" y="362"/>
                  </a:moveTo>
                  <a:cubicBezTo>
                    <a:pt x="813" y="243"/>
                    <a:pt x="681" y="88"/>
                    <a:pt x="370" y="1"/>
                  </a:cubicBezTo>
                  <a:cubicBezTo>
                    <a:pt x="344" y="226"/>
                    <a:pt x="1" y="284"/>
                    <a:pt x="562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130454" y="38977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99" y="114"/>
                  </a:cubicBezTo>
                  <a:cubicBezTo>
                    <a:pt x="152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8390081" y="389499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4552923" y="3895682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7" y="5"/>
                    <a:pt x="0" y="92"/>
                  </a:cubicBezTo>
                  <a:cubicBezTo>
                    <a:pt x="151" y="73"/>
                    <a:pt x="383" y="9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655200" y="3889570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5"/>
                  </a:moveTo>
                  <a:cubicBezTo>
                    <a:pt x="384" y="24"/>
                    <a:pt x="49" y="0"/>
                    <a:pt x="0" y="115"/>
                  </a:cubicBezTo>
                  <a:cubicBezTo>
                    <a:pt x="217" y="105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928636" y="3882043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40" y="365"/>
                  </a:moveTo>
                  <a:cubicBezTo>
                    <a:pt x="500" y="241"/>
                    <a:pt x="716" y="191"/>
                    <a:pt x="635" y="1"/>
                  </a:cubicBezTo>
                  <a:lnTo>
                    <a:pt x="56" y="1"/>
                  </a:lnTo>
                  <a:cubicBezTo>
                    <a:pt x="0" y="208"/>
                    <a:pt x="102" y="341"/>
                    <a:pt x="44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6300966" y="3884030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9"/>
                  </a:moveTo>
                  <a:cubicBezTo>
                    <a:pt x="393" y="208"/>
                    <a:pt x="550" y="189"/>
                    <a:pt x="588" y="116"/>
                  </a:cubicBezTo>
                  <a:cubicBezTo>
                    <a:pt x="338" y="111"/>
                    <a:pt x="320" y="0"/>
                    <a:pt x="9" y="26"/>
                  </a:cubicBezTo>
                  <a:cubicBezTo>
                    <a:pt x="0" y="183"/>
                    <a:pt x="154" y="260"/>
                    <a:pt x="39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8624220" y="38867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7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38" y="0"/>
                    <a:pt x="0" y="68"/>
                    <a:pt x="98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5011670" y="3878370"/>
              <a:ext cx="39797" cy="15778"/>
            </a:xfrm>
            <a:custGeom>
              <a:avLst/>
              <a:gdLst/>
              <a:ahLst/>
              <a:cxnLst/>
              <a:rect l="l" t="t" r="r" b="b"/>
              <a:pathLst>
                <a:path w="1115" h="524" extrusionOk="0">
                  <a:moveTo>
                    <a:pt x="648" y="304"/>
                  </a:moveTo>
                  <a:cubicBezTo>
                    <a:pt x="1114" y="0"/>
                    <a:pt x="1" y="523"/>
                    <a:pt x="648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2798205" y="3875600"/>
              <a:ext cx="36264" cy="19090"/>
            </a:xfrm>
            <a:custGeom>
              <a:avLst/>
              <a:gdLst/>
              <a:ahLst/>
              <a:cxnLst/>
              <a:rect l="l" t="t" r="r" b="b"/>
              <a:pathLst>
                <a:path w="1016" h="634" extrusionOk="0">
                  <a:moveTo>
                    <a:pt x="757" y="488"/>
                  </a:moveTo>
                  <a:cubicBezTo>
                    <a:pt x="920" y="383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5"/>
                  </a:cubicBezTo>
                  <a:cubicBezTo>
                    <a:pt x="692" y="96"/>
                    <a:pt x="0" y="634"/>
                    <a:pt x="75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3948624" y="3871083"/>
              <a:ext cx="37870" cy="18819"/>
            </a:xfrm>
            <a:custGeom>
              <a:avLst/>
              <a:gdLst/>
              <a:ahLst/>
              <a:cxnLst/>
              <a:rect l="l" t="t" r="r" b="b"/>
              <a:pathLst>
                <a:path w="1061" h="625" extrusionOk="0">
                  <a:moveTo>
                    <a:pt x="732" y="546"/>
                  </a:moveTo>
                  <a:cubicBezTo>
                    <a:pt x="1061" y="392"/>
                    <a:pt x="618" y="138"/>
                    <a:pt x="345" y="1"/>
                  </a:cubicBezTo>
                  <a:cubicBezTo>
                    <a:pt x="49" y="139"/>
                    <a:pt x="1" y="625"/>
                    <a:pt x="732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2838965" y="3878942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4"/>
                  </a:moveTo>
                  <a:cubicBezTo>
                    <a:pt x="0" y="155"/>
                    <a:pt x="158" y="206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387114" y="3868374"/>
              <a:ext cx="56680" cy="22552"/>
            </a:xfrm>
            <a:custGeom>
              <a:avLst/>
              <a:gdLst/>
              <a:ahLst/>
              <a:cxnLst/>
              <a:rect l="l" t="t" r="r" b="b"/>
              <a:pathLst>
                <a:path w="1588" h="749" extrusionOk="0">
                  <a:moveTo>
                    <a:pt x="1588" y="365"/>
                  </a:moveTo>
                  <a:cubicBezTo>
                    <a:pt x="1046" y="346"/>
                    <a:pt x="1059" y="67"/>
                    <a:pt x="622" y="1"/>
                  </a:cubicBezTo>
                  <a:cubicBezTo>
                    <a:pt x="861" y="294"/>
                    <a:pt x="1" y="70"/>
                    <a:pt x="237" y="365"/>
                  </a:cubicBezTo>
                  <a:cubicBezTo>
                    <a:pt x="960" y="279"/>
                    <a:pt x="1341" y="748"/>
                    <a:pt x="1588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3331084" y="38785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6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3" y="142"/>
                    <a:pt x="392" y="71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150790" y="3875991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2"/>
                  </a:moveTo>
                  <a:cubicBezTo>
                    <a:pt x="345" y="1"/>
                    <a:pt x="171" y="57"/>
                    <a:pt x="0" y="112"/>
                  </a:cubicBezTo>
                  <a:cubicBezTo>
                    <a:pt x="2" y="202"/>
                    <a:pt x="338" y="224"/>
                    <a:pt x="384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035091" y="387310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2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5681677" y="3870662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2949146" y="38683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9" y="20"/>
                    <a:pt x="7" y="3"/>
                    <a:pt x="0" y="91"/>
                  </a:cubicBezTo>
                  <a:cubicBezTo>
                    <a:pt x="149" y="71"/>
                    <a:pt x="383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8936595" y="3857384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4"/>
                  </a:moveTo>
                  <a:lnTo>
                    <a:pt x="410" y="91"/>
                  </a:lnTo>
                  <a:cubicBezTo>
                    <a:pt x="216" y="91"/>
                    <a:pt x="179" y="18"/>
                    <a:pt x="23" y="0"/>
                  </a:cubicBezTo>
                  <a:cubicBezTo>
                    <a:pt x="42" y="146"/>
                    <a:pt x="1" y="317"/>
                    <a:pt x="410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5561146" y="38622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1" y="1"/>
                    <a:pt x="1" y="68"/>
                    <a:pt x="101" y="117"/>
                  </a:cubicBezTo>
                  <a:cubicBezTo>
                    <a:pt x="156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2160392" y="3857384"/>
              <a:ext cx="29518" cy="9906"/>
            </a:xfrm>
            <a:custGeom>
              <a:avLst/>
              <a:gdLst/>
              <a:ahLst/>
              <a:cxnLst/>
              <a:rect l="l" t="t" r="r" b="b"/>
              <a:pathLst>
                <a:path w="827" h="329" extrusionOk="0">
                  <a:moveTo>
                    <a:pt x="693" y="274"/>
                  </a:moveTo>
                  <a:cubicBezTo>
                    <a:pt x="826" y="31"/>
                    <a:pt x="294" y="99"/>
                    <a:pt x="115" y="0"/>
                  </a:cubicBezTo>
                  <a:cubicBezTo>
                    <a:pt x="0" y="239"/>
                    <a:pt x="193" y="329"/>
                    <a:pt x="69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8620758" y="3854734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3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0"/>
                    <a:pt x="1" y="1"/>
                    <a:pt x="19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2713151" y="3851995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2"/>
                    <a:pt x="57" y="0"/>
                  </a:cubicBezTo>
                  <a:cubicBezTo>
                    <a:pt x="1" y="205"/>
                    <a:pt x="104" y="341"/>
                    <a:pt x="443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7054814" y="385669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3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2339779" y="385675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9"/>
                    <a:pt x="103" y="115"/>
                  </a:cubicBezTo>
                  <a:cubicBezTo>
                    <a:pt x="158" y="141"/>
                    <a:pt x="396" y="71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422297" y="3846515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4"/>
                  </a:moveTo>
                  <a:cubicBezTo>
                    <a:pt x="422" y="157"/>
                    <a:pt x="658" y="146"/>
                    <a:pt x="605" y="1"/>
                  </a:cubicBezTo>
                  <a:lnTo>
                    <a:pt x="217" y="1"/>
                  </a:lnTo>
                  <a:cubicBezTo>
                    <a:pt x="0" y="131"/>
                    <a:pt x="9" y="221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2008273" y="3837271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8"/>
                  </a:moveTo>
                  <a:cubicBezTo>
                    <a:pt x="1300" y="1"/>
                    <a:pt x="0" y="32"/>
                    <a:pt x="713" y="3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8948801" y="382914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5"/>
                  </a:moveTo>
                  <a:cubicBezTo>
                    <a:pt x="1114" y="1"/>
                    <a:pt x="0" y="524"/>
                    <a:pt x="647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073459" y="383757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1"/>
                    <a:pt x="292" y="24"/>
                  </a:cubicBezTo>
                  <a:cubicBezTo>
                    <a:pt x="244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5069170" y="3835555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2928551" y="3834953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1" y="112"/>
                  </a:moveTo>
                  <a:cubicBezTo>
                    <a:pt x="2" y="203"/>
                    <a:pt x="337" y="224"/>
                    <a:pt x="387" y="112"/>
                  </a:cubicBezTo>
                  <a:cubicBezTo>
                    <a:pt x="344" y="1"/>
                    <a:pt x="172" y="57"/>
                    <a:pt x="1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6818570" y="3825228"/>
              <a:ext cx="26412" cy="15236"/>
            </a:xfrm>
            <a:custGeom>
              <a:avLst/>
              <a:gdLst/>
              <a:ahLst/>
              <a:cxnLst/>
              <a:rect l="l" t="t" r="r" b="b"/>
              <a:pathLst>
                <a:path w="740" h="506" extrusionOk="0">
                  <a:moveTo>
                    <a:pt x="739" y="435"/>
                  </a:moveTo>
                  <a:lnTo>
                    <a:pt x="739" y="73"/>
                  </a:lnTo>
                  <a:cubicBezTo>
                    <a:pt x="1" y="0"/>
                    <a:pt x="1" y="505"/>
                    <a:pt x="739" y="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2783928" y="3832424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6" y="0"/>
                    <a:pt x="1" y="105"/>
                  </a:cubicBezTo>
                  <a:cubicBezTo>
                    <a:pt x="1" y="155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4181264" y="38297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3"/>
                    <a:pt x="156" y="207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2715114" y="3824626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5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2"/>
                  </a:cubicBezTo>
                  <a:cubicBezTo>
                    <a:pt x="634" y="157"/>
                    <a:pt x="533" y="23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2601507" y="382938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1" y="25"/>
                  </a:moveTo>
                  <a:cubicBezTo>
                    <a:pt x="239" y="1"/>
                    <a:pt x="0" y="68"/>
                    <a:pt x="99" y="117"/>
                  </a:cubicBezTo>
                  <a:cubicBezTo>
                    <a:pt x="153" y="140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923648" y="3821826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5"/>
                  </a:moveTo>
                  <a:cubicBezTo>
                    <a:pt x="193" y="182"/>
                    <a:pt x="229" y="257"/>
                    <a:pt x="384" y="274"/>
                  </a:cubicBezTo>
                  <a:cubicBezTo>
                    <a:pt x="382" y="182"/>
                    <a:pt x="541" y="167"/>
                    <a:pt x="578" y="94"/>
                  </a:cubicBezTo>
                  <a:cubicBezTo>
                    <a:pt x="382" y="94"/>
                    <a:pt x="347" y="18"/>
                    <a:pt x="191" y="1"/>
                  </a:cubicBezTo>
                  <a:cubicBezTo>
                    <a:pt x="193" y="95"/>
                    <a:pt x="35" y="111"/>
                    <a:pt x="1" y="1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4503882" y="3819176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2"/>
                    <a:pt x="10" y="222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2763298" y="382152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2" y="153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605040" y="3821525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5" y="1"/>
                    <a:pt x="0" y="104"/>
                  </a:cubicBezTo>
                  <a:cubicBezTo>
                    <a:pt x="0" y="153"/>
                    <a:pt x="153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8717161" y="381917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887184" y="3803339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2967491" y="3795150"/>
              <a:ext cx="37120" cy="15838"/>
            </a:xfrm>
            <a:custGeom>
              <a:avLst/>
              <a:gdLst/>
              <a:ahLst/>
              <a:cxnLst/>
              <a:rect l="l" t="t" r="r" b="b"/>
              <a:pathLst>
                <a:path w="1040" h="526" extrusionOk="0">
                  <a:moveTo>
                    <a:pt x="837" y="525"/>
                  </a:moveTo>
                  <a:cubicBezTo>
                    <a:pt x="1040" y="1"/>
                    <a:pt x="1" y="488"/>
                    <a:pt x="837" y="5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7925623" y="3792801"/>
              <a:ext cx="34443" cy="16229"/>
            </a:xfrm>
            <a:custGeom>
              <a:avLst/>
              <a:gdLst/>
              <a:ahLst/>
              <a:cxnLst/>
              <a:rect l="l" t="t" r="r" b="b"/>
              <a:pathLst>
                <a:path w="965" h="539" extrusionOk="0">
                  <a:moveTo>
                    <a:pt x="1" y="422"/>
                  </a:moveTo>
                  <a:cubicBezTo>
                    <a:pt x="253" y="538"/>
                    <a:pt x="711" y="538"/>
                    <a:pt x="964" y="422"/>
                  </a:cubicBezTo>
                  <a:cubicBezTo>
                    <a:pt x="962" y="0"/>
                    <a:pt x="5" y="0"/>
                    <a:pt x="1" y="4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7788031" y="3805477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1"/>
                  </a:moveTo>
                  <a:cubicBezTo>
                    <a:pt x="234" y="22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8509863" y="3800057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4"/>
                    <a:pt x="215" y="212"/>
                    <a:pt x="603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8593311" y="3793313"/>
              <a:ext cx="13777" cy="7437"/>
            </a:xfrm>
            <a:custGeom>
              <a:avLst/>
              <a:gdLst/>
              <a:ahLst/>
              <a:cxnLst/>
              <a:rect l="l" t="t" r="r" b="b"/>
              <a:pathLst>
                <a:path w="386" h="247" extrusionOk="0">
                  <a:moveTo>
                    <a:pt x="386" y="132"/>
                  </a:moveTo>
                  <a:cubicBezTo>
                    <a:pt x="169" y="143"/>
                    <a:pt x="86" y="0"/>
                    <a:pt x="1" y="132"/>
                  </a:cubicBezTo>
                  <a:cubicBezTo>
                    <a:pt x="3" y="225"/>
                    <a:pt x="339" y="247"/>
                    <a:pt x="38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3778588" y="3793855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5"/>
                  </a:moveTo>
                  <a:cubicBezTo>
                    <a:pt x="238" y="1"/>
                    <a:pt x="0" y="70"/>
                    <a:pt x="98" y="114"/>
                  </a:cubicBezTo>
                  <a:cubicBezTo>
                    <a:pt x="150" y="142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7911846" y="37863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8062395" y="3783648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760477" y="377816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1"/>
                  </a:moveTo>
                  <a:cubicBezTo>
                    <a:pt x="384" y="92"/>
                    <a:pt x="348" y="19"/>
                    <a:pt x="194" y="1"/>
                  </a:cubicBezTo>
                  <a:cubicBezTo>
                    <a:pt x="195" y="92"/>
                    <a:pt x="37" y="109"/>
                    <a:pt x="1" y="182"/>
                  </a:cubicBezTo>
                  <a:cubicBezTo>
                    <a:pt x="195" y="182"/>
                    <a:pt x="229" y="255"/>
                    <a:pt x="390" y="274"/>
                  </a:cubicBezTo>
                  <a:cubicBezTo>
                    <a:pt x="384" y="182"/>
                    <a:pt x="541" y="164"/>
                    <a:pt x="579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626205" y="3782895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70"/>
                    <a:pt x="98" y="117"/>
                  </a:cubicBezTo>
                  <a:cubicBezTo>
                    <a:pt x="151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6758536" y="3771484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3"/>
                    <a:pt x="675" y="319"/>
                    <a:pt x="688" y="313"/>
                  </a:cubicBezTo>
                  <a:cubicBezTo>
                    <a:pt x="706" y="302"/>
                    <a:pt x="869" y="125"/>
                    <a:pt x="881" y="131"/>
                  </a:cubicBezTo>
                  <a:cubicBezTo>
                    <a:pt x="671" y="1"/>
                    <a:pt x="0" y="462"/>
                    <a:pt x="688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71382" y="37696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3"/>
                  </a:moveTo>
                  <a:cubicBezTo>
                    <a:pt x="475" y="102"/>
                    <a:pt x="633" y="86"/>
                    <a:pt x="670" y="12"/>
                  </a:cubicBezTo>
                  <a:cubicBezTo>
                    <a:pt x="366" y="21"/>
                    <a:pt x="0" y="0"/>
                    <a:pt x="90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2694484" y="376961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2"/>
                  </a:moveTo>
                  <a:cubicBezTo>
                    <a:pt x="196" y="50"/>
                    <a:pt x="40" y="0"/>
                    <a:pt x="1" y="102"/>
                  </a:cubicBezTo>
                  <a:cubicBezTo>
                    <a:pt x="1" y="153"/>
                    <a:pt x="158" y="205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779158" y="3747398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4"/>
                  </a:moveTo>
                  <a:cubicBezTo>
                    <a:pt x="338" y="1"/>
                    <a:pt x="143" y="362"/>
                    <a:pt x="1" y="751"/>
                  </a:cubicBezTo>
                  <a:cubicBezTo>
                    <a:pt x="818" y="927"/>
                    <a:pt x="1575" y="604"/>
                    <a:pt x="135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7918699" y="3770009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3"/>
                    <a:pt x="1" y="92"/>
                  </a:cubicBezTo>
                  <a:cubicBezTo>
                    <a:pt x="153" y="69"/>
                    <a:pt x="383" y="86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2804629" y="3748120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6"/>
                  </a:moveTo>
                  <a:cubicBezTo>
                    <a:pt x="1432" y="404"/>
                    <a:pt x="884" y="140"/>
                    <a:pt x="577" y="0"/>
                  </a:cubicBezTo>
                  <a:cubicBezTo>
                    <a:pt x="545" y="105"/>
                    <a:pt x="274" y="98"/>
                    <a:pt x="0" y="90"/>
                  </a:cubicBezTo>
                  <a:cubicBezTo>
                    <a:pt x="106" y="375"/>
                    <a:pt x="460" y="541"/>
                    <a:pt x="964" y="6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2053494" y="3759080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2"/>
                  </a:moveTo>
                  <a:cubicBezTo>
                    <a:pt x="421" y="156"/>
                    <a:pt x="657" y="145"/>
                    <a:pt x="604" y="0"/>
                  </a:cubicBezTo>
                  <a:lnTo>
                    <a:pt x="219" y="0"/>
                  </a:lnTo>
                  <a:cubicBezTo>
                    <a:pt x="1" y="130"/>
                    <a:pt x="10" y="221"/>
                    <a:pt x="411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5588700" y="375281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39"/>
                    <a:pt x="393" y="71"/>
                    <a:pt x="293" y="26"/>
                  </a:cubicBezTo>
                  <a:cubicBezTo>
                    <a:pt x="240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658564" y="3752817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39"/>
                    <a:pt x="388" y="71"/>
                    <a:pt x="290" y="26"/>
                  </a:cubicBezTo>
                  <a:cubicBezTo>
                    <a:pt x="238" y="1"/>
                    <a:pt x="0" y="69"/>
                    <a:pt x="97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7825722" y="37446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4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0"/>
                    <a:pt x="392" y="69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4288982" y="3736197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5"/>
                  </a:moveTo>
                  <a:cubicBezTo>
                    <a:pt x="1112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998337" y="3733186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6"/>
                  </a:moveTo>
                  <a:cubicBezTo>
                    <a:pt x="891" y="235"/>
                    <a:pt x="878" y="0"/>
                    <a:pt x="275" y="43"/>
                  </a:cubicBezTo>
                  <a:cubicBezTo>
                    <a:pt x="216" y="166"/>
                    <a:pt x="0" y="216"/>
                    <a:pt x="83" y="407"/>
                  </a:cubicBezTo>
                  <a:cubicBezTo>
                    <a:pt x="342" y="432"/>
                    <a:pt x="452" y="534"/>
                    <a:pt x="853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925561" y="3731711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8421205" y="3723461"/>
              <a:ext cx="22558" cy="11773"/>
            </a:xfrm>
            <a:custGeom>
              <a:avLst/>
              <a:gdLst/>
              <a:ahLst/>
              <a:cxnLst/>
              <a:rect l="l" t="t" r="r" b="b"/>
              <a:pathLst>
                <a:path w="632" h="391" extrusionOk="0">
                  <a:moveTo>
                    <a:pt x="193" y="1"/>
                  </a:moveTo>
                  <a:cubicBezTo>
                    <a:pt x="202" y="126"/>
                    <a:pt x="103" y="199"/>
                    <a:pt x="1" y="274"/>
                  </a:cubicBezTo>
                  <a:cubicBezTo>
                    <a:pt x="248" y="277"/>
                    <a:pt x="268" y="391"/>
                    <a:pt x="578" y="365"/>
                  </a:cubicBezTo>
                  <a:cubicBezTo>
                    <a:pt x="631" y="159"/>
                    <a:pt x="533" y="23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7240340" y="3723521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1"/>
                  </a:moveTo>
                  <a:cubicBezTo>
                    <a:pt x="625" y="181"/>
                    <a:pt x="704" y="24"/>
                    <a:pt x="494" y="0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2"/>
                    <a:pt x="712" y="445"/>
                    <a:pt x="879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802680" y="372858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4"/>
                  </a:moveTo>
                  <a:cubicBezTo>
                    <a:pt x="196" y="53"/>
                    <a:pt x="38" y="0"/>
                    <a:pt x="2" y="104"/>
                  </a:cubicBezTo>
                  <a:cubicBezTo>
                    <a:pt x="0" y="153"/>
                    <a:pt x="157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385835" y="3716777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1"/>
                    <a:pt x="0" y="462"/>
                    <a:pt x="687" y="404"/>
                  </a:cubicBezTo>
                  <a:cubicBezTo>
                    <a:pt x="699" y="404"/>
                    <a:pt x="677" y="321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883286" y="3718012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47161" y="3714910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4"/>
                    <a:pt x="159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2439823" y="3718012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19886" y="37145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1" y="24"/>
                  </a:moveTo>
                  <a:cubicBezTo>
                    <a:pt x="238" y="1"/>
                    <a:pt x="0" y="69"/>
                    <a:pt x="100" y="116"/>
                  </a:cubicBezTo>
                  <a:cubicBezTo>
                    <a:pt x="154" y="139"/>
                    <a:pt x="393" y="70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6741796" y="371253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5" y="22"/>
                    <a:pt x="6" y="5"/>
                    <a:pt x="0" y="92"/>
                  </a:cubicBezTo>
                  <a:cubicBezTo>
                    <a:pt x="149" y="71"/>
                    <a:pt x="378" y="90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2543115" y="3712110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5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2"/>
                    <a:pt x="546" y="121"/>
                    <a:pt x="579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2456919" y="371180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1455478" y="370949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6" y="51"/>
                    <a:pt x="40" y="0"/>
                    <a:pt x="2" y="102"/>
                  </a:cubicBezTo>
                  <a:cubicBezTo>
                    <a:pt x="0" y="153"/>
                    <a:pt x="158" y="205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5530380" y="3704403"/>
              <a:ext cx="14991" cy="9153"/>
            </a:xfrm>
            <a:custGeom>
              <a:avLst/>
              <a:gdLst/>
              <a:ahLst/>
              <a:cxnLst/>
              <a:rect l="l" t="t" r="r" b="b"/>
              <a:pathLst>
                <a:path w="420" h="304" extrusionOk="0">
                  <a:moveTo>
                    <a:pt x="385" y="271"/>
                  </a:moveTo>
                  <a:cubicBezTo>
                    <a:pt x="355" y="164"/>
                    <a:pt x="419" y="14"/>
                    <a:pt x="193" y="1"/>
                  </a:cubicBezTo>
                  <a:cubicBezTo>
                    <a:pt x="180" y="55"/>
                    <a:pt x="165" y="108"/>
                    <a:pt x="0" y="92"/>
                  </a:cubicBezTo>
                  <a:cubicBezTo>
                    <a:pt x="21" y="199"/>
                    <a:pt x="56" y="303"/>
                    <a:pt x="385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5328257" y="3700639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48" y="304"/>
                  </a:moveTo>
                  <a:cubicBezTo>
                    <a:pt x="1115" y="0"/>
                    <a:pt x="0" y="525"/>
                    <a:pt x="648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797989" y="3696123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8"/>
                    <a:pt x="0" y="447"/>
                    <a:pt x="49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6872464" y="37043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2"/>
                    <a:pt x="383" y="88"/>
                    <a:pt x="386" y="0"/>
                  </a:cubicBezTo>
                  <a:cubicBezTo>
                    <a:pt x="240" y="19"/>
                    <a:pt x="7" y="2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5857567" y="3701271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6"/>
                    <a:pt x="666" y="13"/>
                  </a:cubicBezTo>
                  <a:cubicBezTo>
                    <a:pt x="365" y="20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259699" y="3698501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7" y="195"/>
                  </a:moveTo>
                  <a:cubicBezTo>
                    <a:pt x="475" y="104"/>
                    <a:pt x="633" y="87"/>
                    <a:pt x="671" y="13"/>
                  </a:cubicBezTo>
                  <a:cubicBezTo>
                    <a:pt x="366" y="22"/>
                    <a:pt x="0" y="1"/>
                    <a:pt x="90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8305777" y="3686247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2" y="511"/>
                  </a:moveTo>
                  <a:cubicBezTo>
                    <a:pt x="404" y="388"/>
                    <a:pt x="615" y="337"/>
                    <a:pt x="535" y="147"/>
                  </a:cubicBezTo>
                  <a:cubicBezTo>
                    <a:pt x="0" y="1"/>
                    <a:pt x="3" y="540"/>
                    <a:pt x="342" y="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8214727" y="369615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8617260" y="36954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6383879" y="3690523"/>
              <a:ext cx="23843" cy="6022"/>
            </a:xfrm>
            <a:custGeom>
              <a:avLst/>
              <a:gdLst/>
              <a:ahLst/>
              <a:cxnLst/>
              <a:rect l="l" t="t" r="r" b="b"/>
              <a:pathLst>
                <a:path w="668" h="200" extrusionOk="0">
                  <a:moveTo>
                    <a:pt x="578" y="6"/>
                  </a:moveTo>
                  <a:cubicBezTo>
                    <a:pt x="246" y="1"/>
                    <a:pt x="83" y="77"/>
                    <a:pt x="1" y="188"/>
                  </a:cubicBezTo>
                  <a:cubicBezTo>
                    <a:pt x="304" y="180"/>
                    <a:pt x="668" y="199"/>
                    <a:pt x="578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5753846" y="3692660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1" y="0"/>
                    <a:pt x="1" y="70"/>
                    <a:pt x="100" y="117"/>
                  </a:cubicBezTo>
                  <a:cubicBezTo>
                    <a:pt x="156" y="143"/>
                    <a:pt x="396" y="73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3819705" y="369266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7" y="25"/>
                  </a:moveTo>
                  <a:cubicBezTo>
                    <a:pt x="242" y="0"/>
                    <a:pt x="1" y="70"/>
                    <a:pt x="101" y="117"/>
                  </a:cubicBezTo>
                  <a:cubicBezTo>
                    <a:pt x="155" y="143"/>
                    <a:pt x="395" y="73"/>
                    <a:pt x="297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8097729" y="3687391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6" y="0"/>
                    <a:pt x="172" y="55"/>
                    <a:pt x="1" y="110"/>
                  </a:cubicBezTo>
                  <a:cubicBezTo>
                    <a:pt x="2" y="201"/>
                    <a:pt x="339" y="222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6873606" y="3680496"/>
              <a:ext cx="65210" cy="12947"/>
            </a:xfrm>
            <a:custGeom>
              <a:avLst/>
              <a:gdLst/>
              <a:ahLst/>
              <a:cxnLst/>
              <a:rect l="l" t="t" r="r" b="b"/>
              <a:pathLst>
                <a:path w="1827" h="430" extrusionOk="0">
                  <a:moveTo>
                    <a:pt x="1128" y="429"/>
                  </a:moveTo>
                  <a:cubicBezTo>
                    <a:pt x="1826" y="1"/>
                    <a:pt x="0" y="308"/>
                    <a:pt x="1128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8156086" y="368444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1"/>
                    <a:pt x="0" y="70"/>
                    <a:pt x="101" y="117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5186167" y="367971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102935" y="368170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3" y="141"/>
                    <a:pt x="392" y="75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1198996" y="3668844"/>
              <a:ext cx="24414" cy="11291"/>
            </a:xfrm>
            <a:custGeom>
              <a:avLst/>
              <a:gdLst/>
              <a:ahLst/>
              <a:cxnLst/>
              <a:rect l="l" t="t" r="r" b="b"/>
              <a:pathLst>
                <a:path w="684" h="375" extrusionOk="0">
                  <a:moveTo>
                    <a:pt x="631" y="362"/>
                  </a:moveTo>
                  <a:cubicBezTo>
                    <a:pt x="683" y="154"/>
                    <a:pt x="585" y="21"/>
                    <a:pt x="246" y="0"/>
                  </a:cubicBezTo>
                  <a:cubicBezTo>
                    <a:pt x="1" y="106"/>
                    <a:pt x="92" y="375"/>
                    <a:pt x="63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5433976" y="3659691"/>
              <a:ext cx="27555" cy="17313"/>
            </a:xfrm>
            <a:custGeom>
              <a:avLst/>
              <a:gdLst/>
              <a:ahLst/>
              <a:cxnLst/>
              <a:rect l="l" t="t" r="r" b="b"/>
              <a:pathLst>
                <a:path w="772" h="575" extrusionOk="0">
                  <a:moveTo>
                    <a:pt x="772" y="575"/>
                  </a:moveTo>
                  <a:lnTo>
                    <a:pt x="772" y="30"/>
                  </a:lnTo>
                  <a:cubicBezTo>
                    <a:pt x="62" y="0"/>
                    <a:pt x="188" y="360"/>
                    <a:pt x="0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054950" y="3665111"/>
              <a:ext cx="39690" cy="15778"/>
            </a:xfrm>
            <a:custGeom>
              <a:avLst/>
              <a:gdLst/>
              <a:ahLst/>
              <a:cxnLst/>
              <a:rect l="l" t="t" r="r" b="b"/>
              <a:pathLst>
                <a:path w="1112" h="524" extrusionOk="0">
                  <a:moveTo>
                    <a:pt x="645" y="306"/>
                  </a:moveTo>
                  <a:cubicBezTo>
                    <a:pt x="1111" y="0"/>
                    <a:pt x="1" y="524"/>
                    <a:pt x="645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907572" y="3660595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6"/>
                    <a:pt x="1232" y="13"/>
                    <a:pt x="313" y="0"/>
                  </a:cubicBezTo>
                  <a:cubicBezTo>
                    <a:pt x="429" y="188"/>
                    <a:pt x="1" y="632"/>
                    <a:pt x="696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3158942" y="36708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7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1"/>
                    <a:pt x="0" y="67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763663" y="367080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0" y="68"/>
                    <a:pt x="101" y="117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4026254" y="3665352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1" y="69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364378" y="366535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7" y="25"/>
                  </a:moveTo>
                  <a:cubicBezTo>
                    <a:pt x="242" y="0"/>
                    <a:pt x="1" y="69"/>
                    <a:pt x="104" y="116"/>
                  </a:cubicBezTo>
                  <a:cubicBezTo>
                    <a:pt x="156" y="140"/>
                    <a:pt x="396" y="72"/>
                    <a:pt x="297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084317" y="366258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7"/>
                  </a:moveTo>
                  <a:cubicBezTo>
                    <a:pt x="155" y="143"/>
                    <a:pt x="393" y="73"/>
                    <a:pt x="294" y="27"/>
                  </a:cubicBezTo>
                  <a:cubicBezTo>
                    <a:pt x="239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3416031" y="3654332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4"/>
                    <a:pt x="0" y="375"/>
                    <a:pt x="227" y="391"/>
                  </a:cubicBezTo>
                  <a:cubicBezTo>
                    <a:pt x="246" y="157"/>
                    <a:pt x="979" y="262"/>
                    <a:pt x="999" y="28"/>
                  </a:cubicBezTo>
                  <a:cubicBezTo>
                    <a:pt x="392" y="130"/>
                    <a:pt x="487" y="1"/>
                    <a:pt x="35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690387" y="3655175"/>
              <a:ext cx="31624" cy="10930"/>
            </a:xfrm>
            <a:custGeom>
              <a:avLst/>
              <a:gdLst/>
              <a:ahLst/>
              <a:cxnLst/>
              <a:rect l="l" t="t" r="r" b="b"/>
              <a:pathLst>
                <a:path w="886" h="363" extrusionOk="0">
                  <a:moveTo>
                    <a:pt x="611" y="363"/>
                  </a:moveTo>
                  <a:cubicBezTo>
                    <a:pt x="670" y="240"/>
                    <a:pt x="885" y="189"/>
                    <a:pt x="804" y="0"/>
                  </a:cubicBezTo>
                  <a:lnTo>
                    <a:pt x="34" y="0"/>
                  </a:lnTo>
                  <a:cubicBezTo>
                    <a:pt x="0" y="226"/>
                    <a:pt x="328" y="285"/>
                    <a:pt x="611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2253976" y="3654151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6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1545064" y="366059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2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1"/>
                    <a:pt x="4" y="3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311911" y="3653549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4"/>
                  </a:moveTo>
                  <a:cubicBezTo>
                    <a:pt x="1" y="238"/>
                    <a:pt x="178" y="379"/>
                    <a:pt x="221" y="234"/>
                  </a:cubicBezTo>
                  <a:cubicBezTo>
                    <a:pt x="250" y="139"/>
                    <a:pt x="73" y="1"/>
                    <a:pt x="28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3303601" y="365707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7591762" y="365433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3"/>
                    <a:pt x="391" y="74"/>
                    <a:pt x="291" y="27"/>
                  </a:cubicBezTo>
                  <a:cubicBezTo>
                    <a:pt x="239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5413917" y="3648792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5343212" y="3641355"/>
              <a:ext cx="24342" cy="16561"/>
            </a:xfrm>
            <a:custGeom>
              <a:avLst/>
              <a:gdLst/>
              <a:ahLst/>
              <a:cxnLst/>
              <a:rect l="l" t="t" r="r" b="b"/>
              <a:pathLst>
                <a:path w="682" h="550" extrusionOk="0">
                  <a:moveTo>
                    <a:pt x="422" y="549"/>
                  </a:moveTo>
                  <a:cubicBezTo>
                    <a:pt x="337" y="378"/>
                    <a:pt x="682" y="1"/>
                    <a:pt x="37" y="94"/>
                  </a:cubicBezTo>
                  <a:cubicBezTo>
                    <a:pt x="6" y="321"/>
                    <a:pt x="0" y="535"/>
                    <a:pt x="422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7729318" y="364888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71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8754888" y="364346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3" y="141"/>
                    <a:pt x="395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7164959" y="36406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603456" y="364069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0" y="27"/>
                  </a:moveTo>
                  <a:cubicBezTo>
                    <a:pt x="238" y="1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4484038" y="3632473"/>
              <a:ext cx="27590" cy="9364"/>
            </a:xfrm>
            <a:custGeom>
              <a:avLst/>
              <a:gdLst/>
              <a:ahLst/>
              <a:cxnLst/>
              <a:rect l="l" t="t" r="r" b="b"/>
              <a:pathLst>
                <a:path w="773" h="311" extrusionOk="0">
                  <a:moveTo>
                    <a:pt x="772" y="27"/>
                  </a:moveTo>
                  <a:cubicBezTo>
                    <a:pt x="334" y="1"/>
                    <a:pt x="50" y="48"/>
                    <a:pt x="1" y="208"/>
                  </a:cubicBezTo>
                  <a:cubicBezTo>
                    <a:pt x="368" y="186"/>
                    <a:pt x="426" y="310"/>
                    <a:pt x="772" y="3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4036747" y="363563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3"/>
                    <a:pt x="153" y="208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1651569" y="3637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581384" y="3629733"/>
              <a:ext cx="29696" cy="11984"/>
            </a:xfrm>
            <a:custGeom>
              <a:avLst/>
              <a:gdLst/>
              <a:ahLst/>
              <a:cxnLst/>
              <a:rect l="l" t="t" r="r" b="b"/>
              <a:pathLst>
                <a:path w="832" h="398" extrusionOk="0">
                  <a:moveTo>
                    <a:pt x="1" y="391"/>
                  </a:moveTo>
                  <a:cubicBezTo>
                    <a:pt x="336" y="397"/>
                    <a:pt x="601" y="371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8985707" y="363286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4"/>
                  </a:moveTo>
                  <a:cubicBezTo>
                    <a:pt x="192" y="53"/>
                    <a:pt x="34" y="1"/>
                    <a:pt x="0" y="104"/>
                  </a:cubicBezTo>
                  <a:cubicBezTo>
                    <a:pt x="0" y="154"/>
                    <a:pt x="154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396578" y="3627806"/>
              <a:ext cx="41332" cy="13760"/>
            </a:xfrm>
            <a:custGeom>
              <a:avLst/>
              <a:gdLst/>
              <a:ahLst/>
              <a:cxnLst/>
              <a:rect l="l" t="t" r="r" b="b"/>
              <a:pathLst>
                <a:path w="1158" h="457" extrusionOk="0">
                  <a:moveTo>
                    <a:pt x="1157" y="1"/>
                  </a:moveTo>
                  <a:lnTo>
                    <a:pt x="193" y="1"/>
                  </a:lnTo>
                  <a:cubicBezTo>
                    <a:pt x="210" y="157"/>
                    <a:pt x="151" y="282"/>
                    <a:pt x="1" y="365"/>
                  </a:cubicBezTo>
                  <a:cubicBezTo>
                    <a:pt x="839" y="456"/>
                    <a:pt x="861" y="162"/>
                    <a:pt x="1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2032865" y="3633256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1958911" y="3622297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7"/>
                    <a:pt x="362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619774" y="3625067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1868646" y="3630516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1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1"/>
                    <a:pt x="379" y="88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1111765" y="3618112"/>
              <a:ext cx="20309" cy="13489"/>
            </a:xfrm>
            <a:custGeom>
              <a:avLst/>
              <a:gdLst/>
              <a:ahLst/>
              <a:cxnLst/>
              <a:rect l="l" t="t" r="r" b="b"/>
              <a:pathLst>
                <a:path w="569" h="448" extrusionOk="0">
                  <a:moveTo>
                    <a:pt x="374" y="413"/>
                  </a:moveTo>
                  <a:cubicBezTo>
                    <a:pt x="386" y="356"/>
                    <a:pt x="403" y="306"/>
                    <a:pt x="569" y="323"/>
                  </a:cubicBezTo>
                  <a:lnTo>
                    <a:pt x="569" y="140"/>
                  </a:lnTo>
                  <a:cubicBezTo>
                    <a:pt x="94" y="0"/>
                    <a:pt x="1" y="448"/>
                    <a:pt x="374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7047854" y="362431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2" y="0"/>
                    <a:pt x="0" y="70"/>
                    <a:pt x="102" y="117"/>
                  </a:cubicBezTo>
                  <a:cubicBezTo>
                    <a:pt x="157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949309" y="3614890"/>
              <a:ext cx="65246" cy="12947"/>
            </a:xfrm>
            <a:custGeom>
              <a:avLst/>
              <a:gdLst/>
              <a:ahLst/>
              <a:cxnLst/>
              <a:rect l="l" t="t" r="r" b="b"/>
              <a:pathLst>
                <a:path w="1828" h="430" extrusionOk="0">
                  <a:moveTo>
                    <a:pt x="1128" y="430"/>
                  </a:moveTo>
                  <a:cubicBezTo>
                    <a:pt x="1828" y="0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5853105" y="3619587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4"/>
                  </a:moveTo>
                  <a:cubicBezTo>
                    <a:pt x="417" y="156"/>
                    <a:pt x="653" y="148"/>
                    <a:pt x="598" y="1"/>
                  </a:cubicBezTo>
                  <a:lnTo>
                    <a:pt x="212" y="1"/>
                  </a:lnTo>
                  <a:cubicBezTo>
                    <a:pt x="0" y="130"/>
                    <a:pt x="8" y="221"/>
                    <a:pt x="405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175318" y="3618623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1" y="214"/>
                  </a:moveTo>
                  <a:cubicBezTo>
                    <a:pt x="193" y="214"/>
                    <a:pt x="230" y="287"/>
                    <a:pt x="387" y="306"/>
                  </a:cubicBezTo>
                  <a:cubicBezTo>
                    <a:pt x="914" y="158"/>
                    <a:pt x="102" y="0"/>
                    <a:pt x="1" y="2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226920" y="36215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5967248" y="362154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2546363" y="36215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7069697" y="3610434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5"/>
                  </a:moveTo>
                  <a:cubicBezTo>
                    <a:pt x="1114" y="1"/>
                    <a:pt x="0" y="524"/>
                    <a:pt x="646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4903952" y="3616185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2"/>
                    <a:pt x="48" y="0"/>
                    <a:pt x="1" y="114"/>
                  </a:cubicBezTo>
                  <a:cubicBezTo>
                    <a:pt x="219" y="105"/>
                    <a:pt x="301" y="247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4645722" y="36188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7"/>
                  </a:moveTo>
                  <a:cubicBezTo>
                    <a:pt x="154" y="142"/>
                    <a:pt x="391" y="72"/>
                    <a:pt x="293" y="25"/>
                  </a:cubicBezTo>
                  <a:cubicBezTo>
                    <a:pt x="240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251021" y="3619587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3" y="3"/>
                    <a:pt x="1" y="92"/>
                  </a:cubicBezTo>
                  <a:cubicBezTo>
                    <a:pt x="151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7353555" y="3611427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09" y="272"/>
                  </a:moveTo>
                  <a:cubicBezTo>
                    <a:pt x="418" y="154"/>
                    <a:pt x="657" y="145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19"/>
                    <a:pt x="409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2202258" y="361612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9"/>
                    <a:pt x="99" y="116"/>
                  </a:cubicBezTo>
                  <a:cubicBezTo>
                    <a:pt x="153" y="141"/>
                    <a:pt x="392" y="73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865006" y="361338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7"/>
                  </a:moveTo>
                  <a:cubicBezTo>
                    <a:pt x="238" y="0"/>
                    <a:pt x="0" y="70"/>
                    <a:pt x="102" y="115"/>
                  </a:cubicBezTo>
                  <a:cubicBezTo>
                    <a:pt x="152" y="141"/>
                    <a:pt x="391" y="71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510586" y="3610163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4"/>
                  </a:moveTo>
                  <a:cubicBezTo>
                    <a:pt x="172" y="143"/>
                    <a:pt x="87" y="0"/>
                    <a:pt x="1" y="134"/>
                  </a:cubicBezTo>
                  <a:cubicBezTo>
                    <a:pt x="3" y="225"/>
                    <a:pt x="340" y="246"/>
                    <a:pt x="387" y="1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4339557" y="360862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579435" y="360862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7987549" y="3608206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2" y="15"/>
                  </a:moveTo>
                  <a:cubicBezTo>
                    <a:pt x="353" y="30"/>
                    <a:pt x="35" y="0"/>
                    <a:pt x="1" y="107"/>
                  </a:cubicBezTo>
                  <a:cubicBezTo>
                    <a:pt x="229" y="92"/>
                    <a:pt x="548" y="122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4525333" y="36055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3"/>
                  </a:moveTo>
                  <a:cubicBezTo>
                    <a:pt x="0" y="153"/>
                    <a:pt x="157" y="206"/>
                    <a:pt x="194" y="103"/>
                  </a:cubicBezTo>
                  <a:cubicBezTo>
                    <a:pt x="196" y="54"/>
                    <a:pt x="39" y="1"/>
                    <a:pt x="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684641" y="3601913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4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1235259" y="360010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3"/>
                    <a:pt x="157" y="207"/>
                    <a:pt x="196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589243" y="3597337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8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7588335" y="3594386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387" y="112"/>
                  </a:moveTo>
                  <a:cubicBezTo>
                    <a:pt x="345" y="1"/>
                    <a:pt x="170" y="57"/>
                    <a:pt x="0" y="112"/>
                  </a:cubicBezTo>
                  <a:cubicBezTo>
                    <a:pt x="0" y="203"/>
                    <a:pt x="340" y="227"/>
                    <a:pt x="387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277596" y="359498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2835503" y="359694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1" y="73"/>
                    <a:pt x="293" y="27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2556856" y="359459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" y="105"/>
                  </a:moveTo>
                  <a:cubicBezTo>
                    <a:pt x="1" y="156"/>
                    <a:pt x="155" y="208"/>
                    <a:pt x="191" y="105"/>
                  </a:cubicBezTo>
                  <a:cubicBezTo>
                    <a:pt x="194" y="54"/>
                    <a:pt x="34" y="1"/>
                    <a:pt x="1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1923505" y="35946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4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567643" y="3597728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3" y="2"/>
                    <a:pt x="1" y="91"/>
                  </a:cubicBezTo>
                  <a:cubicBezTo>
                    <a:pt x="150" y="71"/>
                    <a:pt x="381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21095" y="3588936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1"/>
                    <a:pt x="173" y="53"/>
                    <a:pt x="1" y="110"/>
                  </a:cubicBezTo>
                  <a:cubicBezTo>
                    <a:pt x="3" y="202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6166908" y="359149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8" y="0"/>
                    <a:pt x="1" y="70"/>
                    <a:pt x="99" y="117"/>
                  </a:cubicBezTo>
                  <a:cubicBezTo>
                    <a:pt x="154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5048540" y="3586769"/>
              <a:ext cx="20666" cy="9003"/>
            </a:xfrm>
            <a:custGeom>
              <a:avLst/>
              <a:gdLst/>
              <a:ahLst/>
              <a:cxnLst/>
              <a:rect l="l" t="t" r="r" b="b"/>
              <a:pathLst>
                <a:path w="579" h="299" extrusionOk="0">
                  <a:moveTo>
                    <a:pt x="579" y="1"/>
                  </a:moveTo>
                  <a:lnTo>
                    <a:pt x="193" y="1"/>
                  </a:lnTo>
                  <a:cubicBezTo>
                    <a:pt x="193" y="91"/>
                    <a:pt x="38" y="109"/>
                    <a:pt x="0" y="182"/>
                  </a:cubicBezTo>
                  <a:cubicBezTo>
                    <a:pt x="246" y="189"/>
                    <a:pt x="267" y="298"/>
                    <a:pt x="579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2822083" y="3586377"/>
              <a:ext cx="23914" cy="5902"/>
            </a:xfrm>
            <a:custGeom>
              <a:avLst/>
              <a:gdLst/>
              <a:ahLst/>
              <a:cxnLst/>
              <a:rect l="l" t="t" r="r" b="b"/>
              <a:pathLst>
                <a:path w="670" h="196" extrusionOk="0">
                  <a:moveTo>
                    <a:pt x="475" y="195"/>
                  </a:moveTo>
                  <a:cubicBezTo>
                    <a:pt x="473" y="104"/>
                    <a:pt x="631" y="87"/>
                    <a:pt x="669" y="14"/>
                  </a:cubicBezTo>
                  <a:cubicBezTo>
                    <a:pt x="364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6937852" y="358601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4515304" y="3575839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1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2553287" y="358601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4" y="142"/>
                    <a:pt x="392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920007" y="3586016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6"/>
                  </a:moveTo>
                  <a:cubicBezTo>
                    <a:pt x="154" y="142"/>
                    <a:pt x="395" y="71"/>
                    <a:pt x="295" y="26"/>
                  </a:cubicBezTo>
                  <a:cubicBezTo>
                    <a:pt x="238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225465" y="3573400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5"/>
                  </a:moveTo>
                  <a:cubicBezTo>
                    <a:pt x="924" y="318"/>
                    <a:pt x="1144" y="1"/>
                    <a:pt x="524" y="83"/>
                  </a:cubicBezTo>
                  <a:cubicBezTo>
                    <a:pt x="0" y="224"/>
                    <a:pt x="999" y="624"/>
                    <a:pt x="1295" y="3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8631001" y="358056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1"/>
                    <a:pt x="1" y="68"/>
                    <a:pt x="100" y="115"/>
                  </a:cubicBezTo>
                  <a:cubicBezTo>
                    <a:pt x="155" y="140"/>
                    <a:pt x="394" y="74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7141010" y="35812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4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4269886" y="3573129"/>
              <a:ext cx="21487" cy="6413"/>
            </a:xfrm>
            <a:custGeom>
              <a:avLst/>
              <a:gdLst/>
              <a:ahLst/>
              <a:cxnLst/>
              <a:rect l="l" t="t" r="r" b="b"/>
              <a:pathLst>
                <a:path w="602" h="213" extrusionOk="0">
                  <a:moveTo>
                    <a:pt x="602" y="182"/>
                  </a:moveTo>
                  <a:lnTo>
                    <a:pt x="602" y="1"/>
                  </a:lnTo>
                  <a:lnTo>
                    <a:pt x="22" y="1"/>
                  </a:lnTo>
                  <a:cubicBezTo>
                    <a:pt x="0" y="164"/>
                    <a:pt x="217" y="212"/>
                    <a:pt x="602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3103977" y="357505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2" y="142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438203" y="3575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69"/>
                    <a:pt x="101" y="118"/>
                  </a:cubicBezTo>
                  <a:cubicBezTo>
                    <a:pt x="157" y="142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309377" y="357505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69"/>
                    <a:pt x="99" y="118"/>
                  </a:cubicBezTo>
                  <a:cubicBezTo>
                    <a:pt x="154" y="142"/>
                    <a:pt x="394" y="75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4583796" y="35723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8" y="116"/>
                  </a:cubicBezTo>
                  <a:cubicBezTo>
                    <a:pt x="153" y="142"/>
                    <a:pt x="392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198939" y="3566746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3"/>
                  </a:moveTo>
                  <a:cubicBezTo>
                    <a:pt x="258" y="330"/>
                    <a:pt x="716" y="332"/>
                    <a:pt x="774" y="121"/>
                  </a:cubicBezTo>
                  <a:cubicBezTo>
                    <a:pt x="517" y="4"/>
                    <a:pt x="54" y="0"/>
                    <a:pt x="1" y="2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8497014" y="356707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7801701" y="356722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5"/>
                    <a:pt x="37" y="1"/>
                    <a:pt x="1" y="105"/>
                  </a:cubicBezTo>
                  <a:cubicBezTo>
                    <a:pt x="1" y="156"/>
                    <a:pt x="157" y="209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642438" y="35676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1438203" y="356960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1407258" y="3567469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5"/>
                    <a:pt x="0" y="189"/>
                  </a:cubicBezTo>
                  <a:cubicBezTo>
                    <a:pt x="307" y="178"/>
                    <a:pt x="671" y="201"/>
                    <a:pt x="58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226857" y="356960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0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8648419" y="3561387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7"/>
                    <a:pt x="366" y="339"/>
                    <a:pt x="771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8022027" y="3564518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719075" y="3556660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9"/>
                    <a:pt x="196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650297" y="3561809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6" y="53"/>
                    <a:pt x="40" y="1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4329313" y="3554854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5"/>
                  </a:moveTo>
                  <a:cubicBezTo>
                    <a:pt x="1648" y="60"/>
                    <a:pt x="1" y="1"/>
                    <a:pt x="674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4669956" y="3562170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4133115" y="3559430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3114292" y="355906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5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1407294" y="3556329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8841083" y="3547959"/>
              <a:ext cx="27804" cy="18367"/>
            </a:xfrm>
            <a:custGeom>
              <a:avLst/>
              <a:gdLst/>
              <a:ahLst/>
              <a:cxnLst/>
              <a:rect l="l" t="t" r="r" b="b"/>
              <a:pathLst>
                <a:path w="779" h="610" extrusionOk="0">
                  <a:moveTo>
                    <a:pt x="1" y="291"/>
                  </a:moveTo>
                  <a:cubicBezTo>
                    <a:pt x="779" y="610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6562802" y="3553649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3" y="54"/>
                    <a:pt x="39" y="0"/>
                    <a:pt x="2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8810067" y="35532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8" y="0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2243482" y="355325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4"/>
                  </a:moveTo>
                  <a:cubicBezTo>
                    <a:pt x="240" y="0"/>
                    <a:pt x="1" y="68"/>
                    <a:pt x="104" y="115"/>
                  </a:cubicBezTo>
                  <a:cubicBezTo>
                    <a:pt x="156" y="140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66516" y="355395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1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853106" y="355325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2" y="115"/>
                  </a:moveTo>
                  <a:cubicBezTo>
                    <a:pt x="155" y="140"/>
                    <a:pt x="392" y="72"/>
                    <a:pt x="292" y="24"/>
                  </a:cubicBezTo>
                  <a:cubicBezTo>
                    <a:pt x="242" y="0"/>
                    <a:pt x="1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8944269" y="3545640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4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8"/>
                    <a:pt x="58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8824166" y="3545430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4"/>
                    <a:pt x="633" y="85"/>
                    <a:pt x="669" y="11"/>
                  </a:cubicBezTo>
                  <a:cubicBezTo>
                    <a:pt x="365" y="21"/>
                    <a:pt x="1" y="1"/>
                    <a:pt x="91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2949146" y="3540311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6793264" y="35450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8276688" y="3543081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7" y="21"/>
                    <a:pt x="7" y="2"/>
                    <a:pt x="1" y="89"/>
                  </a:cubicBezTo>
                  <a:cubicBezTo>
                    <a:pt x="150" y="68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6576615" y="3542569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7"/>
                  </a:moveTo>
                  <a:cubicBezTo>
                    <a:pt x="351" y="30"/>
                    <a:pt x="28" y="0"/>
                    <a:pt x="1" y="106"/>
                  </a:cubicBezTo>
                  <a:cubicBezTo>
                    <a:pt x="227" y="92"/>
                    <a:pt x="547" y="123"/>
                    <a:pt x="577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8896156" y="3537210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8" y="1"/>
                    <a:pt x="0" y="104"/>
                  </a:cubicBezTo>
                  <a:cubicBezTo>
                    <a:pt x="0" y="153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8743823" y="3537571"/>
              <a:ext cx="21558" cy="6474"/>
            </a:xfrm>
            <a:custGeom>
              <a:avLst/>
              <a:gdLst/>
              <a:ahLst/>
              <a:cxnLst/>
              <a:rect l="l" t="t" r="r" b="b"/>
              <a:pathLst>
                <a:path w="604" h="215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4"/>
                    <a:pt x="219" y="215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1453300" y="3524444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8"/>
                  </a:moveTo>
                  <a:cubicBezTo>
                    <a:pt x="1038" y="0"/>
                    <a:pt x="0" y="490"/>
                    <a:pt x="835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8214763" y="3526612"/>
              <a:ext cx="30017" cy="10990"/>
            </a:xfrm>
            <a:custGeom>
              <a:avLst/>
              <a:gdLst/>
              <a:ahLst/>
              <a:cxnLst/>
              <a:rect l="l" t="t" r="r" b="b"/>
              <a:pathLst>
                <a:path w="841" h="365" extrusionOk="0">
                  <a:moveTo>
                    <a:pt x="578" y="0"/>
                  </a:moveTo>
                  <a:cubicBezTo>
                    <a:pt x="748" y="293"/>
                    <a:pt x="79" y="188"/>
                    <a:pt x="1" y="364"/>
                  </a:cubicBezTo>
                  <a:lnTo>
                    <a:pt x="771" y="364"/>
                  </a:lnTo>
                  <a:cubicBezTo>
                    <a:pt x="738" y="229"/>
                    <a:pt x="840" y="30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590249" y="3534831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2"/>
                    <a:pt x="384" y="9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127490" y="353407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3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2191979" y="3529352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8"/>
                    <a:pt x="578" y="1"/>
                  </a:cubicBezTo>
                  <a:lnTo>
                    <a:pt x="0" y="1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8803072" y="353130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6934854" y="3522397"/>
              <a:ext cx="20309" cy="13519"/>
            </a:xfrm>
            <a:custGeom>
              <a:avLst/>
              <a:gdLst/>
              <a:ahLst/>
              <a:cxnLst/>
              <a:rect l="l" t="t" r="r" b="b"/>
              <a:pathLst>
                <a:path w="569" h="449" extrusionOk="0">
                  <a:moveTo>
                    <a:pt x="375" y="413"/>
                  </a:moveTo>
                  <a:cubicBezTo>
                    <a:pt x="387" y="357"/>
                    <a:pt x="405" y="305"/>
                    <a:pt x="569" y="322"/>
                  </a:cubicBezTo>
                  <a:lnTo>
                    <a:pt x="569" y="139"/>
                  </a:lnTo>
                  <a:cubicBezTo>
                    <a:pt x="95" y="1"/>
                    <a:pt x="1" y="448"/>
                    <a:pt x="375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6136034" y="3529201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863662" y="3521132"/>
              <a:ext cx="33587" cy="17343"/>
            </a:xfrm>
            <a:custGeom>
              <a:avLst/>
              <a:gdLst/>
              <a:ahLst/>
              <a:cxnLst/>
              <a:rect l="l" t="t" r="r" b="b"/>
              <a:pathLst>
                <a:path w="941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7" y="575"/>
                    <a:pt x="941" y="1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6552344" y="35285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4370609" y="3510142"/>
              <a:ext cx="37763" cy="26858"/>
            </a:xfrm>
            <a:custGeom>
              <a:avLst/>
              <a:gdLst/>
              <a:ahLst/>
              <a:cxnLst/>
              <a:rect l="l" t="t" r="r" b="b"/>
              <a:pathLst>
                <a:path w="1058" h="892" extrusionOk="0">
                  <a:moveTo>
                    <a:pt x="1058" y="547"/>
                  </a:moveTo>
                  <a:lnTo>
                    <a:pt x="1058" y="366"/>
                  </a:lnTo>
                  <a:cubicBezTo>
                    <a:pt x="280" y="0"/>
                    <a:pt x="0" y="892"/>
                    <a:pt x="1058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080076" y="3518482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5"/>
                    <a:pt x="1" y="125"/>
                    <a:pt x="54" y="272"/>
                  </a:cubicBezTo>
                  <a:lnTo>
                    <a:pt x="635" y="272"/>
                  </a:lnTo>
                  <a:cubicBezTo>
                    <a:pt x="634" y="180"/>
                    <a:pt x="634" y="89"/>
                    <a:pt x="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72026" y="35208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1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8724086" y="351809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3" y="102"/>
                  </a:moveTo>
                  <a:cubicBezTo>
                    <a:pt x="194" y="52"/>
                    <a:pt x="37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8373378" y="3510263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3"/>
                  </a:moveTo>
                  <a:cubicBezTo>
                    <a:pt x="1109" y="140"/>
                    <a:pt x="776" y="55"/>
                    <a:pt x="378" y="0"/>
                  </a:cubicBezTo>
                  <a:cubicBezTo>
                    <a:pt x="0" y="173"/>
                    <a:pt x="175" y="556"/>
                    <a:pt x="954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5719368" y="3520439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749886" y="352043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5"/>
                  </a:cubicBezTo>
                  <a:cubicBezTo>
                    <a:pt x="155" y="140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8799859" y="3518482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5" y="21"/>
                    <a:pt x="3" y="1"/>
                    <a:pt x="0" y="89"/>
                  </a:cubicBezTo>
                  <a:cubicBezTo>
                    <a:pt x="149" y="69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6459581" y="3496684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3"/>
                  </a:moveTo>
                  <a:cubicBezTo>
                    <a:pt x="1477" y="681"/>
                    <a:pt x="31" y="1"/>
                    <a:pt x="1" y="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729291" y="35177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1" y="25"/>
                  </a:moveTo>
                  <a:cubicBezTo>
                    <a:pt x="242" y="0"/>
                    <a:pt x="0" y="68"/>
                    <a:pt x="99" y="114"/>
                  </a:cubicBezTo>
                  <a:cubicBezTo>
                    <a:pt x="153" y="140"/>
                    <a:pt x="392" y="71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272656" y="350990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7" y="53"/>
                    <a:pt x="40" y="1"/>
                    <a:pt x="2" y="102"/>
                  </a:cubicBezTo>
                  <a:cubicBezTo>
                    <a:pt x="1" y="155"/>
                    <a:pt x="159" y="204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7017123" y="3504753"/>
              <a:ext cx="22558" cy="8250"/>
            </a:xfrm>
            <a:custGeom>
              <a:avLst/>
              <a:gdLst/>
              <a:ahLst/>
              <a:cxnLst/>
              <a:rect l="l" t="t" r="r" b="b"/>
              <a:pathLst>
                <a:path w="632" h="274" extrusionOk="0">
                  <a:moveTo>
                    <a:pt x="577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386" y="273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6700465" y="350475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2"/>
                  </a:moveTo>
                  <a:cubicBezTo>
                    <a:pt x="386" y="93"/>
                    <a:pt x="349" y="19"/>
                    <a:pt x="192" y="1"/>
                  </a:cubicBezTo>
                  <a:cubicBezTo>
                    <a:pt x="192" y="92"/>
                    <a:pt x="37" y="108"/>
                    <a:pt x="1" y="183"/>
                  </a:cubicBezTo>
                  <a:cubicBezTo>
                    <a:pt x="192" y="183"/>
                    <a:pt x="230" y="256"/>
                    <a:pt x="386" y="273"/>
                  </a:cubicBezTo>
                  <a:cubicBezTo>
                    <a:pt x="386" y="183"/>
                    <a:pt x="542" y="165"/>
                    <a:pt x="57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668300" y="350948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3" y="140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2267753" y="350716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3"/>
                  </a:moveTo>
                  <a:cubicBezTo>
                    <a:pt x="195" y="52"/>
                    <a:pt x="39" y="0"/>
                    <a:pt x="2" y="103"/>
                  </a:cubicBezTo>
                  <a:cubicBezTo>
                    <a:pt x="1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8169898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4" y="141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330042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3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855189" y="3504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1" y="1"/>
                    <a:pt x="1" y="70"/>
                    <a:pt x="101" y="117"/>
                  </a:cubicBezTo>
                  <a:cubicBezTo>
                    <a:pt x="153" y="142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593925" y="3498912"/>
              <a:ext cx="23914" cy="5871"/>
            </a:xfrm>
            <a:custGeom>
              <a:avLst/>
              <a:gdLst/>
              <a:ahLst/>
              <a:cxnLst/>
              <a:rect l="l" t="t" r="r" b="b"/>
              <a:pathLst>
                <a:path w="670" h="195" extrusionOk="0">
                  <a:moveTo>
                    <a:pt x="477" y="195"/>
                  </a:moveTo>
                  <a:cubicBezTo>
                    <a:pt x="477" y="103"/>
                    <a:pt x="633" y="86"/>
                    <a:pt x="670" y="13"/>
                  </a:cubicBezTo>
                  <a:cubicBezTo>
                    <a:pt x="370" y="21"/>
                    <a:pt x="0" y="0"/>
                    <a:pt x="92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080926" y="3496172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4"/>
                  </a:moveTo>
                  <a:cubicBezTo>
                    <a:pt x="196" y="53"/>
                    <a:pt x="39" y="1"/>
                    <a:pt x="4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5578492" y="349382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2188517" y="3495781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2"/>
                    <a:pt x="391" y="73"/>
                    <a:pt x="290" y="26"/>
                  </a:cubicBezTo>
                  <a:cubicBezTo>
                    <a:pt x="238" y="1"/>
                    <a:pt x="1" y="70"/>
                    <a:pt x="98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614899" y="3491084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5279002" y="348765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1" y="25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2" y="140"/>
                    <a:pt x="390" y="70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2031009" y="3483105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6"/>
                  </a:moveTo>
                  <a:cubicBezTo>
                    <a:pt x="323" y="180"/>
                    <a:pt x="346" y="291"/>
                    <a:pt x="655" y="268"/>
                  </a:cubicBezTo>
                  <a:cubicBezTo>
                    <a:pt x="954" y="43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4728348" y="348482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9"/>
                  </a:moveTo>
                  <a:cubicBezTo>
                    <a:pt x="154" y="143"/>
                    <a:pt x="394" y="75"/>
                    <a:pt x="293" y="28"/>
                  </a:cubicBezTo>
                  <a:cubicBezTo>
                    <a:pt x="241" y="1"/>
                    <a:pt x="1" y="71"/>
                    <a:pt x="101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4105561" y="3482352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4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283479" y="348286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4" y="3"/>
                    <a:pt x="0" y="90"/>
                  </a:cubicBezTo>
                  <a:cubicBezTo>
                    <a:pt x="151" y="74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762021" y="3474735"/>
              <a:ext cx="27198" cy="10960"/>
            </a:xfrm>
            <a:custGeom>
              <a:avLst/>
              <a:gdLst/>
              <a:ahLst/>
              <a:cxnLst/>
              <a:rect l="l" t="t" r="r" b="b"/>
              <a:pathLst>
                <a:path w="762" h="364" extrusionOk="0">
                  <a:moveTo>
                    <a:pt x="533" y="363"/>
                  </a:moveTo>
                  <a:cubicBezTo>
                    <a:pt x="650" y="358"/>
                    <a:pt x="762" y="350"/>
                    <a:pt x="724" y="273"/>
                  </a:cubicBezTo>
                  <a:cubicBezTo>
                    <a:pt x="408" y="269"/>
                    <a:pt x="618" y="20"/>
                    <a:pt x="339" y="0"/>
                  </a:cubicBezTo>
                  <a:cubicBezTo>
                    <a:pt x="1" y="186"/>
                    <a:pt x="480" y="178"/>
                    <a:pt x="144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4511592" y="3476722"/>
              <a:ext cx="13920" cy="7437"/>
            </a:xfrm>
            <a:custGeom>
              <a:avLst/>
              <a:gdLst/>
              <a:ahLst/>
              <a:cxnLst/>
              <a:rect l="l" t="t" r="r" b="b"/>
              <a:pathLst>
                <a:path w="390" h="247" extrusionOk="0">
                  <a:moveTo>
                    <a:pt x="389" y="116"/>
                  </a:moveTo>
                  <a:cubicBezTo>
                    <a:pt x="384" y="22"/>
                    <a:pt x="50" y="1"/>
                    <a:pt x="0" y="116"/>
                  </a:cubicBezTo>
                  <a:cubicBezTo>
                    <a:pt x="220" y="105"/>
                    <a:pt x="303" y="246"/>
                    <a:pt x="38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874486" y="3471935"/>
              <a:ext cx="25592" cy="10960"/>
            </a:xfrm>
            <a:custGeom>
              <a:avLst/>
              <a:gdLst/>
              <a:ahLst/>
              <a:cxnLst/>
              <a:rect l="l" t="t" r="r" b="b"/>
              <a:pathLst>
                <a:path w="717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5" y="1"/>
                  </a:cubicBezTo>
                  <a:cubicBezTo>
                    <a:pt x="215" y="125"/>
                    <a:pt x="1" y="173"/>
                    <a:pt x="8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4619595" y="3466816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1" y="171"/>
                  </a:cubicBezTo>
                  <a:cubicBezTo>
                    <a:pt x="0" y="597"/>
                    <a:pt x="953" y="413"/>
                    <a:pt x="1026" y="1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14593" y="347434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7" y="54"/>
                    <a:pt x="39" y="0"/>
                    <a:pt x="1" y="103"/>
                  </a:cubicBezTo>
                  <a:cubicBezTo>
                    <a:pt x="1" y="152"/>
                    <a:pt x="159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5826301" y="3469225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4717177" y="3469255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2"/>
                  </a:moveTo>
                  <a:lnTo>
                    <a:pt x="414" y="91"/>
                  </a:lnTo>
                  <a:cubicBezTo>
                    <a:pt x="219" y="91"/>
                    <a:pt x="185" y="18"/>
                    <a:pt x="27" y="1"/>
                  </a:cubicBezTo>
                  <a:cubicBezTo>
                    <a:pt x="46" y="143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860066" y="3471182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4" y="26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8834195" y="3465883"/>
              <a:ext cx="13884" cy="6835"/>
            </a:xfrm>
            <a:custGeom>
              <a:avLst/>
              <a:gdLst/>
              <a:ahLst/>
              <a:cxnLst/>
              <a:rect l="l" t="t" r="r" b="b"/>
              <a:pathLst>
                <a:path w="389" h="227" extrusionOk="0">
                  <a:moveTo>
                    <a:pt x="388" y="111"/>
                  </a:moveTo>
                  <a:cubicBezTo>
                    <a:pt x="346" y="1"/>
                    <a:pt x="173" y="57"/>
                    <a:pt x="0" y="111"/>
                  </a:cubicBezTo>
                  <a:cubicBezTo>
                    <a:pt x="6" y="203"/>
                    <a:pt x="337" y="226"/>
                    <a:pt x="388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9050916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3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8968289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8625790" y="3451973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8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1768602" y="34602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3" y="142"/>
                    <a:pt x="395" y="74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1744689" y="3447366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91"/>
                  </a:moveTo>
                  <a:lnTo>
                    <a:pt x="1" y="454"/>
                  </a:lnTo>
                  <a:lnTo>
                    <a:pt x="578" y="454"/>
                  </a:lnTo>
                  <a:cubicBezTo>
                    <a:pt x="629" y="217"/>
                    <a:pt x="643" y="1"/>
                    <a:pt x="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8118324" y="3447366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1"/>
                  </a:moveTo>
                  <a:cubicBezTo>
                    <a:pt x="212" y="159"/>
                    <a:pt x="154" y="283"/>
                    <a:pt x="1" y="362"/>
                  </a:cubicBezTo>
                  <a:cubicBezTo>
                    <a:pt x="660" y="433"/>
                    <a:pt x="754" y="16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3905901" y="3452123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3"/>
                  </a:moveTo>
                  <a:cubicBezTo>
                    <a:pt x="383" y="22"/>
                    <a:pt x="49" y="1"/>
                    <a:pt x="1" y="113"/>
                  </a:cubicBezTo>
                  <a:cubicBezTo>
                    <a:pt x="216" y="105"/>
                    <a:pt x="304" y="247"/>
                    <a:pt x="386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1541388" y="345480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560719" y="3452454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4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271615" y="3449233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0"/>
                  </a:moveTo>
                  <a:cubicBezTo>
                    <a:pt x="515" y="0"/>
                    <a:pt x="54" y="0"/>
                    <a:pt x="1" y="209"/>
                  </a:cubicBezTo>
                  <a:cubicBezTo>
                    <a:pt x="257" y="329"/>
                    <a:pt x="719" y="330"/>
                    <a:pt x="775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4135935" y="3438966"/>
              <a:ext cx="37120" cy="16561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60887" y="3447487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5" y="178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1"/>
                    <a:pt x="75" y="1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6958482" y="344932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5981739" y="3441856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6"/>
                    <a:pt x="84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2912347" y="3438183"/>
              <a:ext cx="39726" cy="15778"/>
            </a:xfrm>
            <a:custGeom>
              <a:avLst/>
              <a:gdLst/>
              <a:ahLst/>
              <a:cxnLst/>
              <a:rect l="l" t="t" r="r" b="b"/>
              <a:pathLst>
                <a:path w="1113" h="524" extrusionOk="0">
                  <a:moveTo>
                    <a:pt x="648" y="306"/>
                  </a:moveTo>
                  <a:cubicBezTo>
                    <a:pt x="1112" y="0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2177345" y="3439146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909763" y="3444626"/>
              <a:ext cx="13920" cy="2770"/>
            </a:xfrm>
            <a:custGeom>
              <a:avLst/>
              <a:gdLst/>
              <a:ahLst/>
              <a:cxnLst/>
              <a:rect l="l" t="t" r="r" b="b"/>
              <a:pathLst>
                <a:path w="390" h="92" extrusionOk="0">
                  <a:moveTo>
                    <a:pt x="390" y="0"/>
                  </a:moveTo>
                  <a:cubicBezTo>
                    <a:pt x="240" y="20"/>
                    <a:pt x="6" y="2"/>
                    <a:pt x="1" y="92"/>
                  </a:cubicBezTo>
                  <a:cubicBezTo>
                    <a:pt x="153" y="72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3998736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42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804994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6982645" y="343640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3155694" y="343369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086081" y="343110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8"/>
                  </a:cubicBezTo>
                  <a:cubicBezTo>
                    <a:pt x="954" y="45"/>
                    <a:pt x="0" y="0"/>
                    <a:pt x="76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38455" y="3432914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6"/>
                  </a:moveTo>
                  <a:cubicBezTo>
                    <a:pt x="236" y="0"/>
                    <a:pt x="0" y="71"/>
                    <a:pt x="98" y="118"/>
                  </a:cubicBezTo>
                  <a:cubicBezTo>
                    <a:pt x="151" y="143"/>
                    <a:pt x="389" y="72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226528" y="343369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6" y="20"/>
                    <a:pt x="2" y="3"/>
                    <a:pt x="1" y="92"/>
                  </a:cubicBezTo>
                  <a:cubicBezTo>
                    <a:pt x="148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2081869" y="4100751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4"/>
                  </a:cubicBezTo>
                  <a:cubicBezTo>
                    <a:pt x="228" y="289"/>
                    <a:pt x="209" y="419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8772305" y="3810957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5"/>
                  </a:moveTo>
                  <a:cubicBezTo>
                    <a:pt x="898" y="123"/>
                    <a:pt x="459" y="59"/>
                    <a:pt x="1" y="0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9095424" y="3584089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4"/>
                  </a:moveTo>
                  <a:cubicBezTo>
                    <a:pt x="793" y="540"/>
                    <a:pt x="1029" y="9"/>
                    <a:pt x="780" y="1"/>
                  </a:cubicBezTo>
                  <a:cubicBezTo>
                    <a:pt x="610" y="160"/>
                    <a:pt x="0" y="115"/>
                    <a:pt x="204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835332" y="3511678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1"/>
                    <a:pt x="655" y="334"/>
                    <a:pt x="986" y="315"/>
                  </a:cubicBezTo>
                  <a:lnTo>
                    <a:pt x="986" y="43"/>
                  </a:lnTo>
                  <a:cubicBezTo>
                    <a:pt x="612" y="0"/>
                    <a:pt x="0" y="287"/>
                    <a:pt x="406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808813" y="3448028"/>
              <a:ext cx="37549" cy="11171"/>
            </a:xfrm>
            <a:custGeom>
              <a:avLst/>
              <a:gdLst/>
              <a:ahLst/>
              <a:cxnLst/>
              <a:rect l="l" t="t" r="r" b="b"/>
              <a:pathLst>
                <a:path w="1052" h="371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8669406" y="5136575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201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8066999" y="513913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6" y="140"/>
                    <a:pt x="393" y="72"/>
                    <a:pt x="294" y="25"/>
                  </a:cubicBezTo>
                  <a:cubicBezTo>
                    <a:pt x="242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3244567" y="5137147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1"/>
                  </a:moveTo>
                  <a:lnTo>
                    <a:pt x="29" y="1"/>
                  </a:lnTo>
                  <a:cubicBezTo>
                    <a:pt x="1" y="163"/>
                    <a:pt x="221" y="211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113821" y="5136996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6"/>
                  </a:moveTo>
                  <a:cubicBezTo>
                    <a:pt x="246" y="1"/>
                    <a:pt x="83" y="74"/>
                    <a:pt x="1" y="187"/>
                  </a:cubicBezTo>
                  <a:cubicBezTo>
                    <a:pt x="302" y="178"/>
                    <a:pt x="668" y="198"/>
                    <a:pt x="579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2670678" y="513636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2" y="27"/>
                  </a:moveTo>
                  <a:cubicBezTo>
                    <a:pt x="242" y="1"/>
                    <a:pt x="0" y="69"/>
                    <a:pt x="102" y="117"/>
                  </a:cubicBezTo>
                  <a:cubicBezTo>
                    <a:pt x="155" y="140"/>
                    <a:pt x="395" y="72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6889989" y="5133624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8"/>
                  </a:moveTo>
                  <a:cubicBezTo>
                    <a:pt x="155" y="143"/>
                    <a:pt x="396" y="73"/>
                    <a:pt x="293" y="25"/>
                  </a:cubicBezTo>
                  <a:cubicBezTo>
                    <a:pt x="240" y="0"/>
                    <a:pt x="1" y="71"/>
                    <a:pt x="10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5196732" y="5133624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2" y="118"/>
                  </a:cubicBezTo>
                  <a:cubicBezTo>
                    <a:pt x="155" y="143"/>
                    <a:pt x="395" y="73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1827636" y="5120738"/>
              <a:ext cx="39761" cy="13700"/>
            </a:xfrm>
            <a:custGeom>
              <a:avLst/>
              <a:gdLst/>
              <a:ahLst/>
              <a:cxnLst/>
              <a:rect l="l" t="t" r="r" b="b"/>
              <a:pathLst>
                <a:path w="1114" h="455" extrusionOk="0">
                  <a:moveTo>
                    <a:pt x="577" y="0"/>
                  </a:moveTo>
                  <a:cubicBezTo>
                    <a:pt x="405" y="161"/>
                    <a:pt x="113" y="265"/>
                    <a:pt x="0" y="454"/>
                  </a:cubicBezTo>
                  <a:cubicBezTo>
                    <a:pt x="388" y="447"/>
                    <a:pt x="1114" y="141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1665738" y="5130914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101" y="115"/>
                  </a:moveTo>
                  <a:cubicBezTo>
                    <a:pt x="154" y="139"/>
                    <a:pt x="396" y="72"/>
                    <a:pt x="291" y="25"/>
                  </a:cubicBezTo>
                  <a:cubicBezTo>
                    <a:pt x="239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1087602" y="51281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3"/>
                    <a:pt x="290" y="27"/>
                  </a:cubicBezTo>
                  <a:cubicBezTo>
                    <a:pt x="241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2732675" y="512543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2867019" y="512073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6556306" y="511766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7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4222952" y="511766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5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536948" y="51200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4"/>
                  </a:moveTo>
                  <a:cubicBezTo>
                    <a:pt x="237" y="1"/>
                    <a:pt x="1" y="67"/>
                    <a:pt x="100" y="114"/>
                  </a:cubicBezTo>
                  <a:cubicBezTo>
                    <a:pt x="152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5475664" y="511248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91"/>
                  </a:moveTo>
                  <a:cubicBezTo>
                    <a:pt x="387" y="91"/>
                    <a:pt x="349" y="18"/>
                    <a:pt x="195" y="0"/>
                  </a:cubicBezTo>
                  <a:cubicBezTo>
                    <a:pt x="195" y="91"/>
                    <a:pt x="36" y="108"/>
                    <a:pt x="1" y="181"/>
                  </a:cubicBezTo>
                  <a:cubicBezTo>
                    <a:pt x="195" y="181"/>
                    <a:pt x="230" y="255"/>
                    <a:pt x="388" y="273"/>
                  </a:cubicBezTo>
                  <a:cubicBezTo>
                    <a:pt x="387" y="183"/>
                    <a:pt x="542" y="166"/>
                    <a:pt x="58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4844918" y="5112067"/>
              <a:ext cx="33551" cy="15838"/>
            </a:xfrm>
            <a:custGeom>
              <a:avLst/>
              <a:gdLst/>
              <a:ahLst/>
              <a:cxnLst/>
              <a:rect l="l" t="t" r="r" b="b"/>
              <a:pathLst>
                <a:path w="940" h="526" extrusionOk="0">
                  <a:moveTo>
                    <a:pt x="895" y="197"/>
                  </a:moveTo>
                  <a:cubicBezTo>
                    <a:pt x="939" y="142"/>
                    <a:pt x="604" y="1"/>
                    <a:pt x="510" y="17"/>
                  </a:cubicBezTo>
                  <a:cubicBezTo>
                    <a:pt x="1" y="90"/>
                    <a:pt x="633" y="526"/>
                    <a:pt x="895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416667" y="5103696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1"/>
                    <a:pt x="79" y="1"/>
                    <a:pt x="0" y="201"/>
                  </a:cubicBezTo>
                  <a:cubicBezTo>
                    <a:pt x="302" y="242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822733" y="509336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6"/>
                  </a:moveTo>
                  <a:cubicBezTo>
                    <a:pt x="1320" y="442"/>
                    <a:pt x="1412" y="302"/>
                    <a:pt x="1350" y="92"/>
                  </a:cubicBezTo>
                  <a:cubicBezTo>
                    <a:pt x="721" y="146"/>
                    <a:pt x="451" y="32"/>
                    <a:pt x="1" y="1"/>
                  </a:cubicBezTo>
                  <a:cubicBezTo>
                    <a:pt x="229" y="255"/>
                    <a:pt x="314" y="580"/>
                    <a:pt x="1157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1189645" y="5090659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5"/>
                  </a:moveTo>
                  <a:cubicBezTo>
                    <a:pt x="658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3" y="182"/>
                  </a:cubicBezTo>
                  <a:cubicBezTo>
                    <a:pt x="0" y="425"/>
                    <a:pt x="531" y="357"/>
                    <a:pt x="71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6690364" y="509809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6" y="141"/>
                    <a:pt x="395" y="72"/>
                    <a:pt x="293" y="25"/>
                  </a:cubicBezTo>
                  <a:cubicBezTo>
                    <a:pt x="244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6611343" y="5093339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234673" y="509279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5" y="202"/>
                    <a:pt x="341" y="226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8006537" y="5082500"/>
              <a:ext cx="44687" cy="16380"/>
            </a:xfrm>
            <a:custGeom>
              <a:avLst/>
              <a:gdLst/>
              <a:ahLst/>
              <a:cxnLst/>
              <a:rect l="l" t="t" r="r" b="b"/>
              <a:pathLst>
                <a:path w="1252" h="544" extrusionOk="0">
                  <a:moveTo>
                    <a:pt x="638" y="0"/>
                  </a:moveTo>
                  <a:cubicBezTo>
                    <a:pt x="616" y="171"/>
                    <a:pt x="0" y="63"/>
                    <a:pt x="59" y="272"/>
                  </a:cubicBezTo>
                  <a:cubicBezTo>
                    <a:pt x="397" y="543"/>
                    <a:pt x="1252" y="141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6683547" y="50898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7"/>
                  </a:moveTo>
                  <a:cubicBezTo>
                    <a:pt x="242" y="0"/>
                    <a:pt x="1" y="70"/>
                    <a:pt x="103" y="117"/>
                  </a:cubicBezTo>
                  <a:cubicBezTo>
                    <a:pt x="152" y="141"/>
                    <a:pt x="392" y="72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9075543" y="508514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5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841969" y="5075334"/>
              <a:ext cx="22165" cy="16229"/>
            </a:xfrm>
            <a:custGeom>
              <a:avLst/>
              <a:gdLst/>
              <a:ahLst/>
              <a:cxnLst/>
              <a:rect l="l" t="t" r="r" b="b"/>
              <a:pathLst>
                <a:path w="621" h="539" extrusionOk="0">
                  <a:moveTo>
                    <a:pt x="343" y="510"/>
                  </a:moveTo>
                  <a:cubicBezTo>
                    <a:pt x="403" y="386"/>
                    <a:pt x="620" y="336"/>
                    <a:pt x="538" y="144"/>
                  </a:cubicBezTo>
                  <a:cubicBezTo>
                    <a:pt x="0" y="0"/>
                    <a:pt x="4" y="538"/>
                    <a:pt x="343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5410169" y="508445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0" y="140"/>
                    <a:pt x="394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2537012" y="5075304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2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1440273" y="5070216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439" y="408"/>
                  </a:moveTo>
                  <a:cubicBezTo>
                    <a:pt x="745" y="272"/>
                    <a:pt x="655" y="1"/>
                    <a:pt x="54" y="44"/>
                  </a:cubicBezTo>
                  <a:cubicBezTo>
                    <a:pt x="1" y="251"/>
                    <a:pt x="100" y="385"/>
                    <a:pt x="439" y="4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886091" y="5076237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941270" y="507349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3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6907335" y="5063863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2619139" y="5070788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15"/>
                  </a:moveTo>
                  <a:cubicBezTo>
                    <a:pt x="385" y="24"/>
                    <a:pt x="50" y="0"/>
                    <a:pt x="1" y="115"/>
                  </a:cubicBezTo>
                  <a:cubicBezTo>
                    <a:pt x="217" y="106"/>
                    <a:pt x="300" y="248"/>
                    <a:pt x="386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865599" y="5055101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0"/>
                  </a:cubicBezTo>
                  <a:cubicBezTo>
                    <a:pt x="45" y="137"/>
                    <a:pt x="1" y="624"/>
                    <a:pt x="725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6132858" y="5062508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3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6052908" y="5060551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387485" y="5050856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4"/>
                  </a:moveTo>
                  <a:cubicBezTo>
                    <a:pt x="386" y="359"/>
                    <a:pt x="403" y="304"/>
                    <a:pt x="566" y="323"/>
                  </a:cubicBezTo>
                  <a:lnTo>
                    <a:pt x="566" y="141"/>
                  </a:lnTo>
                  <a:cubicBezTo>
                    <a:pt x="95" y="0"/>
                    <a:pt x="1" y="451"/>
                    <a:pt x="376" y="4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5244988" y="505714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40" y="0"/>
                    <a:pt x="1" y="68"/>
                    <a:pt x="96" y="115"/>
                  </a:cubicBezTo>
                  <a:cubicBezTo>
                    <a:pt x="154" y="140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84304" y="505230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1"/>
                  </a:lnTo>
                  <a:lnTo>
                    <a:pt x="247" y="1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8428486" y="505203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4" y="50"/>
                    <a:pt x="37" y="0"/>
                    <a:pt x="0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5282892" y="5046972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0"/>
                  </a:cubicBezTo>
                  <a:cubicBezTo>
                    <a:pt x="239" y="159"/>
                    <a:pt x="0" y="453"/>
                    <a:pt x="58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965685" y="5035982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1"/>
                  </a:cubicBezTo>
                  <a:cubicBezTo>
                    <a:pt x="1" y="429"/>
                    <a:pt x="418" y="625"/>
                    <a:pt x="1037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8452542" y="504886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3" y="142"/>
                    <a:pt x="393" y="73"/>
                    <a:pt x="292" y="27"/>
                  </a:cubicBezTo>
                  <a:cubicBezTo>
                    <a:pt x="238" y="1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578244" y="504886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4" y="142"/>
                    <a:pt x="394" y="73"/>
                    <a:pt x="294" y="27"/>
                  </a:cubicBezTo>
                  <a:cubicBezTo>
                    <a:pt x="240" y="1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5196732" y="50461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7"/>
                  </a:moveTo>
                  <a:cubicBezTo>
                    <a:pt x="241" y="1"/>
                    <a:pt x="1" y="70"/>
                    <a:pt x="102" y="115"/>
                  </a:cubicBezTo>
                  <a:cubicBezTo>
                    <a:pt x="155" y="142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1655495" y="5037518"/>
              <a:ext cx="34872" cy="15236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773" y="404"/>
                  </a:moveTo>
                  <a:cubicBezTo>
                    <a:pt x="977" y="173"/>
                    <a:pt x="122" y="1"/>
                    <a:pt x="0" y="221"/>
                  </a:cubicBezTo>
                  <a:cubicBezTo>
                    <a:pt x="307" y="260"/>
                    <a:pt x="166" y="506"/>
                    <a:pt x="773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323796" y="5043810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7"/>
                    <a:pt x="672" y="12"/>
                  </a:cubicBezTo>
                  <a:cubicBezTo>
                    <a:pt x="368" y="21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2564138" y="5044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0"/>
                    <a:pt x="379" y="88"/>
                    <a:pt x="385" y="0"/>
                  </a:cubicBezTo>
                  <a:cubicBezTo>
                    <a:pt x="238" y="21"/>
                    <a:pt x="5" y="3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1934177" y="5043419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0" y="1"/>
                    <a:pt x="1" y="68"/>
                    <a:pt x="103" y="117"/>
                  </a:cubicBezTo>
                  <a:cubicBezTo>
                    <a:pt x="155" y="143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7013875" y="50324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5503218" y="5025023"/>
              <a:ext cx="33622" cy="17283"/>
            </a:xfrm>
            <a:custGeom>
              <a:avLst/>
              <a:gdLst/>
              <a:ahLst/>
              <a:cxnLst/>
              <a:rect l="l" t="t" r="r" b="b"/>
              <a:pathLst>
                <a:path w="942" h="574" extrusionOk="0">
                  <a:moveTo>
                    <a:pt x="0" y="91"/>
                  </a:moveTo>
                  <a:lnTo>
                    <a:pt x="0" y="272"/>
                  </a:lnTo>
                  <a:cubicBezTo>
                    <a:pt x="355" y="574"/>
                    <a:pt x="941" y="1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4453450" y="503249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2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2494396" y="5027733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4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5244988" y="5029690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3"/>
                    <a:pt x="394" y="74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3073496" y="5026980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8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2990905" y="5027793"/>
              <a:ext cx="13706" cy="5480"/>
            </a:xfrm>
            <a:custGeom>
              <a:avLst/>
              <a:gdLst/>
              <a:ahLst/>
              <a:cxnLst/>
              <a:rect l="l" t="t" r="r" b="b"/>
              <a:pathLst>
                <a:path w="384" h="182" extrusionOk="0">
                  <a:moveTo>
                    <a:pt x="0" y="181"/>
                  </a:moveTo>
                  <a:lnTo>
                    <a:pt x="384" y="181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2521593" y="5025023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0" y="199"/>
                    <a:pt x="192" y="290"/>
                    <a:pt x="6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1903339" y="502463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2" y="104"/>
                  </a:cubicBezTo>
                  <a:cubicBezTo>
                    <a:pt x="1" y="155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8813922" y="5022283"/>
              <a:ext cx="13920" cy="5480"/>
            </a:xfrm>
            <a:custGeom>
              <a:avLst/>
              <a:gdLst/>
              <a:ahLst/>
              <a:cxnLst/>
              <a:rect l="l" t="t" r="r" b="b"/>
              <a:pathLst>
                <a:path w="390" h="182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5609794" y="50188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1" y="68"/>
                    <a:pt x="101" y="115"/>
                  </a:cubicBezTo>
                  <a:cubicBezTo>
                    <a:pt x="153" y="141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2509065" y="5014063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1"/>
                  </a:cubicBezTo>
                  <a:cubicBezTo>
                    <a:pt x="385" y="93"/>
                    <a:pt x="347" y="17"/>
                    <a:pt x="195" y="0"/>
                  </a:cubicBezTo>
                  <a:cubicBezTo>
                    <a:pt x="195" y="93"/>
                    <a:pt x="38" y="109"/>
                    <a:pt x="0" y="182"/>
                  </a:cubicBezTo>
                  <a:cubicBezTo>
                    <a:pt x="195" y="182"/>
                    <a:pt x="230" y="258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807007" y="5007349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2"/>
                  </a:cubicBezTo>
                  <a:cubicBezTo>
                    <a:pt x="201" y="167"/>
                    <a:pt x="102" y="242"/>
                    <a:pt x="0" y="314"/>
                  </a:cubicBezTo>
                  <a:cubicBezTo>
                    <a:pt x="384" y="317"/>
                    <a:pt x="247" y="562"/>
                    <a:pt x="770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8810531" y="5016081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0"/>
                    <a:pt x="0" y="68"/>
                    <a:pt x="96" y="115"/>
                  </a:cubicBezTo>
                  <a:cubicBezTo>
                    <a:pt x="152" y="141"/>
                    <a:pt x="388" y="72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8597058" y="501608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8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9" y="0"/>
                    <a:pt x="0" y="69"/>
                    <a:pt x="9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5372336" y="501373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2"/>
                  </a:moveTo>
                  <a:cubicBezTo>
                    <a:pt x="0" y="154"/>
                    <a:pt x="157" y="206"/>
                    <a:pt x="195" y="102"/>
                  </a:cubicBezTo>
                  <a:cubicBezTo>
                    <a:pt x="196" y="53"/>
                    <a:pt x="38" y="1"/>
                    <a:pt x="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204628" y="5004368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4"/>
                  </a:cubicBezTo>
                  <a:lnTo>
                    <a:pt x="569" y="142"/>
                  </a:lnTo>
                  <a:cubicBezTo>
                    <a:pt x="95" y="0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8056827" y="501138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2"/>
                    <a:pt x="6" y="3"/>
                    <a:pt x="1" y="91"/>
                  </a:cubicBezTo>
                  <a:cubicBezTo>
                    <a:pt x="151" y="71"/>
                    <a:pt x="382" y="87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5489441" y="50055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3"/>
                  </a:moveTo>
                  <a:cubicBezTo>
                    <a:pt x="194" y="54"/>
                    <a:pt x="37" y="0"/>
                    <a:pt x="1" y="103"/>
                  </a:cubicBezTo>
                  <a:cubicBezTo>
                    <a:pt x="1" y="154"/>
                    <a:pt x="156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1452729" y="5003134"/>
              <a:ext cx="23914" cy="10328"/>
            </a:xfrm>
            <a:custGeom>
              <a:avLst/>
              <a:gdLst/>
              <a:ahLst/>
              <a:cxnLst/>
              <a:rect l="l" t="t" r="r" b="b"/>
              <a:pathLst>
                <a:path w="670" h="343" extrusionOk="0">
                  <a:moveTo>
                    <a:pt x="670" y="92"/>
                  </a:moveTo>
                  <a:cubicBezTo>
                    <a:pt x="404" y="95"/>
                    <a:pt x="247" y="49"/>
                    <a:pt x="90" y="1"/>
                  </a:cubicBezTo>
                  <a:cubicBezTo>
                    <a:pt x="0" y="283"/>
                    <a:pt x="610" y="343"/>
                    <a:pt x="67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205677" y="500509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1522614" y="4987447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2"/>
                  </a:moveTo>
                  <a:cubicBezTo>
                    <a:pt x="607" y="616"/>
                    <a:pt x="865" y="616"/>
                    <a:pt x="1413" y="522"/>
                  </a:cubicBezTo>
                  <a:cubicBezTo>
                    <a:pt x="1253" y="263"/>
                    <a:pt x="1102" y="1"/>
                    <a:pt x="252" y="67"/>
                  </a:cubicBezTo>
                  <a:cubicBezTo>
                    <a:pt x="90" y="174"/>
                    <a:pt x="0" y="311"/>
                    <a:pt x="62" y="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2020337" y="499464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192" y="102"/>
                  </a:moveTo>
                  <a:cubicBezTo>
                    <a:pt x="192" y="50"/>
                    <a:pt x="39" y="1"/>
                    <a:pt x="2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4863121" y="4994914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3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2116740" y="4991813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5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1707105" y="4994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5"/>
                  </a:moveTo>
                  <a:cubicBezTo>
                    <a:pt x="151" y="142"/>
                    <a:pt x="391" y="71"/>
                    <a:pt x="293" y="24"/>
                  </a:cubicBezTo>
                  <a:cubicBezTo>
                    <a:pt x="239" y="1"/>
                    <a:pt x="1" y="67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5027339" y="4986785"/>
              <a:ext cx="21630" cy="6383"/>
            </a:xfrm>
            <a:custGeom>
              <a:avLst/>
              <a:gdLst/>
              <a:ahLst/>
              <a:cxnLst/>
              <a:rect l="l" t="t" r="r" b="b"/>
              <a:pathLst>
                <a:path w="606" h="212" extrusionOk="0">
                  <a:moveTo>
                    <a:pt x="606" y="181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2"/>
                    <a:pt x="606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3975179" y="4989525"/>
              <a:ext cx="13706" cy="2710"/>
            </a:xfrm>
            <a:custGeom>
              <a:avLst/>
              <a:gdLst/>
              <a:ahLst/>
              <a:cxnLst/>
              <a:rect l="l" t="t" r="r" b="b"/>
              <a:pathLst>
                <a:path w="384" h="90" extrusionOk="0">
                  <a:moveTo>
                    <a:pt x="1" y="90"/>
                  </a:moveTo>
                  <a:cubicBezTo>
                    <a:pt x="151" y="70"/>
                    <a:pt x="379" y="87"/>
                    <a:pt x="383" y="1"/>
                  </a:cubicBezTo>
                  <a:cubicBezTo>
                    <a:pt x="236" y="20"/>
                    <a:pt x="7" y="2"/>
                    <a:pt x="1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2216428" y="498874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0"/>
                    <a:pt x="392" y="73"/>
                    <a:pt x="292" y="27"/>
                  </a:cubicBezTo>
                  <a:cubicBezTo>
                    <a:pt x="238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531814" y="4986695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3"/>
                    <a:pt x="5" y="5"/>
                    <a:pt x="1" y="92"/>
                  </a:cubicBezTo>
                  <a:cubicBezTo>
                    <a:pt x="150" y="73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5537625" y="497817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3" y="104"/>
                  </a:moveTo>
                  <a:cubicBezTo>
                    <a:pt x="195" y="54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2075409" y="4978565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83" y="88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497166" y="4975434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0"/>
                    <a:pt x="3" y="105"/>
                  </a:cubicBezTo>
                  <a:cubicBezTo>
                    <a:pt x="1" y="153"/>
                    <a:pt x="159" y="208"/>
                    <a:pt x="196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4357046" y="497507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0" y="70"/>
                    <a:pt x="101" y="117"/>
                  </a:cubicBezTo>
                  <a:cubicBezTo>
                    <a:pt x="153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2488971" y="4966341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1"/>
                    <a:pt x="1" y="540"/>
                    <a:pt x="563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6600921" y="49723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2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6249856" y="497233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6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6" y="142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2271250" y="4964896"/>
              <a:ext cx="25734" cy="8250"/>
            </a:xfrm>
            <a:custGeom>
              <a:avLst/>
              <a:gdLst/>
              <a:ahLst/>
              <a:cxnLst/>
              <a:rect l="l" t="t" r="r" b="b"/>
              <a:pathLst>
                <a:path w="721" h="274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6"/>
                    <a:pt x="720" y="16"/>
                    <a:pt x="492" y="0"/>
                  </a:cubicBezTo>
                  <a:cubicBezTo>
                    <a:pt x="477" y="143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2670678" y="4966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5" y="142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4317214" y="4956044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5"/>
                  </a:moveTo>
                  <a:lnTo>
                    <a:pt x="829" y="23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2"/>
                    <a:pt x="327" y="411"/>
                    <a:pt x="829" y="3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1414718" y="4958362"/>
              <a:ext cx="27519" cy="11291"/>
            </a:xfrm>
            <a:custGeom>
              <a:avLst/>
              <a:gdLst/>
              <a:ahLst/>
              <a:cxnLst/>
              <a:rect l="l" t="t" r="r" b="b"/>
              <a:pathLst>
                <a:path w="771" h="375" extrusionOk="0">
                  <a:moveTo>
                    <a:pt x="770" y="308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9"/>
                    <a:pt x="243" y="374"/>
                    <a:pt x="770" y="3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1855119" y="4947915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1"/>
                    <a:pt x="1157" y="563"/>
                  </a:cubicBezTo>
                  <a:lnTo>
                    <a:pt x="1157" y="110"/>
                  </a:lnTo>
                  <a:cubicBezTo>
                    <a:pt x="819" y="164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857033" y="4948457"/>
              <a:ext cx="45865" cy="16741"/>
            </a:xfrm>
            <a:custGeom>
              <a:avLst/>
              <a:gdLst/>
              <a:ahLst/>
              <a:cxnLst/>
              <a:rect l="l" t="t" r="r" b="b"/>
              <a:pathLst>
                <a:path w="1285" h="556" extrusionOk="0">
                  <a:moveTo>
                    <a:pt x="965" y="1"/>
                  </a:moveTo>
                  <a:cubicBezTo>
                    <a:pt x="361" y="18"/>
                    <a:pt x="38" y="171"/>
                    <a:pt x="0" y="454"/>
                  </a:cubicBezTo>
                  <a:cubicBezTo>
                    <a:pt x="365" y="433"/>
                    <a:pt x="426" y="556"/>
                    <a:pt x="776" y="545"/>
                  </a:cubicBezTo>
                  <a:cubicBezTo>
                    <a:pt x="901" y="355"/>
                    <a:pt x="1285" y="142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613399" y="4953967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7" y="165"/>
                    <a:pt x="418" y="15"/>
                    <a:pt x="193" y="1"/>
                  </a:cubicBezTo>
                  <a:cubicBezTo>
                    <a:pt x="180" y="57"/>
                    <a:pt x="163" y="108"/>
                    <a:pt x="0" y="93"/>
                  </a:cubicBezTo>
                  <a:cubicBezTo>
                    <a:pt x="21" y="200"/>
                    <a:pt x="56" y="305"/>
                    <a:pt x="38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2477942" y="495869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0" y="68"/>
                    <a:pt x="102" y="115"/>
                  </a:cubicBezTo>
                  <a:cubicBezTo>
                    <a:pt x="154" y="141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4119731" y="495357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5"/>
                  </a:moveTo>
                  <a:cubicBezTo>
                    <a:pt x="193" y="51"/>
                    <a:pt x="38" y="1"/>
                    <a:pt x="0" y="105"/>
                  </a:cubicBezTo>
                  <a:cubicBezTo>
                    <a:pt x="0" y="153"/>
                    <a:pt x="157" y="207"/>
                    <a:pt x="193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2264540" y="495318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1"/>
                    <a:pt x="395" y="74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3706633" y="4951227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41" y="21"/>
                    <a:pt x="7" y="3"/>
                    <a:pt x="1" y="89"/>
                  </a:cubicBezTo>
                  <a:cubicBezTo>
                    <a:pt x="154" y="69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4501669" y="494773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6"/>
                  </a:moveTo>
                  <a:cubicBezTo>
                    <a:pt x="153" y="140"/>
                    <a:pt x="392" y="73"/>
                    <a:pt x="291" y="25"/>
                  </a:cubicBezTo>
                  <a:cubicBezTo>
                    <a:pt x="238" y="0"/>
                    <a:pt x="0" y="68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3414103" y="494773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1" y="0"/>
                    <a:pt x="1" y="68"/>
                    <a:pt x="100" y="116"/>
                  </a:cubicBezTo>
                  <a:cubicBezTo>
                    <a:pt x="152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082796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6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2457348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5640810" y="493749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4487357" y="492665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5"/>
                    <a:pt x="89" y="406"/>
                    <a:pt x="692" y="362"/>
                  </a:cubicBezTo>
                  <a:cubicBezTo>
                    <a:pt x="745" y="154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3352142" y="493403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7"/>
                  </a:moveTo>
                  <a:cubicBezTo>
                    <a:pt x="151" y="143"/>
                    <a:pt x="392" y="73"/>
                    <a:pt x="293" y="26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7844246" y="4916271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6"/>
                  </a:moveTo>
                  <a:cubicBezTo>
                    <a:pt x="506" y="349"/>
                    <a:pt x="994" y="336"/>
                    <a:pt x="943" y="71"/>
                  </a:cubicBezTo>
                  <a:cubicBezTo>
                    <a:pt x="1" y="1"/>
                    <a:pt x="75" y="634"/>
                    <a:pt x="558" y="6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2677566" y="493138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4"/>
                  </a:moveTo>
                  <a:cubicBezTo>
                    <a:pt x="156" y="140"/>
                    <a:pt x="395" y="69"/>
                    <a:pt x="294" y="22"/>
                  </a:cubicBezTo>
                  <a:cubicBezTo>
                    <a:pt x="242" y="0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872216" y="493138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4920656" y="4915699"/>
              <a:ext cx="34229" cy="17193"/>
            </a:xfrm>
            <a:custGeom>
              <a:avLst/>
              <a:gdLst/>
              <a:ahLst/>
              <a:cxnLst/>
              <a:rect l="l" t="t" r="r" b="b"/>
              <a:pathLst>
                <a:path w="959" h="571" extrusionOk="0">
                  <a:moveTo>
                    <a:pt x="704" y="545"/>
                  </a:moveTo>
                  <a:cubicBezTo>
                    <a:pt x="863" y="440"/>
                    <a:pt x="958" y="302"/>
                    <a:pt x="894" y="92"/>
                  </a:cubicBezTo>
                  <a:cubicBezTo>
                    <a:pt x="627" y="94"/>
                    <a:pt x="469" y="47"/>
                    <a:pt x="313" y="0"/>
                  </a:cubicBezTo>
                  <a:cubicBezTo>
                    <a:pt x="0" y="146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2716149" y="491985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7"/>
                  </a:moveTo>
                  <a:lnTo>
                    <a:pt x="563" y="135"/>
                  </a:lnTo>
                  <a:cubicBezTo>
                    <a:pt x="0" y="1"/>
                    <a:pt x="0" y="540"/>
                    <a:pt x="563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6518365" y="492587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6"/>
                  </a:moveTo>
                  <a:cubicBezTo>
                    <a:pt x="236" y="0"/>
                    <a:pt x="0" y="69"/>
                    <a:pt x="101" y="115"/>
                  </a:cubicBezTo>
                  <a:cubicBezTo>
                    <a:pt x="151" y="140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2631667" y="4921148"/>
              <a:ext cx="21951" cy="8732"/>
            </a:xfrm>
            <a:custGeom>
              <a:avLst/>
              <a:gdLst/>
              <a:ahLst/>
              <a:cxnLst/>
              <a:rect l="l" t="t" r="r" b="b"/>
              <a:pathLst>
                <a:path w="615" h="290" extrusionOk="0">
                  <a:moveTo>
                    <a:pt x="614" y="272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199"/>
                    <a:pt x="194" y="289"/>
                    <a:pt x="6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833597" y="491843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3"/>
                    <a:pt x="0" y="315"/>
                    <a:pt x="410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1600565" y="4923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0" y="88"/>
                    <a:pt x="385" y="1"/>
                  </a:cubicBezTo>
                  <a:cubicBezTo>
                    <a:pt x="235" y="21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8380302" y="491804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4"/>
                  </a:moveTo>
                  <a:cubicBezTo>
                    <a:pt x="195" y="53"/>
                    <a:pt x="39" y="0"/>
                    <a:pt x="1" y="104"/>
                  </a:cubicBezTo>
                  <a:cubicBezTo>
                    <a:pt x="1" y="153"/>
                    <a:pt x="159" y="205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7447531" y="49203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0" y="115"/>
                  </a:cubicBezTo>
                  <a:cubicBezTo>
                    <a:pt x="153" y="141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2288775" y="4918258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5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0"/>
                    <a:pt x="85" y="74"/>
                    <a:pt x="1" y="1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2653688" y="4912929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2" y="93"/>
                    <a:pt x="349" y="19"/>
                    <a:pt x="192" y="1"/>
                  </a:cubicBezTo>
                  <a:cubicBezTo>
                    <a:pt x="192" y="92"/>
                    <a:pt x="35" y="108"/>
                    <a:pt x="0" y="184"/>
                  </a:cubicBezTo>
                  <a:cubicBezTo>
                    <a:pt x="192" y="182"/>
                    <a:pt x="230" y="257"/>
                    <a:pt x="385" y="274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129967" y="4905462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2" y="506"/>
                    <a:pt x="742" y="1"/>
                    <a:pt x="1" y="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5500577" y="4901999"/>
              <a:ext cx="35086" cy="16470"/>
            </a:xfrm>
            <a:custGeom>
              <a:avLst/>
              <a:gdLst/>
              <a:ahLst/>
              <a:cxnLst/>
              <a:rect l="l" t="t" r="r" b="b"/>
              <a:pathLst>
                <a:path w="983" h="547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8"/>
                    <a:pt x="408" y="389"/>
                    <a:pt x="654" y="547"/>
                  </a:cubicBezTo>
                  <a:cubicBezTo>
                    <a:pt x="647" y="331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2904781" y="49094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6"/>
                  </a:moveTo>
                  <a:cubicBezTo>
                    <a:pt x="237" y="1"/>
                    <a:pt x="1" y="70"/>
                    <a:pt x="99" y="116"/>
                  </a:cubicBezTo>
                  <a:cubicBezTo>
                    <a:pt x="152" y="142"/>
                    <a:pt x="390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588799" y="4901999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581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270157" y="4901578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5"/>
                  </a:moveTo>
                  <a:cubicBezTo>
                    <a:pt x="197" y="54"/>
                    <a:pt x="39" y="1"/>
                    <a:pt x="1" y="105"/>
                  </a:cubicBezTo>
                  <a:cubicBezTo>
                    <a:pt x="1" y="156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5079699" y="48984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4" y="118"/>
                  </a:moveTo>
                  <a:cubicBezTo>
                    <a:pt x="157" y="143"/>
                    <a:pt x="393" y="75"/>
                    <a:pt x="296" y="27"/>
                  </a:cubicBezTo>
                  <a:cubicBezTo>
                    <a:pt x="242" y="0"/>
                    <a:pt x="1" y="70"/>
                    <a:pt x="104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1336624" y="4876046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1"/>
                  </a:moveTo>
                  <a:cubicBezTo>
                    <a:pt x="587" y="701"/>
                    <a:pt x="336" y="929"/>
                    <a:pt x="836" y="863"/>
                  </a:cubicBezTo>
                  <a:cubicBezTo>
                    <a:pt x="1462" y="634"/>
                    <a:pt x="634" y="0"/>
                    <a:pt x="63" y="317"/>
                  </a:cubicBezTo>
                  <a:cubicBezTo>
                    <a:pt x="0" y="497"/>
                    <a:pt x="336" y="495"/>
                    <a:pt x="450" y="5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7003667" y="4893840"/>
              <a:ext cx="13884" cy="5450"/>
            </a:xfrm>
            <a:custGeom>
              <a:avLst/>
              <a:gdLst/>
              <a:ahLst/>
              <a:cxnLst/>
              <a:rect l="l" t="t" r="r" b="b"/>
              <a:pathLst>
                <a:path w="389" h="181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2917987" y="4891100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2"/>
                  </a:moveTo>
                  <a:cubicBezTo>
                    <a:pt x="825" y="27"/>
                    <a:pt x="294" y="95"/>
                    <a:pt x="115" y="0"/>
                  </a:cubicBezTo>
                  <a:cubicBezTo>
                    <a:pt x="0" y="235"/>
                    <a:pt x="192" y="326"/>
                    <a:pt x="69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610666" y="489579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3" y="142"/>
                    <a:pt x="392" y="72"/>
                    <a:pt x="294" y="24"/>
                  </a:cubicBezTo>
                  <a:cubicBezTo>
                    <a:pt x="239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2818835" y="4890739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1" y="103"/>
                  </a:moveTo>
                  <a:cubicBezTo>
                    <a:pt x="194" y="53"/>
                    <a:pt x="36" y="0"/>
                    <a:pt x="0" y="103"/>
                  </a:cubicBezTo>
                  <a:cubicBezTo>
                    <a:pt x="0" y="153"/>
                    <a:pt x="154" y="204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04940" y="489305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2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660834" y="489305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492262" y="4884837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7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8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2089293" y="4883543"/>
              <a:ext cx="38726" cy="12616"/>
            </a:xfrm>
            <a:custGeom>
              <a:avLst/>
              <a:gdLst/>
              <a:ahLst/>
              <a:cxnLst/>
              <a:rect l="l" t="t" r="r" b="b"/>
              <a:pathLst>
                <a:path w="1085" h="419" extrusionOk="0">
                  <a:moveTo>
                    <a:pt x="962" y="342"/>
                  </a:moveTo>
                  <a:cubicBezTo>
                    <a:pt x="1085" y="122"/>
                    <a:pt x="42" y="0"/>
                    <a:pt x="0" y="158"/>
                  </a:cubicBezTo>
                  <a:cubicBezTo>
                    <a:pt x="366" y="199"/>
                    <a:pt x="347" y="418"/>
                    <a:pt x="962" y="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8662517" y="488833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3"/>
                    <a:pt x="0" y="92"/>
                  </a:cubicBezTo>
                  <a:cubicBezTo>
                    <a:pt x="150" y="72"/>
                    <a:pt x="381" y="88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216150" y="4885590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85845" y="4879779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3"/>
                  </a:moveTo>
                  <a:cubicBezTo>
                    <a:pt x="191" y="52"/>
                    <a:pt x="36" y="0"/>
                    <a:pt x="1" y="103"/>
                  </a:cubicBezTo>
                  <a:cubicBezTo>
                    <a:pt x="1" y="154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4711609" y="488011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2436575" y="4866592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50"/>
                  </a:moveTo>
                  <a:cubicBezTo>
                    <a:pt x="1132" y="1"/>
                    <a:pt x="0" y="214"/>
                    <a:pt x="102" y="540"/>
                  </a:cubicBezTo>
                  <a:cubicBezTo>
                    <a:pt x="648" y="616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96404" y="487932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4"/>
                    <a:pt x="393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664466" y="4874661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5224358" y="487664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4645900" y="4866441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7"/>
                    <a:pt x="1" y="447"/>
                    <a:pt x="49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213500" y="48656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4" y="72"/>
                    <a:pt x="295" y="27"/>
                  </a:cubicBezTo>
                  <a:cubicBezTo>
                    <a:pt x="240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3362600" y="4860931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4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2429865" y="486565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5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1813895" y="4863370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4"/>
                    <a:pt x="192" y="103"/>
                  </a:cubicBezTo>
                  <a:cubicBezTo>
                    <a:pt x="192" y="53"/>
                    <a:pt x="37" y="1"/>
                    <a:pt x="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6449480" y="4862918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6"/>
                  </a:moveTo>
                  <a:cubicBezTo>
                    <a:pt x="241" y="0"/>
                    <a:pt x="1" y="69"/>
                    <a:pt x="103" y="118"/>
                  </a:cubicBezTo>
                  <a:cubicBezTo>
                    <a:pt x="155" y="142"/>
                    <a:pt x="395" y="75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5866989" y="4856626"/>
              <a:ext cx="8959" cy="11502"/>
            </a:xfrm>
            <a:custGeom>
              <a:avLst/>
              <a:gdLst/>
              <a:ahLst/>
              <a:cxnLst/>
              <a:rect l="l" t="t" r="r" b="b"/>
              <a:pathLst>
                <a:path w="251" h="382" extrusionOk="0">
                  <a:moveTo>
                    <a:pt x="223" y="235"/>
                  </a:moveTo>
                  <a:cubicBezTo>
                    <a:pt x="251" y="141"/>
                    <a:pt x="72" y="0"/>
                    <a:pt x="29" y="144"/>
                  </a:cubicBezTo>
                  <a:cubicBezTo>
                    <a:pt x="0" y="240"/>
                    <a:pt x="179" y="381"/>
                    <a:pt x="223" y="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0" y="4860269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5"/>
                  </a:moveTo>
                  <a:cubicBezTo>
                    <a:pt x="242" y="1"/>
                    <a:pt x="1" y="69"/>
                    <a:pt x="102" y="117"/>
                  </a:cubicBezTo>
                  <a:cubicBezTo>
                    <a:pt x="157" y="140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4477577" y="4858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69"/>
                    <a:pt x="383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6645785" y="484970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5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0" y="152"/>
                    <a:pt x="157" y="204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591006" y="4852019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7"/>
                  </a:moveTo>
                  <a:cubicBezTo>
                    <a:pt x="241" y="1"/>
                    <a:pt x="1" y="71"/>
                    <a:pt x="103" y="117"/>
                  </a:cubicBezTo>
                  <a:cubicBezTo>
                    <a:pt x="156" y="143"/>
                    <a:pt x="395" y="74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2626027" y="4847292"/>
              <a:ext cx="15134" cy="9274"/>
            </a:xfrm>
            <a:custGeom>
              <a:avLst/>
              <a:gdLst/>
              <a:ahLst/>
              <a:cxnLst/>
              <a:rect l="l" t="t" r="r" b="b"/>
              <a:pathLst>
                <a:path w="424" h="308" extrusionOk="0">
                  <a:moveTo>
                    <a:pt x="387" y="274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3"/>
                    <a:pt x="58" y="308"/>
                    <a:pt x="3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2557178" y="4852802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2515989" y="4841060"/>
              <a:ext cx="30410" cy="11773"/>
            </a:xfrm>
            <a:custGeom>
              <a:avLst/>
              <a:gdLst/>
              <a:ahLst/>
              <a:cxnLst/>
              <a:rect l="l" t="t" r="r" b="b"/>
              <a:pathLst>
                <a:path w="852" h="391" extrusionOk="0">
                  <a:moveTo>
                    <a:pt x="771" y="26"/>
                  </a:moveTo>
                  <a:cubicBezTo>
                    <a:pt x="334" y="0"/>
                    <a:pt x="48" y="47"/>
                    <a:pt x="1" y="208"/>
                  </a:cubicBezTo>
                  <a:cubicBezTo>
                    <a:pt x="275" y="229"/>
                    <a:pt x="324" y="358"/>
                    <a:pt x="578" y="391"/>
                  </a:cubicBezTo>
                  <a:cubicBezTo>
                    <a:pt x="638" y="268"/>
                    <a:pt x="852" y="216"/>
                    <a:pt x="77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4019794" y="484109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0"/>
                    <a:pt x="392" y="71"/>
                    <a:pt x="293" y="25"/>
                  </a:cubicBezTo>
                  <a:cubicBezTo>
                    <a:pt x="240" y="1"/>
                    <a:pt x="0" y="70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7210252" y="4835791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3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5933233" y="48356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8"/>
                    <a:pt x="102" y="115"/>
                  </a:cubicBezTo>
                  <a:cubicBezTo>
                    <a:pt x="153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2897428" y="4828113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8"/>
                    <a:pt x="644" y="24"/>
                    <a:pt x="305" y="1"/>
                  </a:cubicBezTo>
                  <a:cubicBezTo>
                    <a:pt x="1" y="138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2116348" y="4822663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6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5"/>
                    <a:pt x="589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6807469" y="48329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2" y="24"/>
                  </a:moveTo>
                  <a:cubicBezTo>
                    <a:pt x="237" y="0"/>
                    <a:pt x="1" y="68"/>
                    <a:pt x="100" y="115"/>
                  </a:cubicBezTo>
                  <a:cubicBezTo>
                    <a:pt x="152" y="140"/>
                    <a:pt x="391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369880" y="48301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6" y="140"/>
                    <a:pt x="393" y="71"/>
                    <a:pt x="293" y="24"/>
                  </a:cubicBezTo>
                  <a:cubicBezTo>
                    <a:pt x="241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7341062" y="481947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82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4972123" y="4823868"/>
              <a:ext cx="9030" cy="11442"/>
            </a:xfrm>
            <a:custGeom>
              <a:avLst/>
              <a:gdLst/>
              <a:ahLst/>
              <a:cxnLst/>
              <a:rect l="l" t="t" r="r" b="b"/>
              <a:pathLst>
                <a:path w="253" h="380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9"/>
                    <a:pt x="224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2333461" y="4824711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2061668" y="482269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6212129" y="48141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4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3214015" y="4802551"/>
              <a:ext cx="52218" cy="22763"/>
            </a:xfrm>
            <a:custGeom>
              <a:avLst/>
              <a:gdLst/>
              <a:ahLst/>
              <a:cxnLst/>
              <a:rect l="l" t="t" r="r" b="b"/>
              <a:pathLst>
                <a:path w="1463" h="756" extrusionOk="0">
                  <a:moveTo>
                    <a:pt x="1462" y="397"/>
                  </a:moveTo>
                  <a:cubicBezTo>
                    <a:pt x="1345" y="273"/>
                    <a:pt x="720" y="384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7"/>
                    <a:pt x="1246" y="756"/>
                    <a:pt x="1462" y="3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7770971" y="481104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0"/>
                    <a:pt x="0" y="69"/>
                    <a:pt x="102" y="115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3279973" y="480899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1841414" y="481176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0" y="73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412361" y="4798185"/>
              <a:ext cx="29018" cy="10870"/>
            </a:xfrm>
            <a:custGeom>
              <a:avLst/>
              <a:gdLst/>
              <a:ahLst/>
              <a:cxnLst/>
              <a:rect l="l" t="t" r="r" b="b"/>
              <a:pathLst>
                <a:path w="813" h="361" extrusionOk="0">
                  <a:moveTo>
                    <a:pt x="563" y="360"/>
                  </a:moveTo>
                  <a:cubicBezTo>
                    <a:pt x="812" y="242"/>
                    <a:pt x="682" y="88"/>
                    <a:pt x="371" y="0"/>
                  </a:cubicBezTo>
                  <a:cubicBezTo>
                    <a:pt x="346" y="225"/>
                    <a:pt x="0" y="282"/>
                    <a:pt x="56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75774" y="480559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0" y="1"/>
                    <a:pt x="0" y="69"/>
                    <a:pt x="98" y="114"/>
                  </a:cubicBezTo>
                  <a:cubicBezTo>
                    <a:pt x="153" y="141"/>
                    <a:pt x="394" y="70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8335437" y="48028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1" y="68"/>
                    <a:pt x="103" y="115"/>
                  </a:cubicBezTo>
                  <a:cubicBezTo>
                    <a:pt x="153" y="140"/>
                    <a:pt x="392" y="70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4498243" y="4803575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1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8600556" y="4797432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873991" y="4789935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8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6246251" y="4791892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3"/>
                    <a:pt x="321" y="0"/>
                    <a:pt x="9" y="26"/>
                  </a:cubicBezTo>
                  <a:cubicBezTo>
                    <a:pt x="1" y="182"/>
                    <a:pt x="157" y="258"/>
                    <a:pt x="394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569504" y="479460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8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4956990" y="478620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2743489" y="4783432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9"/>
                  </a:moveTo>
                  <a:cubicBezTo>
                    <a:pt x="924" y="382"/>
                    <a:pt x="1018" y="244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4"/>
                    <a:pt x="760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3893980" y="4778946"/>
              <a:ext cx="37905" cy="18819"/>
            </a:xfrm>
            <a:custGeom>
              <a:avLst/>
              <a:gdLst/>
              <a:ahLst/>
              <a:cxnLst/>
              <a:rect l="l" t="t" r="r" b="b"/>
              <a:pathLst>
                <a:path w="1062" h="625" extrusionOk="0">
                  <a:moveTo>
                    <a:pt x="732" y="547"/>
                  </a:moveTo>
                  <a:cubicBezTo>
                    <a:pt x="1062" y="393"/>
                    <a:pt x="619" y="138"/>
                    <a:pt x="347" y="1"/>
                  </a:cubicBezTo>
                  <a:cubicBezTo>
                    <a:pt x="48" y="139"/>
                    <a:pt x="1" y="625"/>
                    <a:pt x="732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2784249" y="478680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5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332362" y="4776206"/>
              <a:ext cx="56751" cy="22582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5"/>
                  </a:moveTo>
                  <a:cubicBezTo>
                    <a:pt x="1048" y="348"/>
                    <a:pt x="1061" y="67"/>
                    <a:pt x="624" y="1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80"/>
                    <a:pt x="1345" y="750"/>
                    <a:pt x="15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3276404" y="4786413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2096075" y="4783884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2980412" y="478096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70"/>
                    <a:pt x="101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5627033" y="477852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5"/>
                  </a:moveTo>
                  <a:cubicBezTo>
                    <a:pt x="354" y="29"/>
                    <a:pt x="35" y="1"/>
                    <a:pt x="1" y="106"/>
                  </a:cubicBezTo>
                  <a:cubicBezTo>
                    <a:pt x="229" y="92"/>
                    <a:pt x="550" y="121"/>
                    <a:pt x="581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2894501" y="477623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8" y="20"/>
                    <a:pt x="8" y="3"/>
                    <a:pt x="0" y="91"/>
                  </a:cubicBezTo>
                  <a:cubicBezTo>
                    <a:pt x="149" y="71"/>
                    <a:pt x="381" y="90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881915" y="4765307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2"/>
                  </a:moveTo>
                  <a:lnTo>
                    <a:pt x="410" y="92"/>
                  </a:lnTo>
                  <a:cubicBezTo>
                    <a:pt x="217" y="92"/>
                    <a:pt x="181" y="18"/>
                    <a:pt x="25" y="1"/>
                  </a:cubicBezTo>
                  <a:cubicBezTo>
                    <a:pt x="44" y="145"/>
                    <a:pt x="0" y="316"/>
                    <a:pt x="410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5506609" y="47699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2105676" y="4765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5" y="272"/>
                  </a:moveTo>
                  <a:cubicBezTo>
                    <a:pt x="827" y="30"/>
                    <a:pt x="294" y="99"/>
                    <a:pt x="116" y="1"/>
                  </a:cubicBezTo>
                  <a:cubicBezTo>
                    <a:pt x="1" y="237"/>
                    <a:pt x="195" y="327"/>
                    <a:pt x="695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566149" y="4762597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6"/>
                    <a:pt x="918" y="249"/>
                    <a:pt x="964" y="88"/>
                  </a:cubicBezTo>
                  <a:cubicBezTo>
                    <a:pt x="625" y="111"/>
                    <a:pt x="1" y="1"/>
                    <a:pt x="193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2658507" y="4759827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6"/>
                    <a:pt x="395" y="22"/>
                    <a:pt x="57" y="0"/>
                  </a:cubicBezTo>
                  <a:cubicBezTo>
                    <a:pt x="1" y="206"/>
                    <a:pt x="103" y="342"/>
                    <a:pt x="44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7000170" y="47645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99" y="114"/>
                  </a:moveTo>
                  <a:cubicBezTo>
                    <a:pt x="155" y="140"/>
                    <a:pt x="392" y="71"/>
                    <a:pt x="293" y="22"/>
                  </a:cubicBezTo>
                  <a:cubicBezTo>
                    <a:pt x="238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2285206" y="476452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5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367689" y="4754407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10" y="273"/>
                  </a:moveTo>
                  <a:cubicBezTo>
                    <a:pt x="421" y="157"/>
                    <a:pt x="656" y="145"/>
                    <a:pt x="602" y="0"/>
                  </a:cubicBezTo>
                  <a:lnTo>
                    <a:pt x="217" y="0"/>
                  </a:lnTo>
                  <a:cubicBezTo>
                    <a:pt x="0" y="129"/>
                    <a:pt x="7" y="221"/>
                    <a:pt x="410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1953664" y="4745164"/>
              <a:ext cx="46400" cy="9214"/>
            </a:xfrm>
            <a:custGeom>
              <a:avLst/>
              <a:gdLst/>
              <a:ahLst/>
              <a:cxnLst/>
              <a:rect l="l" t="t" r="r" b="b"/>
              <a:pathLst>
                <a:path w="1300" h="306" extrusionOk="0">
                  <a:moveTo>
                    <a:pt x="712" y="306"/>
                  </a:moveTo>
                  <a:cubicBezTo>
                    <a:pt x="1299" y="0"/>
                    <a:pt x="0" y="30"/>
                    <a:pt x="712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894157" y="4737035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4"/>
                    <a:pt x="648" y="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018815" y="4745465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4"/>
                  </a:moveTo>
                  <a:cubicBezTo>
                    <a:pt x="157" y="139"/>
                    <a:pt x="394" y="70"/>
                    <a:pt x="294" y="23"/>
                  </a:cubicBezTo>
                  <a:cubicBezTo>
                    <a:pt x="242" y="1"/>
                    <a:pt x="1" y="67"/>
                    <a:pt x="102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5014490" y="474341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2873907" y="4742846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0"/>
                  </a:moveTo>
                  <a:cubicBezTo>
                    <a:pt x="2" y="201"/>
                    <a:pt x="338" y="225"/>
                    <a:pt x="387" y="110"/>
                  </a:cubicBezTo>
                  <a:cubicBezTo>
                    <a:pt x="344" y="0"/>
                    <a:pt x="171" y="56"/>
                    <a:pt x="0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763890" y="4733000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9"/>
                    <a:pt x="740" y="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2729284" y="4740286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7" y="0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4126619" y="473754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3" y="55"/>
                    <a:pt x="37" y="0"/>
                    <a:pt x="2" y="105"/>
                  </a:cubicBezTo>
                  <a:cubicBezTo>
                    <a:pt x="0" y="155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2660506" y="4732488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3" y="126"/>
                    <a:pt x="104" y="201"/>
                    <a:pt x="1" y="273"/>
                  </a:cubicBezTo>
                  <a:cubicBezTo>
                    <a:pt x="246" y="276"/>
                    <a:pt x="267" y="389"/>
                    <a:pt x="577" y="364"/>
                  </a:cubicBezTo>
                  <a:cubicBezTo>
                    <a:pt x="634" y="158"/>
                    <a:pt x="531" y="23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2546791" y="47372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9"/>
                    <a:pt x="100" y="116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1869003" y="47297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1" y="183"/>
                  </a:moveTo>
                  <a:cubicBezTo>
                    <a:pt x="194" y="181"/>
                    <a:pt x="228" y="256"/>
                    <a:pt x="384" y="272"/>
                  </a:cubicBezTo>
                  <a:cubicBezTo>
                    <a:pt x="383" y="181"/>
                    <a:pt x="541" y="165"/>
                    <a:pt x="579" y="92"/>
                  </a:cubicBezTo>
                  <a:cubicBezTo>
                    <a:pt x="383" y="92"/>
                    <a:pt x="346" y="18"/>
                    <a:pt x="192" y="1"/>
                  </a:cubicBezTo>
                  <a:cubicBezTo>
                    <a:pt x="194" y="92"/>
                    <a:pt x="36" y="108"/>
                    <a:pt x="1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4449238" y="4727039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7"/>
                    <a:pt x="657" y="147"/>
                    <a:pt x="604" y="1"/>
                  </a:cubicBezTo>
                  <a:lnTo>
                    <a:pt x="216" y="1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2708690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2550325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8662517" y="47270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2832576" y="4711202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5" y="507"/>
                    <a:pt x="745" y="0"/>
                    <a:pt x="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2912847" y="4703012"/>
              <a:ext cx="37156" cy="15838"/>
            </a:xfrm>
            <a:custGeom>
              <a:avLst/>
              <a:gdLst/>
              <a:ahLst/>
              <a:cxnLst/>
              <a:rect l="l" t="t" r="r" b="b"/>
              <a:pathLst>
                <a:path w="1041" h="526" extrusionOk="0">
                  <a:moveTo>
                    <a:pt x="836" y="526"/>
                  </a:moveTo>
                  <a:cubicBezTo>
                    <a:pt x="1041" y="1"/>
                    <a:pt x="1" y="488"/>
                    <a:pt x="836" y="5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7871051" y="4700603"/>
              <a:ext cx="34372" cy="16290"/>
            </a:xfrm>
            <a:custGeom>
              <a:avLst/>
              <a:gdLst/>
              <a:ahLst/>
              <a:cxnLst/>
              <a:rect l="l" t="t" r="r" b="b"/>
              <a:pathLst>
                <a:path w="963" h="541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0"/>
                    <a:pt x="3" y="0"/>
                    <a:pt x="0" y="4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7733351" y="471336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2"/>
                    <a:pt x="5" y="3"/>
                    <a:pt x="1" y="90"/>
                  </a:cubicBezTo>
                  <a:cubicBezTo>
                    <a:pt x="148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8455183" y="4707950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0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1"/>
                    <a:pt x="215" y="210"/>
                    <a:pt x="604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8538666" y="470117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4"/>
                  </a:moveTo>
                  <a:cubicBezTo>
                    <a:pt x="170" y="143"/>
                    <a:pt x="88" y="1"/>
                    <a:pt x="2" y="134"/>
                  </a:cubicBezTo>
                  <a:cubicBezTo>
                    <a:pt x="1" y="225"/>
                    <a:pt x="337" y="247"/>
                    <a:pt x="387" y="1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3723873" y="4701687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89" y="25"/>
                  </a:moveTo>
                  <a:cubicBezTo>
                    <a:pt x="238" y="1"/>
                    <a:pt x="1" y="68"/>
                    <a:pt x="99" y="117"/>
                  </a:cubicBezTo>
                  <a:cubicBezTo>
                    <a:pt x="151" y="140"/>
                    <a:pt x="389" y="72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857202" y="46942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8007786" y="4691481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3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705797" y="4686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8" y="90"/>
                  </a:moveTo>
                  <a:cubicBezTo>
                    <a:pt x="384" y="90"/>
                    <a:pt x="350" y="18"/>
                    <a:pt x="193" y="0"/>
                  </a:cubicBezTo>
                  <a:cubicBezTo>
                    <a:pt x="195" y="91"/>
                    <a:pt x="37" y="108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0"/>
                    <a:pt x="542" y="162"/>
                    <a:pt x="578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571525" y="469072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5"/>
                  </a:moveTo>
                  <a:cubicBezTo>
                    <a:pt x="238" y="0"/>
                    <a:pt x="0" y="70"/>
                    <a:pt x="99" y="117"/>
                  </a:cubicBezTo>
                  <a:cubicBezTo>
                    <a:pt x="152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6703856" y="4679317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90" y="404"/>
                  </a:moveTo>
                  <a:cubicBezTo>
                    <a:pt x="703" y="404"/>
                    <a:pt x="678" y="321"/>
                    <a:pt x="690" y="313"/>
                  </a:cubicBezTo>
                  <a:cubicBezTo>
                    <a:pt x="710" y="302"/>
                    <a:pt x="872" y="125"/>
                    <a:pt x="882" y="130"/>
                  </a:cubicBezTo>
                  <a:cubicBezTo>
                    <a:pt x="672" y="1"/>
                    <a:pt x="1" y="462"/>
                    <a:pt x="690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516773" y="4677480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2"/>
                    <a:pt x="633" y="85"/>
                    <a:pt x="669" y="11"/>
                  </a:cubicBezTo>
                  <a:cubicBezTo>
                    <a:pt x="366" y="20"/>
                    <a:pt x="0" y="1"/>
                    <a:pt x="92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2639840" y="4677480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2" y="102"/>
                  </a:moveTo>
                  <a:cubicBezTo>
                    <a:pt x="196" y="53"/>
                    <a:pt x="38" y="1"/>
                    <a:pt x="0" y="102"/>
                  </a:cubicBezTo>
                  <a:cubicBezTo>
                    <a:pt x="0" y="152"/>
                    <a:pt x="160" y="204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8724478" y="4655200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5"/>
                  </a:moveTo>
                  <a:cubicBezTo>
                    <a:pt x="337" y="0"/>
                    <a:pt x="143" y="365"/>
                    <a:pt x="0" y="751"/>
                  </a:cubicBezTo>
                  <a:cubicBezTo>
                    <a:pt x="819" y="927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864126" y="467778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6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2749985" y="4655952"/>
              <a:ext cx="51183" cy="19120"/>
            </a:xfrm>
            <a:custGeom>
              <a:avLst/>
              <a:gdLst/>
              <a:ahLst/>
              <a:cxnLst/>
              <a:rect l="l" t="t" r="r" b="b"/>
              <a:pathLst>
                <a:path w="1434" h="635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0"/>
                  </a:cubicBezTo>
                  <a:cubicBezTo>
                    <a:pt x="546" y="106"/>
                    <a:pt x="274" y="99"/>
                    <a:pt x="0" y="90"/>
                  </a:cubicBezTo>
                  <a:cubicBezTo>
                    <a:pt x="106" y="374"/>
                    <a:pt x="461" y="542"/>
                    <a:pt x="965" y="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1998886" y="4666882"/>
              <a:ext cx="23450" cy="8190"/>
            </a:xfrm>
            <a:custGeom>
              <a:avLst/>
              <a:gdLst/>
              <a:ahLst/>
              <a:cxnLst/>
              <a:rect l="l" t="t" r="r" b="b"/>
              <a:pathLst>
                <a:path w="657" h="272" extrusionOk="0">
                  <a:moveTo>
                    <a:pt x="411" y="272"/>
                  </a:moveTo>
                  <a:cubicBezTo>
                    <a:pt x="420" y="157"/>
                    <a:pt x="656" y="146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3"/>
                    <a:pt x="411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5533984" y="4660649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103" y="117"/>
                  </a:moveTo>
                  <a:cubicBezTo>
                    <a:pt x="156" y="142"/>
                    <a:pt x="398" y="73"/>
                    <a:pt x="295" y="26"/>
                  </a:cubicBezTo>
                  <a:cubicBezTo>
                    <a:pt x="242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1603849" y="46606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5" y="142"/>
                    <a:pt x="391" y="73"/>
                    <a:pt x="293" y="26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7770971" y="46524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40" y="0"/>
                    <a:pt x="0" y="69"/>
                    <a:pt x="102" y="116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4234266" y="4644060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50" y="304"/>
                  </a:moveTo>
                  <a:cubicBezTo>
                    <a:pt x="1113" y="1"/>
                    <a:pt x="1" y="524"/>
                    <a:pt x="650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943728" y="464101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3" y="43"/>
                  </a:cubicBezTo>
                  <a:cubicBezTo>
                    <a:pt x="216" y="165"/>
                    <a:pt x="1" y="216"/>
                    <a:pt x="81" y="406"/>
                  </a:cubicBezTo>
                  <a:cubicBezTo>
                    <a:pt x="340" y="435"/>
                    <a:pt x="451" y="535"/>
                    <a:pt x="853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870952" y="463954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1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8366560" y="4631354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4"/>
                    <a:pt x="104" y="198"/>
                    <a:pt x="1" y="273"/>
                  </a:cubicBezTo>
                  <a:cubicBezTo>
                    <a:pt x="249" y="277"/>
                    <a:pt x="270" y="390"/>
                    <a:pt x="578" y="364"/>
                  </a:cubicBezTo>
                  <a:cubicBezTo>
                    <a:pt x="632" y="157"/>
                    <a:pt x="532" y="21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7185731" y="4631354"/>
              <a:ext cx="31374" cy="13429"/>
            </a:xfrm>
            <a:custGeom>
              <a:avLst/>
              <a:gdLst/>
              <a:ahLst/>
              <a:cxnLst/>
              <a:rect l="l" t="t" r="r" b="b"/>
              <a:pathLst>
                <a:path w="879" h="446" extrusionOk="0">
                  <a:moveTo>
                    <a:pt x="878" y="181"/>
                  </a:moveTo>
                  <a:cubicBezTo>
                    <a:pt x="624" y="181"/>
                    <a:pt x="706" y="22"/>
                    <a:pt x="493" y="0"/>
                  </a:cubicBezTo>
                  <a:cubicBezTo>
                    <a:pt x="477" y="144"/>
                    <a:pt x="1" y="72"/>
                    <a:pt x="107" y="273"/>
                  </a:cubicBezTo>
                  <a:cubicBezTo>
                    <a:pt x="594" y="283"/>
                    <a:pt x="712" y="445"/>
                    <a:pt x="878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3747965" y="46364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2"/>
                    <a:pt x="160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3331191" y="4624609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4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5"/>
                    <a:pt x="676" y="322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4828642" y="462587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3892552" y="462277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8" y="0"/>
                    <a:pt x="0" y="104"/>
                  </a:cubicBezTo>
                  <a:cubicBezTo>
                    <a:pt x="0" y="153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2385179" y="46258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1"/>
                    <a:pt x="6" y="2"/>
                    <a:pt x="0" y="91"/>
                  </a:cubicBezTo>
                  <a:cubicBezTo>
                    <a:pt x="149" y="71"/>
                    <a:pt x="379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5465171" y="462238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6687081" y="4620424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69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2488400" y="4619973"/>
              <a:ext cx="20702" cy="3704"/>
            </a:xfrm>
            <a:custGeom>
              <a:avLst/>
              <a:gdLst/>
              <a:ahLst/>
              <a:cxnLst/>
              <a:rect l="l" t="t" r="r" b="b"/>
              <a:pathLst>
                <a:path w="580" h="123" extrusionOk="0">
                  <a:moveTo>
                    <a:pt x="579" y="15"/>
                  </a:moveTo>
                  <a:cubicBezTo>
                    <a:pt x="352" y="31"/>
                    <a:pt x="32" y="1"/>
                    <a:pt x="1" y="107"/>
                  </a:cubicBezTo>
                  <a:cubicBezTo>
                    <a:pt x="227" y="91"/>
                    <a:pt x="547" y="122"/>
                    <a:pt x="579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2402311" y="461964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1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400762" y="461735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7" y="53"/>
                    <a:pt x="40" y="0"/>
                    <a:pt x="5" y="102"/>
                  </a:cubicBezTo>
                  <a:cubicBezTo>
                    <a:pt x="1" y="152"/>
                    <a:pt x="160" y="205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5475664" y="4612205"/>
              <a:ext cx="14991" cy="9214"/>
            </a:xfrm>
            <a:custGeom>
              <a:avLst/>
              <a:gdLst/>
              <a:ahLst/>
              <a:cxnLst/>
              <a:rect l="l" t="t" r="r" b="b"/>
              <a:pathLst>
                <a:path w="420" h="306" extrusionOk="0">
                  <a:moveTo>
                    <a:pt x="387" y="273"/>
                  </a:moveTo>
                  <a:cubicBezTo>
                    <a:pt x="358" y="166"/>
                    <a:pt x="420" y="16"/>
                    <a:pt x="195" y="0"/>
                  </a:cubicBezTo>
                  <a:cubicBezTo>
                    <a:pt x="182" y="56"/>
                    <a:pt x="165" y="109"/>
                    <a:pt x="1" y="93"/>
                  </a:cubicBezTo>
                  <a:cubicBezTo>
                    <a:pt x="23" y="201"/>
                    <a:pt x="61" y="306"/>
                    <a:pt x="38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5273612" y="4608501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5"/>
                  </a:moveTo>
                  <a:cubicBezTo>
                    <a:pt x="1114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7743274" y="4603985"/>
              <a:ext cx="28233" cy="13700"/>
            </a:xfrm>
            <a:custGeom>
              <a:avLst/>
              <a:gdLst/>
              <a:ahLst/>
              <a:cxnLst/>
              <a:rect l="l" t="t" r="r" b="b"/>
              <a:pathLst>
                <a:path w="791" h="455" extrusionOk="0">
                  <a:moveTo>
                    <a:pt x="494" y="455"/>
                  </a:moveTo>
                  <a:cubicBezTo>
                    <a:pt x="755" y="340"/>
                    <a:pt x="791" y="10"/>
                    <a:pt x="301" y="1"/>
                  </a:cubicBezTo>
                  <a:cubicBezTo>
                    <a:pt x="39" y="115"/>
                    <a:pt x="1" y="446"/>
                    <a:pt x="49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6817891" y="461217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1"/>
                  </a:moveTo>
                  <a:cubicBezTo>
                    <a:pt x="150" y="72"/>
                    <a:pt x="382" y="89"/>
                    <a:pt x="385" y="0"/>
                  </a:cubicBezTo>
                  <a:cubicBezTo>
                    <a:pt x="236" y="22"/>
                    <a:pt x="8" y="4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5802922" y="4609104"/>
              <a:ext cx="23843" cy="5841"/>
            </a:xfrm>
            <a:custGeom>
              <a:avLst/>
              <a:gdLst/>
              <a:ahLst/>
              <a:cxnLst/>
              <a:rect l="l" t="t" r="r" b="b"/>
              <a:pathLst>
                <a:path w="668" h="194" extrusionOk="0">
                  <a:moveTo>
                    <a:pt x="88" y="193"/>
                  </a:moveTo>
                  <a:lnTo>
                    <a:pt x="473" y="193"/>
                  </a:lnTo>
                  <a:cubicBezTo>
                    <a:pt x="473" y="102"/>
                    <a:pt x="631" y="86"/>
                    <a:pt x="667" y="13"/>
                  </a:cubicBezTo>
                  <a:cubicBezTo>
                    <a:pt x="363" y="21"/>
                    <a:pt x="0" y="0"/>
                    <a:pt x="88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8204983" y="4606394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3"/>
                  </a:cubicBezTo>
                  <a:cubicBezTo>
                    <a:pt x="366" y="21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8251062" y="4594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4" y="509"/>
                  </a:moveTo>
                  <a:cubicBezTo>
                    <a:pt x="404" y="387"/>
                    <a:pt x="616" y="334"/>
                    <a:pt x="536" y="145"/>
                  </a:cubicBezTo>
                  <a:cubicBezTo>
                    <a:pt x="1" y="0"/>
                    <a:pt x="6" y="538"/>
                    <a:pt x="344" y="5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8160119" y="460398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8562580" y="460323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6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6329234" y="4598355"/>
              <a:ext cx="23807" cy="6052"/>
            </a:xfrm>
            <a:custGeom>
              <a:avLst/>
              <a:gdLst/>
              <a:ahLst/>
              <a:cxnLst/>
              <a:rect l="l" t="t" r="r" b="b"/>
              <a:pathLst>
                <a:path w="667" h="201" extrusionOk="0">
                  <a:moveTo>
                    <a:pt x="576" y="6"/>
                  </a:moveTo>
                  <a:cubicBezTo>
                    <a:pt x="246" y="1"/>
                    <a:pt x="84" y="77"/>
                    <a:pt x="1" y="188"/>
                  </a:cubicBezTo>
                  <a:cubicBezTo>
                    <a:pt x="302" y="178"/>
                    <a:pt x="666" y="201"/>
                    <a:pt x="57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5699238" y="460049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0"/>
                    <a:pt x="1" y="68"/>
                    <a:pt x="101" y="117"/>
                  </a:cubicBezTo>
                  <a:cubicBezTo>
                    <a:pt x="154" y="143"/>
                    <a:pt x="394" y="73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3765061" y="4600493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6" y="25"/>
                  </a:moveTo>
                  <a:cubicBezTo>
                    <a:pt x="242" y="0"/>
                    <a:pt x="1" y="68"/>
                    <a:pt x="100" y="117"/>
                  </a:cubicBezTo>
                  <a:cubicBezTo>
                    <a:pt x="154" y="143"/>
                    <a:pt x="395" y="73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8043050" y="4595224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6818891" y="4588359"/>
              <a:ext cx="65282" cy="12917"/>
            </a:xfrm>
            <a:custGeom>
              <a:avLst/>
              <a:gdLst/>
              <a:ahLst/>
              <a:cxnLst/>
              <a:rect l="l" t="t" r="r" b="b"/>
              <a:pathLst>
                <a:path w="1829" h="429" extrusionOk="0">
                  <a:moveTo>
                    <a:pt x="1129" y="428"/>
                  </a:moveTo>
                  <a:cubicBezTo>
                    <a:pt x="1828" y="0"/>
                    <a:pt x="1" y="308"/>
                    <a:pt x="1129" y="4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8101477" y="459230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2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5131452" y="458760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48255" y="45895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144388" y="4576707"/>
              <a:ext cx="24378" cy="11321"/>
            </a:xfrm>
            <a:custGeom>
              <a:avLst/>
              <a:gdLst/>
              <a:ahLst/>
              <a:cxnLst/>
              <a:rect l="l" t="t" r="r" b="b"/>
              <a:pathLst>
                <a:path w="683" h="376" extrusionOk="0">
                  <a:moveTo>
                    <a:pt x="630" y="362"/>
                  </a:moveTo>
                  <a:cubicBezTo>
                    <a:pt x="682" y="156"/>
                    <a:pt x="584" y="22"/>
                    <a:pt x="245" y="1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5379332" y="4567644"/>
              <a:ext cx="27590" cy="17223"/>
            </a:xfrm>
            <a:custGeom>
              <a:avLst/>
              <a:gdLst/>
              <a:ahLst/>
              <a:cxnLst/>
              <a:rect l="l" t="t" r="r" b="b"/>
              <a:pathLst>
                <a:path w="773" h="572" extrusionOk="0">
                  <a:moveTo>
                    <a:pt x="773" y="572"/>
                  </a:moveTo>
                  <a:lnTo>
                    <a:pt x="773" y="29"/>
                  </a:lnTo>
                  <a:cubicBezTo>
                    <a:pt x="63" y="0"/>
                    <a:pt x="188" y="360"/>
                    <a:pt x="0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4000270" y="4572973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6" y="303"/>
                  </a:moveTo>
                  <a:cubicBezTo>
                    <a:pt x="1114" y="1"/>
                    <a:pt x="0" y="524"/>
                    <a:pt x="646" y="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852892" y="4568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4"/>
                  </a:moveTo>
                  <a:cubicBezTo>
                    <a:pt x="567" y="207"/>
                    <a:pt x="1231" y="13"/>
                    <a:pt x="312" y="1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3104298" y="457863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1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709018" y="457866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6"/>
                  </a:moveTo>
                  <a:cubicBezTo>
                    <a:pt x="239" y="1"/>
                    <a:pt x="0" y="67"/>
                    <a:pt x="99" y="117"/>
                  </a:cubicBezTo>
                  <a:cubicBezTo>
                    <a:pt x="152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3971574" y="45731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"/>
            <p:cNvSpPr/>
            <p:nvPr/>
          </p:nvSpPr>
          <p:spPr>
            <a:xfrm>
              <a:off x="309769" y="45731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"/>
            <p:cNvSpPr/>
            <p:nvPr/>
          </p:nvSpPr>
          <p:spPr>
            <a:xfrm>
              <a:off x="6029637" y="4570414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101" y="117"/>
                  </a:moveTo>
                  <a:cubicBezTo>
                    <a:pt x="153" y="143"/>
                    <a:pt x="394" y="73"/>
                    <a:pt x="294" y="27"/>
                  </a:cubicBezTo>
                  <a:cubicBezTo>
                    <a:pt x="242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"/>
            <p:cNvSpPr/>
            <p:nvPr/>
          </p:nvSpPr>
          <p:spPr>
            <a:xfrm>
              <a:off x="3361386" y="4562194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4"/>
                    <a:pt x="0" y="377"/>
                    <a:pt x="226" y="390"/>
                  </a:cubicBezTo>
                  <a:cubicBezTo>
                    <a:pt x="245" y="158"/>
                    <a:pt x="979" y="261"/>
                    <a:pt x="999" y="27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635672" y="4563007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7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2199331" y="4562014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5"/>
                  </a:cubicBezTo>
                  <a:cubicBezTo>
                    <a:pt x="194" y="215"/>
                    <a:pt x="228" y="288"/>
                    <a:pt x="38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1490384" y="456845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1"/>
                    <a:pt x="380" y="88"/>
                    <a:pt x="386" y="1"/>
                  </a:cubicBezTo>
                  <a:cubicBezTo>
                    <a:pt x="236" y="20"/>
                    <a:pt x="7" y="2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257267" y="4561382"/>
              <a:ext cx="8995" cy="11442"/>
            </a:xfrm>
            <a:custGeom>
              <a:avLst/>
              <a:gdLst/>
              <a:ahLst/>
              <a:cxnLst/>
              <a:rect l="l" t="t" r="r" b="b"/>
              <a:pathLst>
                <a:path w="252" h="380" extrusionOk="0">
                  <a:moveTo>
                    <a:pt x="29" y="145"/>
                  </a:moveTo>
                  <a:cubicBezTo>
                    <a:pt x="1" y="241"/>
                    <a:pt x="180" y="379"/>
                    <a:pt x="221" y="236"/>
                  </a:cubicBezTo>
                  <a:cubicBezTo>
                    <a:pt x="251" y="139"/>
                    <a:pt x="71" y="1"/>
                    <a:pt x="29" y="1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248921" y="45649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6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88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7537118" y="4562194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99" y="118"/>
                  </a:moveTo>
                  <a:cubicBezTo>
                    <a:pt x="150" y="143"/>
                    <a:pt x="391" y="74"/>
                    <a:pt x="292" y="27"/>
                  </a:cubicBezTo>
                  <a:cubicBezTo>
                    <a:pt x="238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5359273" y="4556655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1"/>
                    <a:pt x="1" y="15"/>
                    <a:pt x="174" y="211"/>
                  </a:cubicBezTo>
                  <a:cubicBezTo>
                    <a:pt x="240" y="284"/>
                    <a:pt x="689" y="321"/>
                    <a:pt x="755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5288603" y="4549248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8"/>
                  </a:moveTo>
                  <a:cubicBezTo>
                    <a:pt x="335" y="377"/>
                    <a:pt x="681" y="0"/>
                    <a:pt x="35" y="93"/>
                  </a:cubicBezTo>
                  <a:cubicBezTo>
                    <a:pt x="5" y="319"/>
                    <a:pt x="1" y="534"/>
                    <a:pt x="420" y="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7674674" y="455674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7"/>
                  </a:moveTo>
                  <a:cubicBezTo>
                    <a:pt x="154" y="143"/>
                    <a:pt x="393" y="72"/>
                    <a:pt x="295" y="25"/>
                  </a:cubicBezTo>
                  <a:cubicBezTo>
                    <a:pt x="239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8700243" y="455132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5"/>
                  </a:moveTo>
                  <a:cubicBezTo>
                    <a:pt x="153" y="141"/>
                    <a:pt x="396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7110279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0" y="0"/>
                    <a:pt x="0" y="69"/>
                    <a:pt x="101" y="115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1548776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1" y="26"/>
                  </a:moveTo>
                  <a:cubicBezTo>
                    <a:pt x="239" y="0"/>
                    <a:pt x="1" y="69"/>
                    <a:pt x="99" y="115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4429358" y="4540366"/>
              <a:ext cx="27626" cy="9334"/>
            </a:xfrm>
            <a:custGeom>
              <a:avLst/>
              <a:gdLst/>
              <a:ahLst/>
              <a:cxnLst/>
              <a:rect l="l" t="t" r="r" b="b"/>
              <a:pathLst>
                <a:path w="774" h="310" extrusionOk="0">
                  <a:moveTo>
                    <a:pt x="773" y="26"/>
                  </a:moveTo>
                  <a:cubicBezTo>
                    <a:pt x="333" y="0"/>
                    <a:pt x="49" y="47"/>
                    <a:pt x="0" y="208"/>
                  </a:cubicBezTo>
                  <a:cubicBezTo>
                    <a:pt x="368" y="186"/>
                    <a:pt x="427" y="310"/>
                    <a:pt x="77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"/>
            <p:cNvSpPr/>
            <p:nvPr/>
          </p:nvSpPr>
          <p:spPr>
            <a:xfrm>
              <a:off x="3982032" y="454349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3"/>
                    <a:pt x="155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"/>
            <p:cNvSpPr/>
            <p:nvPr/>
          </p:nvSpPr>
          <p:spPr>
            <a:xfrm>
              <a:off x="1596924" y="454581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41" y="1"/>
                    <a:pt x="0" y="70"/>
                    <a:pt x="102" y="118"/>
                  </a:cubicBezTo>
                  <a:cubicBezTo>
                    <a:pt x="154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"/>
            <p:cNvSpPr/>
            <p:nvPr/>
          </p:nvSpPr>
          <p:spPr>
            <a:xfrm>
              <a:off x="526740" y="4537596"/>
              <a:ext cx="29732" cy="11984"/>
            </a:xfrm>
            <a:custGeom>
              <a:avLst/>
              <a:gdLst/>
              <a:ahLst/>
              <a:cxnLst/>
              <a:rect l="l" t="t" r="r" b="b"/>
              <a:pathLst>
                <a:path w="833" h="398" extrusionOk="0">
                  <a:moveTo>
                    <a:pt x="1" y="391"/>
                  </a:moveTo>
                  <a:cubicBezTo>
                    <a:pt x="338" y="398"/>
                    <a:pt x="601" y="372"/>
                    <a:pt x="771" y="300"/>
                  </a:cubicBezTo>
                  <a:cubicBezTo>
                    <a:pt x="832" y="60"/>
                    <a:pt x="503" y="1"/>
                    <a:pt x="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"/>
            <p:cNvSpPr/>
            <p:nvPr/>
          </p:nvSpPr>
          <p:spPr>
            <a:xfrm>
              <a:off x="8930991" y="454075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"/>
            <p:cNvSpPr/>
            <p:nvPr/>
          </p:nvSpPr>
          <p:spPr>
            <a:xfrm>
              <a:off x="3341934" y="4535669"/>
              <a:ext cx="41368" cy="13730"/>
            </a:xfrm>
            <a:custGeom>
              <a:avLst/>
              <a:gdLst/>
              <a:ahLst/>
              <a:cxnLst/>
              <a:rect l="l" t="t" r="r" b="b"/>
              <a:pathLst>
                <a:path w="1159" h="456" extrusionOk="0">
                  <a:moveTo>
                    <a:pt x="1159" y="1"/>
                  </a:moveTo>
                  <a:lnTo>
                    <a:pt x="194" y="1"/>
                  </a:lnTo>
                  <a:cubicBezTo>
                    <a:pt x="210" y="159"/>
                    <a:pt x="151" y="283"/>
                    <a:pt x="1" y="365"/>
                  </a:cubicBezTo>
                  <a:cubicBezTo>
                    <a:pt x="839" y="455"/>
                    <a:pt x="860" y="163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"/>
            <p:cNvSpPr/>
            <p:nvPr/>
          </p:nvSpPr>
          <p:spPr>
            <a:xfrm>
              <a:off x="1978220" y="454114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4" y="0"/>
                  </a:lnTo>
                  <a:cubicBezTo>
                    <a:pt x="0" y="163"/>
                    <a:pt x="216" y="212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"/>
            <p:cNvSpPr/>
            <p:nvPr/>
          </p:nvSpPr>
          <p:spPr>
            <a:xfrm>
              <a:off x="1904267" y="4530189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"/>
            <p:cNvSpPr/>
            <p:nvPr/>
          </p:nvSpPr>
          <p:spPr>
            <a:xfrm>
              <a:off x="4565129" y="453292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7"/>
                    <a:pt x="0" y="126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"/>
            <p:cNvSpPr/>
            <p:nvPr/>
          </p:nvSpPr>
          <p:spPr>
            <a:xfrm>
              <a:off x="1813931" y="453837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3" y="4"/>
                    <a:pt x="1" y="92"/>
                  </a:cubicBezTo>
                  <a:cubicBezTo>
                    <a:pt x="149" y="71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"/>
            <p:cNvSpPr/>
            <p:nvPr/>
          </p:nvSpPr>
          <p:spPr>
            <a:xfrm>
              <a:off x="1057121" y="4525884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4" y="416"/>
                  </a:moveTo>
                  <a:cubicBezTo>
                    <a:pt x="386" y="360"/>
                    <a:pt x="404" y="308"/>
                    <a:pt x="569" y="326"/>
                  </a:cubicBezTo>
                  <a:lnTo>
                    <a:pt x="569" y="143"/>
                  </a:lnTo>
                  <a:cubicBezTo>
                    <a:pt x="93" y="1"/>
                    <a:pt x="1" y="451"/>
                    <a:pt x="374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"/>
            <p:cNvSpPr/>
            <p:nvPr/>
          </p:nvSpPr>
          <p:spPr>
            <a:xfrm>
              <a:off x="6993281" y="453217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"/>
            <p:cNvSpPr/>
            <p:nvPr/>
          </p:nvSpPr>
          <p:spPr>
            <a:xfrm>
              <a:off x="6894593" y="4522752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30"/>
                  </a:moveTo>
                  <a:cubicBezTo>
                    <a:pt x="1828" y="0"/>
                    <a:pt x="1" y="307"/>
                    <a:pt x="1130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"/>
            <p:cNvSpPr/>
            <p:nvPr/>
          </p:nvSpPr>
          <p:spPr>
            <a:xfrm>
              <a:off x="5798390" y="4527479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07" y="273"/>
                  </a:moveTo>
                  <a:cubicBezTo>
                    <a:pt x="418" y="155"/>
                    <a:pt x="656" y="148"/>
                    <a:pt x="600" y="0"/>
                  </a:cubicBezTo>
                  <a:lnTo>
                    <a:pt x="215" y="0"/>
                  </a:lnTo>
                  <a:cubicBezTo>
                    <a:pt x="1" y="129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"/>
            <p:cNvSpPr/>
            <p:nvPr/>
          </p:nvSpPr>
          <p:spPr>
            <a:xfrm>
              <a:off x="120638" y="4526456"/>
              <a:ext cx="32623" cy="9244"/>
            </a:xfrm>
            <a:custGeom>
              <a:avLst/>
              <a:gdLst/>
              <a:ahLst/>
              <a:cxnLst/>
              <a:rect l="l" t="t" r="r" b="b"/>
              <a:pathLst>
                <a:path w="914" h="307" extrusionOk="0">
                  <a:moveTo>
                    <a:pt x="0" y="215"/>
                  </a:moveTo>
                  <a:cubicBezTo>
                    <a:pt x="192" y="215"/>
                    <a:pt x="230" y="289"/>
                    <a:pt x="388" y="307"/>
                  </a:cubicBezTo>
                  <a:cubicBezTo>
                    <a:pt x="914" y="161"/>
                    <a:pt x="103" y="0"/>
                    <a:pt x="0" y="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"/>
            <p:cNvSpPr/>
            <p:nvPr/>
          </p:nvSpPr>
          <p:spPr>
            <a:xfrm>
              <a:off x="7172240" y="452943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"/>
            <p:cNvSpPr/>
            <p:nvPr/>
          </p:nvSpPr>
          <p:spPr>
            <a:xfrm>
              <a:off x="5912675" y="452943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0" y="116"/>
                  </a:cubicBezTo>
                  <a:cubicBezTo>
                    <a:pt x="152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"/>
            <p:cNvSpPr/>
            <p:nvPr/>
          </p:nvSpPr>
          <p:spPr>
            <a:xfrm>
              <a:off x="2491755" y="45294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"/>
            <p:cNvSpPr/>
            <p:nvPr/>
          </p:nvSpPr>
          <p:spPr>
            <a:xfrm>
              <a:off x="7014982" y="4518236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"/>
            <p:cNvSpPr/>
            <p:nvPr/>
          </p:nvSpPr>
          <p:spPr>
            <a:xfrm>
              <a:off x="4849272" y="4524017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"/>
            <p:cNvSpPr/>
            <p:nvPr/>
          </p:nvSpPr>
          <p:spPr>
            <a:xfrm>
              <a:off x="4591113" y="45266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"/>
            <p:cNvSpPr/>
            <p:nvPr/>
          </p:nvSpPr>
          <p:spPr>
            <a:xfrm>
              <a:off x="196377" y="4527419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3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"/>
            <p:cNvSpPr/>
            <p:nvPr/>
          </p:nvSpPr>
          <p:spPr>
            <a:xfrm>
              <a:off x="7298910" y="45192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8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3"/>
                    <a:pt x="409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"/>
            <p:cNvSpPr/>
            <p:nvPr/>
          </p:nvSpPr>
          <p:spPr>
            <a:xfrm>
              <a:off x="2147578" y="45239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3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"/>
            <p:cNvSpPr/>
            <p:nvPr/>
          </p:nvSpPr>
          <p:spPr>
            <a:xfrm>
              <a:off x="1810290" y="452118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4"/>
                    <a:pt x="391" y="75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"/>
            <p:cNvSpPr/>
            <p:nvPr/>
          </p:nvSpPr>
          <p:spPr>
            <a:xfrm>
              <a:off x="1455942" y="451799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7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"/>
            <p:cNvSpPr/>
            <p:nvPr/>
          </p:nvSpPr>
          <p:spPr>
            <a:xfrm>
              <a:off x="4284913" y="45165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"/>
            <p:cNvSpPr/>
            <p:nvPr/>
          </p:nvSpPr>
          <p:spPr>
            <a:xfrm>
              <a:off x="1524791" y="4516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"/>
            <p:cNvSpPr/>
            <p:nvPr/>
          </p:nvSpPr>
          <p:spPr>
            <a:xfrm>
              <a:off x="7932869" y="4516068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6"/>
                  </a:moveTo>
                  <a:cubicBezTo>
                    <a:pt x="353" y="31"/>
                    <a:pt x="34" y="0"/>
                    <a:pt x="0" y="108"/>
                  </a:cubicBezTo>
                  <a:cubicBezTo>
                    <a:pt x="229" y="92"/>
                    <a:pt x="549" y="122"/>
                    <a:pt x="580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"/>
            <p:cNvSpPr/>
            <p:nvPr/>
          </p:nvSpPr>
          <p:spPr>
            <a:xfrm>
              <a:off x="4470689" y="451338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5"/>
                  </a:moveTo>
                  <a:cubicBezTo>
                    <a:pt x="0" y="155"/>
                    <a:pt x="157" y="207"/>
                    <a:pt x="193" y="105"/>
                  </a:cubicBezTo>
                  <a:cubicBezTo>
                    <a:pt x="196" y="54"/>
                    <a:pt x="41" y="1"/>
                    <a:pt x="3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"/>
            <p:cNvSpPr/>
            <p:nvPr/>
          </p:nvSpPr>
          <p:spPr>
            <a:xfrm>
              <a:off x="630032" y="450977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5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"/>
            <p:cNvSpPr/>
            <p:nvPr/>
          </p:nvSpPr>
          <p:spPr>
            <a:xfrm>
              <a:off x="1180579" y="4507969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7" y="102"/>
                  </a:moveTo>
                  <a:cubicBezTo>
                    <a:pt x="197" y="53"/>
                    <a:pt x="36" y="1"/>
                    <a:pt x="2" y="102"/>
                  </a:cubicBezTo>
                  <a:cubicBezTo>
                    <a:pt x="1" y="152"/>
                    <a:pt x="156" y="204"/>
                    <a:pt x="197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"/>
            <p:cNvSpPr/>
            <p:nvPr/>
          </p:nvSpPr>
          <p:spPr>
            <a:xfrm>
              <a:off x="3534563" y="450522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3"/>
                  </a:moveTo>
                  <a:cubicBezTo>
                    <a:pt x="196" y="52"/>
                    <a:pt x="38" y="0"/>
                    <a:pt x="4" y="103"/>
                  </a:cubicBezTo>
                  <a:cubicBezTo>
                    <a:pt x="0" y="154"/>
                    <a:pt x="162" y="206"/>
                    <a:pt x="196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"/>
            <p:cNvSpPr/>
            <p:nvPr/>
          </p:nvSpPr>
          <p:spPr>
            <a:xfrm>
              <a:off x="7533763" y="4502248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1"/>
                  </a:moveTo>
                  <a:cubicBezTo>
                    <a:pt x="342" y="0"/>
                    <a:pt x="171" y="54"/>
                    <a:pt x="1" y="111"/>
                  </a:cubicBezTo>
                  <a:cubicBezTo>
                    <a:pt x="1" y="202"/>
                    <a:pt x="336" y="225"/>
                    <a:pt x="386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"/>
            <p:cNvSpPr/>
            <p:nvPr/>
          </p:nvSpPr>
          <p:spPr>
            <a:xfrm>
              <a:off x="4222952" y="450282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"/>
            <p:cNvSpPr/>
            <p:nvPr/>
          </p:nvSpPr>
          <p:spPr>
            <a:xfrm>
              <a:off x="2780823" y="45048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6"/>
                  </a:moveTo>
                  <a:cubicBezTo>
                    <a:pt x="154" y="141"/>
                    <a:pt x="392" y="72"/>
                    <a:pt x="294" y="26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"/>
            <p:cNvSpPr/>
            <p:nvPr/>
          </p:nvSpPr>
          <p:spPr>
            <a:xfrm>
              <a:off x="2502248" y="4502459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1" y="53"/>
                    <a:pt x="35" y="1"/>
                    <a:pt x="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"/>
            <p:cNvSpPr/>
            <p:nvPr/>
          </p:nvSpPr>
          <p:spPr>
            <a:xfrm>
              <a:off x="1868896" y="450242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5"/>
                  </a:moveTo>
                  <a:cubicBezTo>
                    <a:pt x="197" y="54"/>
                    <a:pt x="40" y="1"/>
                    <a:pt x="4" y="105"/>
                  </a:cubicBezTo>
                  <a:cubicBezTo>
                    <a:pt x="1" y="156"/>
                    <a:pt x="158" y="208"/>
                    <a:pt x="197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"/>
            <p:cNvSpPr/>
            <p:nvPr/>
          </p:nvSpPr>
          <p:spPr>
            <a:xfrm>
              <a:off x="512999" y="450556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50" y="73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"/>
            <p:cNvSpPr/>
            <p:nvPr/>
          </p:nvSpPr>
          <p:spPr>
            <a:xfrm>
              <a:off x="6666451" y="4496799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7" y="111"/>
                  </a:moveTo>
                  <a:cubicBezTo>
                    <a:pt x="347" y="1"/>
                    <a:pt x="173" y="53"/>
                    <a:pt x="1" y="111"/>
                  </a:cubicBezTo>
                  <a:cubicBezTo>
                    <a:pt x="2" y="202"/>
                    <a:pt x="336" y="225"/>
                    <a:pt x="387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"/>
            <p:cNvSpPr/>
            <p:nvPr/>
          </p:nvSpPr>
          <p:spPr>
            <a:xfrm>
              <a:off x="6112264" y="449935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3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"/>
            <p:cNvSpPr/>
            <p:nvPr/>
          </p:nvSpPr>
          <p:spPr>
            <a:xfrm>
              <a:off x="4993931" y="4494661"/>
              <a:ext cx="20595" cy="8973"/>
            </a:xfrm>
            <a:custGeom>
              <a:avLst/>
              <a:gdLst/>
              <a:ahLst/>
              <a:cxnLst/>
              <a:rect l="l" t="t" r="r" b="b"/>
              <a:pathLst>
                <a:path w="577" h="298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8"/>
                    <a:pt x="0" y="182"/>
                  </a:cubicBezTo>
                  <a:cubicBezTo>
                    <a:pt x="243" y="187"/>
                    <a:pt x="265" y="298"/>
                    <a:pt x="576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"/>
            <p:cNvSpPr/>
            <p:nvPr/>
          </p:nvSpPr>
          <p:spPr>
            <a:xfrm>
              <a:off x="2767438" y="4494270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5"/>
                  </a:moveTo>
                  <a:cubicBezTo>
                    <a:pt x="472" y="103"/>
                    <a:pt x="632" y="87"/>
                    <a:pt x="669" y="13"/>
                  </a:cubicBezTo>
                  <a:cubicBezTo>
                    <a:pt x="365" y="22"/>
                    <a:pt x="1" y="0"/>
                    <a:pt x="88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"/>
            <p:cNvSpPr/>
            <p:nvPr/>
          </p:nvSpPr>
          <p:spPr>
            <a:xfrm>
              <a:off x="6883136" y="44939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8"/>
                    <a:pt x="100" y="114"/>
                  </a:cubicBezTo>
                  <a:cubicBezTo>
                    <a:pt x="154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"/>
            <p:cNvSpPr/>
            <p:nvPr/>
          </p:nvSpPr>
          <p:spPr>
            <a:xfrm>
              <a:off x="4460659" y="4483732"/>
              <a:ext cx="40368" cy="13670"/>
            </a:xfrm>
            <a:custGeom>
              <a:avLst/>
              <a:gdLst/>
              <a:ahLst/>
              <a:cxnLst/>
              <a:rect l="l" t="t" r="r" b="b"/>
              <a:pathLst>
                <a:path w="1131" h="454" extrusionOk="0">
                  <a:moveTo>
                    <a:pt x="284" y="453"/>
                  </a:moveTo>
                  <a:lnTo>
                    <a:pt x="1054" y="453"/>
                  </a:lnTo>
                  <a:cubicBezTo>
                    <a:pt x="1131" y="235"/>
                    <a:pt x="700" y="256"/>
                    <a:pt x="859" y="0"/>
                  </a:cubicBezTo>
                  <a:cubicBezTo>
                    <a:pt x="1" y="39"/>
                    <a:pt x="576" y="191"/>
                    <a:pt x="284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"/>
            <p:cNvSpPr/>
            <p:nvPr/>
          </p:nvSpPr>
          <p:spPr>
            <a:xfrm>
              <a:off x="2498572" y="449393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2" y="1"/>
                    <a:pt x="1" y="68"/>
                    <a:pt x="104" y="114"/>
                  </a:cubicBezTo>
                  <a:cubicBezTo>
                    <a:pt x="156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"/>
            <p:cNvSpPr/>
            <p:nvPr/>
          </p:nvSpPr>
          <p:spPr>
            <a:xfrm>
              <a:off x="1865363" y="449393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3" y="114"/>
                  </a:moveTo>
                  <a:cubicBezTo>
                    <a:pt x="153" y="140"/>
                    <a:pt x="395" y="70"/>
                    <a:pt x="296" y="24"/>
                  </a:cubicBezTo>
                  <a:cubicBezTo>
                    <a:pt x="237" y="1"/>
                    <a:pt x="1" y="67"/>
                    <a:pt x="103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"/>
            <p:cNvSpPr/>
            <p:nvPr/>
          </p:nvSpPr>
          <p:spPr>
            <a:xfrm>
              <a:off x="170750" y="4481293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6"/>
                    <a:pt x="1144" y="0"/>
                    <a:pt x="524" y="81"/>
                  </a:cubicBezTo>
                  <a:cubicBezTo>
                    <a:pt x="1" y="225"/>
                    <a:pt x="1001" y="623"/>
                    <a:pt x="1297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"/>
            <p:cNvSpPr/>
            <p:nvPr/>
          </p:nvSpPr>
          <p:spPr>
            <a:xfrm>
              <a:off x="8576393" y="44884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2" y="141"/>
                    <a:pt x="393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"/>
            <p:cNvSpPr/>
            <p:nvPr/>
          </p:nvSpPr>
          <p:spPr>
            <a:xfrm>
              <a:off x="7086330" y="448915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3"/>
                    <a:pt x="4" y="4"/>
                    <a:pt x="0" y="92"/>
                  </a:cubicBezTo>
                  <a:cubicBezTo>
                    <a:pt x="149" y="71"/>
                    <a:pt x="380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"/>
            <p:cNvSpPr/>
            <p:nvPr/>
          </p:nvSpPr>
          <p:spPr>
            <a:xfrm>
              <a:off x="4215171" y="4481022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2"/>
                    <a:pt x="219" y="210"/>
                    <a:pt x="604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"/>
            <p:cNvSpPr/>
            <p:nvPr/>
          </p:nvSpPr>
          <p:spPr>
            <a:xfrm>
              <a:off x="3049297" y="448294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8"/>
                  </a:cubicBezTo>
                  <a:cubicBezTo>
                    <a:pt x="151" y="141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"/>
            <p:cNvSpPr/>
            <p:nvPr/>
          </p:nvSpPr>
          <p:spPr>
            <a:xfrm>
              <a:off x="1383487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"/>
            <p:cNvSpPr/>
            <p:nvPr/>
          </p:nvSpPr>
          <p:spPr>
            <a:xfrm>
              <a:off x="254768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2" y="141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"/>
            <p:cNvSpPr/>
            <p:nvPr/>
          </p:nvSpPr>
          <p:spPr>
            <a:xfrm>
              <a:off x="4529188" y="448023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0" y="25"/>
                  </a:moveTo>
                  <a:cubicBezTo>
                    <a:pt x="237" y="0"/>
                    <a:pt x="1" y="68"/>
                    <a:pt x="99" y="116"/>
                  </a:cubicBezTo>
                  <a:cubicBezTo>
                    <a:pt x="151" y="140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"/>
            <p:cNvSpPr/>
            <p:nvPr/>
          </p:nvSpPr>
          <p:spPr>
            <a:xfrm>
              <a:off x="2144259" y="447460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0" y="212"/>
                  </a:moveTo>
                  <a:cubicBezTo>
                    <a:pt x="258" y="329"/>
                    <a:pt x="717" y="331"/>
                    <a:pt x="773" y="120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"/>
            <p:cNvSpPr/>
            <p:nvPr/>
          </p:nvSpPr>
          <p:spPr>
            <a:xfrm>
              <a:off x="8442263" y="4474970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4"/>
                    <a:pt x="1" y="110"/>
                  </a:cubicBezTo>
                  <a:cubicBezTo>
                    <a:pt x="3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"/>
            <p:cNvSpPr/>
            <p:nvPr/>
          </p:nvSpPr>
          <p:spPr>
            <a:xfrm>
              <a:off x="7747093" y="4475121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0"/>
                    <a:pt x="1" y="105"/>
                  </a:cubicBezTo>
                  <a:cubicBezTo>
                    <a:pt x="1" y="153"/>
                    <a:pt x="155" y="208"/>
                    <a:pt x="19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"/>
            <p:cNvSpPr/>
            <p:nvPr/>
          </p:nvSpPr>
          <p:spPr>
            <a:xfrm>
              <a:off x="4587758" y="4475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"/>
            <p:cNvSpPr/>
            <p:nvPr/>
          </p:nvSpPr>
          <p:spPr>
            <a:xfrm>
              <a:off x="1383487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7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"/>
            <p:cNvSpPr/>
            <p:nvPr/>
          </p:nvSpPr>
          <p:spPr>
            <a:xfrm>
              <a:off x="1352685" y="4475362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5"/>
                  </a:moveTo>
                  <a:cubicBezTo>
                    <a:pt x="246" y="0"/>
                    <a:pt x="86" y="75"/>
                    <a:pt x="1" y="188"/>
                  </a:cubicBezTo>
                  <a:cubicBezTo>
                    <a:pt x="304" y="178"/>
                    <a:pt x="669" y="200"/>
                    <a:pt x="578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"/>
            <p:cNvSpPr/>
            <p:nvPr/>
          </p:nvSpPr>
          <p:spPr>
            <a:xfrm>
              <a:off x="172142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2" y="143"/>
                    <a:pt x="394" y="72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"/>
            <p:cNvSpPr/>
            <p:nvPr/>
          </p:nvSpPr>
          <p:spPr>
            <a:xfrm>
              <a:off x="8593739" y="4469249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2" y="300"/>
                  </a:moveTo>
                  <a:lnTo>
                    <a:pt x="772" y="27"/>
                  </a:lnTo>
                  <a:cubicBezTo>
                    <a:pt x="332" y="1"/>
                    <a:pt x="48" y="48"/>
                    <a:pt x="1" y="208"/>
                  </a:cubicBezTo>
                  <a:cubicBezTo>
                    <a:pt x="260" y="237"/>
                    <a:pt x="367" y="338"/>
                    <a:pt x="772" y="3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"/>
            <p:cNvSpPr/>
            <p:nvPr/>
          </p:nvSpPr>
          <p:spPr>
            <a:xfrm>
              <a:off x="7967347" y="447241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"/>
            <p:cNvSpPr/>
            <p:nvPr/>
          </p:nvSpPr>
          <p:spPr>
            <a:xfrm>
              <a:off x="7664395" y="4464553"/>
              <a:ext cx="29910" cy="13730"/>
            </a:xfrm>
            <a:custGeom>
              <a:avLst/>
              <a:gdLst/>
              <a:ahLst/>
              <a:cxnLst/>
              <a:rect l="l" t="t" r="r" b="b"/>
              <a:pathLst>
                <a:path w="838" h="456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3"/>
                    <a:pt x="838" y="137"/>
                    <a:pt x="387" y="0"/>
                  </a:cubicBezTo>
                  <a:cubicBezTo>
                    <a:pt x="530" y="248"/>
                    <a:pt x="5" y="183"/>
                    <a:pt x="1" y="364"/>
                  </a:cubicBezTo>
                  <a:cubicBezTo>
                    <a:pt x="121" y="370"/>
                    <a:pt x="232" y="377"/>
                    <a:pt x="197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"/>
            <p:cNvSpPr/>
            <p:nvPr/>
          </p:nvSpPr>
          <p:spPr>
            <a:xfrm>
              <a:off x="7595581" y="446964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"/>
            <p:cNvSpPr/>
            <p:nvPr/>
          </p:nvSpPr>
          <p:spPr>
            <a:xfrm>
              <a:off x="4274669" y="4462746"/>
              <a:ext cx="58821" cy="12797"/>
            </a:xfrm>
            <a:custGeom>
              <a:avLst/>
              <a:gdLst/>
              <a:ahLst/>
              <a:cxnLst/>
              <a:rect l="l" t="t" r="r" b="b"/>
              <a:pathLst>
                <a:path w="1648" h="425" extrusionOk="0">
                  <a:moveTo>
                    <a:pt x="673" y="424"/>
                  </a:moveTo>
                  <a:cubicBezTo>
                    <a:pt x="1648" y="59"/>
                    <a:pt x="1" y="0"/>
                    <a:pt x="673" y="4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"/>
            <p:cNvSpPr/>
            <p:nvPr/>
          </p:nvSpPr>
          <p:spPr>
            <a:xfrm>
              <a:off x="4615241" y="447003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1"/>
                    <a:pt x="6" y="2"/>
                    <a:pt x="1" y="92"/>
                  </a:cubicBezTo>
                  <a:cubicBezTo>
                    <a:pt x="151" y="71"/>
                    <a:pt x="382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"/>
            <p:cNvSpPr/>
            <p:nvPr/>
          </p:nvSpPr>
          <p:spPr>
            <a:xfrm>
              <a:off x="4078435" y="446729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"/>
            <p:cNvSpPr/>
            <p:nvPr/>
          </p:nvSpPr>
          <p:spPr>
            <a:xfrm>
              <a:off x="3059719" y="44669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4"/>
                    <a:pt x="158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"/>
            <p:cNvSpPr/>
            <p:nvPr/>
          </p:nvSpPr>
          <p:spPr>
            <a:xfrm>
              <a:off x="1352649" y="446419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4"/>
                  </a:moveTo>
                  <a:cubicBezTo>
                    <a:pt x="196" y="53"/>
                    <a:pt x="40" y="0"/>
                    <a:pt x="2" y="104"/>
                  </a:cubicBezTo>
                  <a:cubicBezTo>
                    <a:pt x="1" y="154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"/>
            <p:cNvSpPr/>
            <p:nvPr/>
          </p:nvSpPr>
          <p:spPr>
            <a:xfrm>
              <a:off x="8786439" y="4455731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1"/>
                    <a:pt x="0" y="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"/>
            <p:cNvSpPr/>
            <p:nvPr/>
          </p:nvSpPr>
          <p:spPr>
            <a:xfrm>
              <a:off x="6508158" y="446145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8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"/>
            <p:cNvSpPr/>
            <p:nvPr/>
          </p:nvSpPr>
          <p:spPr>
            <a:xfrm>
              <a:off x="8755352" y="446106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1"/>
                    <a:pt x="392" y="72"/>
                    <a:pt x="293" y="26"/>
                  </a:cubicBezTo>
                  <a:cubicBezTo>
                    <a:pt x="241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"/>
            <p:cNvSpPr/>
            <p:nvPr/>
          </p:nvSpPr>
          <p:spPr>
            <a:xfrm>
              <a:off x="2188838" y="446106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"/>
            <p:cNvSpPr/>
            <p:nvPr/>
          </p:nvSpPr>
          <p:spPr>
            <a:xfrm>
              <a:off x="1111837" y="446184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5" y="3"/>
                    <a:pt x="0" y="90"/>
                  </a:cubicBezTo>
                  <a:cubicBezTo>
                    <a:pt x="150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"/>
            <p:cNvSpPr/>
            <p:nvPr/>
          </p:nvSpPr>
          <p:spPr>
            <a:xfrm>
              <a:off x="798462" y="44610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"/>
            <p:cNvSpPr/>
            <p:nvPr/>
          </p:nvSpPr>
          <p:spPr>
            <a:xfrm>
              <a:off x="8889624" y="4453503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2" y="6"/>
                  </a:moveTo>
                  <a:cubicBezTo>
                    <a:pt x="249" y="0"/>
                    <a:pt x="88" y="75"/>
                    <a:pt x="1" y="186"/>
                  </a:cubicBezTo>
                  <a:cubicBezTo>
                    <a:pt x="305" y="178"/>
                    <a:pt x="670" y="197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"/>
            <p:cNvSpPr/>
            <p:nvPr/>
          </p:nvSpPr>
          <p:spPr>
            <a:xfrm>
              <a:off x="8769521" y="4453292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3"/>
                  </a:moveTo>
                  <a:cubicBezTo>
                    <a:pt x="474" y="101"/>
                    <a:pt x="630" y="86"/>
                    <a:pt x="669" y="13"/>
                  </a:cubicBezTo>
                  <a:cubicBezTo>
                    <a:pt x="363" y="22"/>
                    <a:pt x="1" y="1"/>
                    <a:pt x="88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"/>
            <p:cNvSpPr/>
            <p:nvPr/>
          </p:nvSpPr>
          <p:spPr>
            <a:xfrm>
              <a:off x="2894501" y="444820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"/>
            <p:cNvSpPr/>
            <p:nvPr/>
          </p:nvSpPr>
          <p:spPr>
            <a:xfrm>
              <a:off x="6738584" y="445290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0" y="69"/>
                    <a:pt x="98" y="117"/>
                  </a:cubicBezTo>
                  <a:cubicBezTo>
                    <a:pt x="154" y="140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"/>
            <p:cNvSpPr/>
            <p:nvPr/>
          </p:nvSpPr>
          <p:spPr>
            <a:xfrm>
              <a:off x="8222008" y="4450913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8" y="21"/>
                    <a:pt x="7" y="3"/>
                    <a:pt x="0" y="89"/>
                  </a:cubicBezTo>
                  <a:cubicBezTo>
                    <a:pt x="149" y="69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"/>
            <p:cNvSpPr/>
            <p:nvPr/>
          </p:nvSpPr>
          <p:spPr>
            <a:xfrm>
              <a:off x="6521935" y="4450402"/>
              <a:ext cx="20666" cy="3704"/>
            </a:xfrm>
            <a:custGeom>
              <a:avLst/>
              <a:gdLst/>
              <a:ahLst/>
              <a:cxnLst/>
              <a:rect l="l" t="t" r="r" b="b"/>
              <a:pathLst>
                <a:path w="579" h="123" extrusionOk="0">
                  <a:moveTo>
                    <a:pt x="579" y="17"/>
                  </a:moveTo>
                  <a:cubicBezTo>
                    <a:pt x="352" y="30"/>
                    <a:pt x="31" y="0"/>
                    <a:pt x="1" y="106"/>
                  </a:cubicBezTo>
                  <a:cubicBezTo>
                    <a:pt x="226" y="93"/>
                    <a:pt x="547" y="123"/>
                    <a:pt x="579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"/>
            <p:cNvSpPr/>
            <p:nvPr/>
          </p:nvSpPr>
          <p:spPr>
            <a:xfrm>
              <a:off x="8841547" y="4445042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3"/>
                    <a:pt x="153" y="206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"/>
            <p:cNvSpPr/>
            <p:nvPr/>
          </p:nvSpPr>
          <p:spPr>
            <a:xfrm>
              <a:off x="8689143" y="4445404"/>
              <a:ext cx="21523" cy="6504"/>
            </a:xfrm>
            <a:custGeom>
              <a:avLst/>
              <a:gdLst/>
              <a:ahLst/>
              <a:cxnLst/>
              <a:rect l="l" t="t" r="r" b="b"/>
              <a:pathLst>
                <a:path w="603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"/>
            <p:cNvSpPr/>
            <p:nvPr/>
          </p:nvSpPr>
          <p:spPr>
            <a:xfrm>
              <a:off x="1398585" y="443230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"/>
            <p:cNvSpPr/>
            <p:nvPr/>
          </p:nvSpPr>
          <p:spPr>
            <a:xfrm>
              <a:off x="8160190" y="4434474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0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9"/>
                    <a:pt x="838" y="3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"/>
            <p:cNvSpPr/>
            <p:nvPr/>
          </p:nvSpPr>
          <p:spPr>
            <a:xfrm>
              <a:off x="6535676" y="444269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"/>
            <p:cNvSpPr/>
            <p:nvPr/>
          </p:nvSpPr>
          <p:spPr>
            <a:xfrm>
              <a:off x="5072882" y="444194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2" y="1"/>
                    <a:pt x="1" y="67"/>
                    <a:pt x="101" y="117"/>
                  </a:cubicBezTo>
                  <a:cubicBezTo>
                    <a:pt x="154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"/>
            <p:cNvSpPr/>
            <p:nvPr/>
          </p:nvSpPr>
          <p:spPr>
            <a:xfrm>
              <a:off x="2137299" y="4437214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4"/>
                  </a:moveTo>
                  <a:lnTo>
                    <a:pt x="386" y="274"/>
                  </a:lnTo>
                  <a:cubicBezTo>
                    <a:pt x="399" y="158"/>
                    <a:pt x="635" y="148"/>
                    <a:pt x="581" y="1"/>
                  </a:cubicBezTo>
                  <a:lnTo>
                    <a:pt x="1" y="1"/>
                  </a:lnTo>
                  <a:cubicBezTo>
                    <a:pt x="2" y="91"/>
                    <a:pt x="2" y="182"/>
                    <a:pt x="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"/>
            <p:cNvSpPr/>
            <p:nvPr/>
          </p:nvSpPr>
          <p:spPr>
            <a:xfrm>
              <a:off x="8748427" y="443920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6" y="143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"/>
            <p:cNvSpPr/>
            <p:nvPr/>
          </p:nvSpPr>
          <p:spPr>
            <a:xfrm>
              <a:off x="6880209" y="4430259"/>
              <a:ext cx="20273" cy="13519"/>
            </a:xfrm>
            <a:custGeom>
              <a:avLst/>
              <a:gdLst/>
              <a:ahLst/>
              <a:cxnLst/>
              <a:rect l="l" t="t" r="r" b="b"/>
              <a:pathLst>
                <a:path w="568" h="449" extrusionOk="0">
                  <a:moveTo>
                    <a:pt x="375" y="413"/>
                  </a:moveTo>
                  <a:cubicBezTo>
                    <a:pt x="386" y="357"/>
                    <a:pt x="404" y="305"/>
                    <a:pt x="567" y="322"/>
                  </a:cubicBezTo>
                  <a:lnTo>
                    <a:pt x="567" y="141"/>
                  </a:lnTo>
                  <a:cubicBezTo>
                    <a:pt x="92" y="1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"/>
            <p:cNvSpPr/>
            <p:nvPr/>
          </p:nvSpPr>
          <p:spPr>
            <a:xfrm>
              <a:off x="6081319" y="4437063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1"/>
                    <a:pt x="84" y="76"/>
                    <a:pt x="1" y="187"/>
                  </a:cubicBezTo>
                  <a:cubicBezTo>
                    <a:pt x="306" y="180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"/>
            <p:cNvSpPr/>
            <p:nvPr/>
          </p:nvSpPr>
          <p:spPr>
            <a:xfrm>
              <a:off x="7809090" y="4429024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4" y="573"/>
                    <a:pt x="940" y="0"/>
                    <a:pt x="0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"/>
            <p:cNvSpPr/>
            <p:nvPr/>
          </p:nvSpPr>
          <p:spPr>
            <a:xfrm>
              <a:off x="6497700" y="443649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3" y="141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"/>
            <p:cNvSpPr/>
            <p:nvPr/>
          </p:nvSpPr>
          <p:spPr>
            <a:xfrm>
              <a:off x="4315893" y="4417975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"/>
            <p:cNvSpPr/>
            <p:nvPr/>
          </p:nvSpPr>
          <p:spPr>
            <a:xfrm>
              <a:off x="9025396" y="4426254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"/>
            <p:cNvSpPr/>
            <p:nvPr/>
          </p:nvSpPr>
          <p:spPr>
            <a:xfrm>
              <a:off x="17418" y="4428633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"/>
            <p:cNvSpPr/>
            <p:nvPr/>
          </p:nvSpPr>
          <p:spPr>
            <a:xfrm>
              <a:off x="8669441" y="442595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7" y="205"/>
                    <a:pt x="191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"/>
            <p:cNvSpPr/>
            <p:nvPr/>
          </p:nvSpPr>
          <p:spPr>
            <a:xfrm>
              <a:off x="8318769" y="4418095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3"/>
                  </a:moveTo>
                  <a:cubicBezTo>
                    <a:pt x="1107" y="140"/>
                    <a:pt x="774" y="55"/>
                    <a:pt x="375" y="0"/>
                  </a:cubicBezTo>
                  <a:cubicBezTo>
                    <a:pt x="0" y="174"/>
                    <a:pt x="173" y="556"/>
                    <a:pt x="95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"/>
            <p:cNvSpPr/>
            <p:nvPr/>
          </p:nvSpPr>
          <p:spPr>
            <a:xfrm>
              <a:off x="5664759" y="4428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4" y="1"/>
                    <a:pt x="1" y="69"/>
                    <a:pt x="103" y="116"/>
                  </a:cubicBezTo>
                  <a:cubicBezTo>
                    <a:pt x="158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"/>
            <p:cNvSpPr/>
            <p:nvPr/>
          </p:nvSpPr>
          <p:spPr>
            <a:xfrm>
              <a:off x="695313" y="442830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8" y="1"/>
                    <a:pt x="1" y="69"/>
                    <a:pt x="97" y="116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"/>
            <p:cNvSpPr/>
            <p:nvPr/>
          </p:nvSpPr>
          <p:spPr>
            <a:xfrm>
              <a:off x="8745108" y="442625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0"/>
                    <a:pt x="7" y="3"/>
                    <a:pt x="1" y="91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"/>
            <p:cNvSpPr/>
            <p:nvPr/>
          </p:nvSpPr>
          <p:spPr>
            <a:xfrm>
              <a:off x="6404865" y="440457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2"/>
                  </a:moveTo>
                  <a:cubicBezTo>
                    <a:pt x="1478" y="679"/>
                    <a:pt x="33" y="0"/>
                    <a:pt x="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"/>
            <p:cNvSpPr/>
            <p:nvPr/>
          </p:nvSpPr>
          <p:spPr>
            <a:xfrm>
              <a:off x="674576" y="442556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4"/>
                  </a:moveTo>
                  <a:cubicBezTo>
                    <a:pt x="242" y="0"/>
                    <a:pt x="1" y="67"/>
                    <a:pt x="100" y="114"/>
                  </a:cubicBezTo>
                  <a:cubicBezTo>
                    <a:pt x="156" y="141"/>
                    <a:pt x="394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"/>
            <p:cNvSpPr/>
            <p:nvPr/>
          </p:nvSpPr>
          <p:spPr>
            <a:xfrm>
              <a:off x="3218012" y="441770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4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"/>
            <p:cNvSpPr/>
            <p:nvPr/>
          </p:nvSpPr>
          <p:spPr>
            <a:xfrm>
              <a:off x="6962443" y="4412615"/>
              <a:ext cx="22522" cy="8190"/>
            </a:xfrm>
            <a:custGeom>
              <a:avLst/>
              <a:gdLst/>
              <a:ahLst/>
              <a:cxnLst/>
              <a:rect l="l" t="t" r="r" b="b"/>
              <a:pathLst>
                <a:path w="631" h="272" extrusionOk="0">
                  <a:moveTo>
                    <a:pt x="577" y="1"/>
                  </a:moveTo>
                  <a:lnTo>
                    <a:pt x="0" y="1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"/>
            <p:cNvSpPr/>
            <p:nvPr/>
          </p:nvSpPr>
          <p:spPr>
            <a:xfrm>
              <a:off x="6645821" y="4412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0"/>
                  </a:moveTo>
                  <a:cubicBezTo>
                    <a:pt x="385" y="90"/>
                    <a:pt x="348" y="17"/>
                    <a:pt x="194" y="0"/>
                  </a:cubicBezTo>
                  <a:cubicBezTo>
                    <a:pt x="194" y="92"/>
                    <a:pt x="38" y="108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0"/>
                    <a:pt x="541" y="163"/>
                    <a:pt x="579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"/>
            <p:cNvSpPr/>
            <p:nvPr/>
          </p:nvSpPr>
          <p:spPr>
            <a:xfrm>
              <a:off x="3613656" y="441731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38" y="0"/>
                    <a:pt x="0" y="69"/>
                    <a:pt x="102" y="115"/>
                  </a:cubicBezTo>
                  <a:cubicBezTo>
                    <a:pt x="153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"/>
            <p:cNvSpPr/>
            <p:nvPr/>
          </p:nvSpPr>
          <p:spPr>
            <a:xfrm>
              <a:off x="2213180" y="4414994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8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"/>
            <p:cNvSpPr/>
            <p:nvPr/>
          </p:nvSpPr>
          <p:spPr>
            <a:xfrm>
              <a:off x="8115218" y="44146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2" y="0"/>
                    <a:pt x="0" y="70"/>
                    <a:pt x="101" y="117"/>
                  </a:cubicBezTo>
                  <a:cubicBezTo>
                    <a:pt x="156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"/>
            <p:cNvSpPr/>
            <p:nvPr/>
          </p:nvSpPr>
          <p:spPr>
            <a:xfrm>
              <a:off x="275363" y="441463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70"/>
                    <a:pt x="99" y="117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"/>
            <p:cNvSpPr/>
            <p:nvPr/>
          </p:nvSpPr>
          <p:spPr>
            <a:xfrm>
              <a:off x="6800509" y="441183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4" y="143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"/>
            <p:cNvSpPr/>
            <p:nvPr/>
          </p:nvSpPr>
          <p:spPr>
            <a:xfrm>
              <a:off x="6539352" y="4406774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476" y="195"/>
                  </a:moveTo>
                  <a:cubicBezTo>
                    <a:pt x="476" y="103"/>
                    <a:pt x="632" y="86"/>
                    <a:pt x="668" y="12"/>
                  </a:cubicBezTo>
                  <a:cubicBezTo>
                    <a:pt x="368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"/>
            <p:cNvSpPr/>
            <p:nvPr/>
          </p:nvSpPr>
          <p:spPr>
            <a:xfrm>
              <a:off x="6026211" y="4404065"/>
              <a:ext cx="7139" cy="6233"/>
            </a:xfrm>
            <a:custGeom>
              <a:avLst/>
              <a:gdLst/>
              <a:ahLst/>
              <a:cxnLst/>
              <a:rect l="l" t="t" r="r" b="b"/>
              <a:pathLst>
                <a:path w="200" h="207" extrusionOk="0">
                  <a:moveTo>
                    <a:pt x="197" y="103"/>
                  </a:moveTo>
                  <a:cubicBezTo>
                    <a:pt x="199" y="52"/>
                    <a:pt x="40" y="0"/>
                    <a:pt x="5" y="103"/>
                  </a:cubicBezTo>
                  <a:cubicBezTo>
                    <a:pt x="1" y="154"/>
                    <a:pt x="157" y="207"/>
                    <a:pt x="197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"/>
            <p:cNvSpPr/>
            <p:nvPr/>
          </p:nvSpPr>
          <p:spPr>
            <a:xfrm>
              <a:off x="5523884" y="44016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"/>
            <p:cNvSpPr/>
            <p:nvPr/>
          </p:nvSpPr>
          <p:spPr>
            <a:xfrm>
              <a:off x="2133837" y="440367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2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"/>
            <p:cNvSpPr/>
            <p:nvPr/>
          </p:nvSpPr>
          <p:spPr>
            <a:xfrm>
              <a:off x="560255" y="439894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4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"/>
            <p:cNvSpPr/>
            <p:nvPr/>
          </p:nvSpPr>
          <p:spPr>
            <a:xfrm>
              <a:off x="5224358" y="439548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8" y="1"/>
                    <a:pt x="1" y="69"/>
                    <a:pt x="100" y="116"/>
                  </a:cubicBezTo>
                  <a:cubicBezTo>
                    <a:pt x="152" y="140"/>
                    <a:pt x="391" y="73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"/>
            <p:cNvSpPr/>
            <p:nvPr/>
          </p:nvSpPr>
          <p:spPr>
            <a:xfrm>
              <a:off x="1976293" y="4390877"/>
              <a:ext cx="34158" cy="8852"/>
            </a:xfrm>
            <a:custGeom>
              <a:avLst/>
              <a:gdLst/>
              <a:ahLst/>
              <a:cxnLst/>
              <a:rect l="l" t="t" r="r" b="b"/>
              <a:pathLst>
                <a:path w="957" h="294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9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"/>
            <p:cNvSpPr/>
            <p:nvPr/>
          </p:nvSpPr>
          <p:spPr>
            <a:xfrm>
              <a:off x="4673704" y="439274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1" y="72"/>
                    <a:pt x="292" y="24"/>
                  </a:cubicBezTo>
                  <a:cubicBezTo>
                    <a:pt x="240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"/>
            <p:cNvSpPr/>
            <p:nvPr/>
          </p:nvSpPr>
          <p:spPr>
            <a:xfrm>
              <a:off x="4050953" y="4390154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0"/>
                  </a:moveTo>
                  <a:cubicBezTo>
                    <a:pt x="345" y="0"/>
                    <a:pt x="171" y="55"/>
                    <a:pt x="0" y="110"/>
                  </a:cubicBezTo>
                  <a:cubicBezTo>
                    <a:pt x="0" y="204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"/>
            <p:cNvSpPr/>
            <p:nvPr/>
          </p:nvSpPr>
          <p:spPr>
            <a:xfrm>
              <a:off x="1228799" y="4390787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6" y="20"/>
                    <a:pt x="6" y="1"/>
                    <a:pt x="1" y="89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"/>
            <p:cNvSpPr/>
            <p:nvPr/>
          </p:nvSpPr>
          <p:spPr>
            <a:xfrm>
              <a:off x="707377" y="4382567"/>
              <a:ext cx="27162" cy="10900"/>
            </a:xfrm>
            <a:custGeom>
              <a:avLst/>
              <a:gdLst/>
              <a:ahLst/>
              <a:cxnLst/>
              <a:rect l="l" t="t" r="r" b="b"/>
              <a:pathLst>
                <a:path w="761" h="362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4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"/>
            <p:cNvSpPr/>
            <p:nvPr/>
          </p:nvSpPr>
          <p:spPr>
            <a:xfrm>
              <a:off x="4456947" y="4384614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5" y="21"/>
                    <a:pt x="48" y="0"/>
                    <a:pt x="0" y="115"/>
                  </a:cubicBezTo>
                  <a:cubicBezTo>
                    <a:pt x="219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"/>
            <p:cNvSpPr/>
            <p:nvPr/>
          </p:nvSpPr>
          <p:spPr>
            <a:xfrm>
              <a:off x="819806" y="4379797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8"/>
                    <a:pt x="614" y="22"/>
                    <a:pt x="274" y="1"/>
                  </a:cubicBezTo>
                  <a:cubicBezTo>
                    <a:pt x="214" y="125"/>
                    <a:pt x="0" y="173"/>
                    <a:pt x="83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"/>
            <p:cNvSpPr/>
            <p:nvPr/>
          </p:nvSpPr>
          <p:spPr>
            <a:xfrm>
              <a:off x="4564915" y="437470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5"/>
                    <a:pt x="429" y="0"/>
                    <a:pt x="64" y="170"/>
                  </a:cubicBezTo>
                  <a:cubicBezTo>
                    <a:pt x="1" y="595"/>
                    <a:pt x="954" y="413"/>
                    <a:pt x="1026" y="1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"/>
            <p:cNvSpPr/>
            <p:nvPr/>
          </p:nvSpPr>
          <p:spPr>
            <a:xfrm>
              <a:off x="1159949" y="4382206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4"/>
                  </a:moveTo>
                  <a:cubicBezTo>
                    <a:pt x="196" y="53"/>
                    <a:pt x="38" y="1"/>
                    <a:pt x="1" y="104"/>
                  </a:cubicBezTo>
                  <a:cubicBezTo>
                    <a:pt x="1" y="152"/>
                    <a:pt x="160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"/>
            <p:cNvSpPr/>
            <p:nvPr/>
          </p:nvSpPr>
          <p:spPr>
            <a:xfrm>
              <a:off x="5771549" y="4377087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1"/>
                  </a:moveTo>
                  <a:lnTo>
                    <a:pt x="1" y="1"/>
                  </a:lnTo>
                  <a:lnTo>
                    <a:pt x="1" y="274"/>
                  </a:lnTo>
                  <a:lnTo>
                    <a:pt x="580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"/>
            <p:cNvSpPr/>
            <p:nvPr/>
          </p:nvSpPr>
          <p:spPr>
            <a:xfrm>
              <a:off x="4662532" y="4377087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4"/>
                  </a:moveTo>
                  <a:lnTo>
                    <a:pt x="412" y="91"/>
                  </a:lnTo>
                  <a:cubicBezTo>
                    <a:pt x="219" y="92"/>
                    <a:pt x="183" y="18"/>
                    <a:pt x="25" y="1"/>
                  </a:cubicBezTo>
                  <a:cubicBezTo>
                    <a:pt x="45" y="143"/>
                    <a:pt x="1" y="315"/>
                    <a:pt x="41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"/>
            <p:cNvSpPr/>
            <p:nvPr/>
          </p:nvSpPr>
          <p:spPr>
            <a:xfrm>
              <a:off x="805351" y="437907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99" y="116"/>
                  </a:cubicBezTo>
                  <a:cubicBezTo>
                    <a:pt x="156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"/>
            <p:cNvSpPr/>
            <p:nvPr/>
          </p:nvSpPr>
          <p:spPr>
            <a:xfrm>
              <a:off x="8779551" y="4373745"/>
              <a:ext cx="13849" cy="6775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388" y="112"/>
                  </a:moveTo>
                  <a:cubicBezTo>
                    <a:pt x="346" y="1"/>
                    <a:pt x="171" y="57"/>
                    <a:pt x="0" y="112"/>
                  </a:cubicBezTo>
                  <a:cubicBezTo>
                    <a:pt x="4" y="202"/>
                    <a:pt x="336" y="224"/>
                    <a:pt x="388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"/>
            <p:cNvSpPr/>
            <p:nvPr/>
          </p:nvSpPr>
          <p:spPr>
            <a:xfrm>
              <a:off x="8996236" y="43708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"/>
            <p:cNvSpPr/>
            <p:nvPr/>
          </p:nvSpPr>
          <p:spPr>
            <a:xfrm>
              <a:off x="8913574" y="437085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2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"/>
            <p:cNvSpPr/>
            <p:nvPr/>
          </p:nvSpPr>
          <p:spPr>
            <a:xfrm>
              <a:off x="8571146" y="4359805"/>
              <a:ext cx="22629" cy="11833"/>
            </a:xfrm>
            <a:custGeom>
              <a:avLst/>
              <a:gdLst/>
              <a:ahLst/>
              <a:cxnLst/>
              <a:rect l="l" t="t" r="r" b="b"/>
              <a:pathLst>
                <a:path w="634" h="393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"/>
            <p:cNvSpPr/>
            <p:nvPr/>
          </p:nvSpPr>
          <p:spPr>
            <a:xfrm>
              <a:off x="1713958" y="436808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"/>
            <p:cNvSpPr/>
            <p:nvPr/>
          </p:nvSpPr>
          <p:spPr>
            <a:xfrm>
              <a:off x="1690009" y="4355198"/>
              <a:ext cx="22950" cy="13700"/>
            </a:xfrm>
            <a:custGeom>
              <a:avLst/>
              <a:gdLst/>
              <a:ahLst/>
              <a:cxnLst/>
              <a:rect l="l" t="t" r="r" b="b"/>
              <a:pathLst>
                <a:path w="643" h="455" extrusionOk="0">
                  <a:moveTo>
                    <a:pt x="0" y="92"/>
                  </a:moveTo>
                  <a:lnTo>
                    <a:pt x="0" y="455"/>
                  </a:lnTo>
                  <a:lnTo>
                    <a:pt x="580" y="455"/>
                  </a:lnTo>
                  <a:cubicBezTo>
                    <a:pt x="630" y="219"/>
                    <a:pt x="643" y="1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"/>
            <p:cNvSpPr/>
            <p:nvPr/>
          </p:nvSpPr>
          <p:spPr>
            <a:xfrm>
              <a:off x="8063751" y="4355198"/>
              <a:ext cx="26841" cy="13038"/>
            </a:xfrm>
            <a:custGeom>
              <a:avLst/>
              <a:gdLst/>
              <a:ahLst/>
              <a:cxnLst/>
              <a:rect l="l" t="t" r="r" b="b"/>
              <a:pathLst>
                <a:path w="752" h="433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3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"/>
            <p:cNvSpPr/>
            <p:nvPr/>
          </p:nvSpPr>
          <p:spPr>
            <a:xfrm>
              <a:off x="3851185" y="4359986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"/>
            <p:cNvSpPr/>
            <p:nvPr/>
          </p:nvSpPr>
          <p:spPr>
            <a:xfrm>
              <a:off x="1486672" y="4362665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296" y="24"/>
                  </a:moveTo>
                  <a:cubicBezTo>
                    <a:pt x="242" y="1"/>
                    <a:pt x="1" y="69"/>
                    <a:pt x="104" y="116"/>
                  </a:cubicBezTo>
                  <a:cubicBezTo>
                    <a:pt x="158" y="142"/>
                    <a:pt x="398" y="73"/>
                    <a:pt x="296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"/>
            <p:cNvSpPr/>
            <p:nvPr/>
          </p:nvSpPr>
          <p:spPr>
            <a:xfrm>
              <a:off x="506003" y="436031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7"/>
                    <a:pt x="197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"/>
            <p:cNvSpPr/>
            <p:nvPr/>
          </p:nvSpPr>
          <p:spPr>
            <a:xfrm>
              <a:off x="217006" y="4357095"/>
              <a:ext cx="27626" cy="9936"/>
            </a:xfrm>
            <a:custGeom>
              <a:avLst/>
              <a:gdLst/>
              <a:ahLst/>
              <a:cxnLst/>
              <a:rect l="l" t="t" r="r" b="b"/>
              <a:pathLst>
                <a:path w="774" h="330" extrusionOk="0">
                  <a:moveTo>
                    <a:pt x="774" y="120"/>
                  </a:moveTo>
                  <a:cubicBezTo>
                    <a:pt x="514" y="3"/>
                    <a:pt x="54" y="0"/>
                    <a:pt x="1" y="209"/>
                  </a:cubicBezTo>
                  <a:cubicBezTo>
                    <a:pt x="257" y="329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"/>
            <p:cNvSpPr/>
            <p:nvPr/>
          </p:nvSpPr>
          <p:spPr>
            <a:xfrm>
              <a:off x="4081219" y="434682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7" y="550"/>
                  </a:moveTo>
                  <a:cubicBezTo>
                    <a:pt x="1040" y="1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"/>
            <p:cNvSpPr/>
            <p:nvPr/>
          </p:nvSpPr>
          <p:spPr>
            <a:xfrm>
              <a:off x="806207" y="4355409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6"/>
                  </a:moveTo>
                  <a:cubicBezTo>
                    <a:pt x="321" y="180"/>
                    <a:pt x="345" y="291"/>
                    <a:pt x="655" y="265"/>
                  </a:cubicBezTo>
                  <a:cubicBezTo>
                    <a:pt x="954" y="43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"/>
            <p:cNvSpPr/>
            <p:nvPr/>
          </p:nvSpPr>
          <p:spPr>
            <a:xfrm>
              <a:off x="6903837" y="4357216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39" y="0"/>
                    <a:pt x="0" y="68"/>
                    <a:pt x="98" y="116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"/>
            <p:cNvSpPr/>
            <p:nvPr/>
          </p:nvSpPr>
          <p:spPr>
            <a:xfrm>
              <a:off x="5927023" y="4349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6" y="157"/>
                    <a:pt x="613" y="21"/>
                    <a:pt x="275" y="0"/>
                  </a:cubicBezTo>
                  <a:cubicBezTo>
                    <a:pt x="215" y="123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"/>
            <p:cNvSpPr/>
            <p:nvPr/>
          </p:nvSpPr>
          <p:spPr>
            <a:xfrm>
              <a:off x="2857632" y="4346015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6"/>
                  </a:moveTo>
                  <a:cubicBezTo>
                    <a:pt x="1116" y="0"/>
                    <a:pt x="1" y="525"/>
                    <a:pt x="65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"/>
            <p:cNvSpPr/>
            <p:nvPr/>
          </p:nvSpPr>
          <p:spPr>
            <a:xfrm>
              <a:off x="2122701" y="4346979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9"/>
                    <a:pt x="26" y="1"/>
                  </a:cubicBezTo>
                  <a:cubicBezTo>
                    <a:pt x="46" y="145"/>
                    <a:pt x="0" y="316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"/>
            <p:cNvSpPr/>
            <p:nvPr/>
          </p:nvSpPr>
          <p:spPr>
            <a:xfrm>
              <a:off x="1855155" y="4352489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8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"/>
            <p:cNvSpPr/>
            <p:nvPr/>
          </p:nvSpPr>
          <p:spPr>
            <a:xfrm>
              <a:off x="3944056" y="4348966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"/>
            <p:cNvSpPr/>
            <p:nvPr/>
          </p:nvSpPr>
          <p:spPr>
            <a:xfrm>
              <a:off x="750350" y="4348966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"/>
            <p:cNvSpPr/>
            <p:nvPr/>
          </p:nvSpPr>
          <p:spPr>
            <a:xfrm>
              <a:off x="6928108" y="434426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"/>
            <p:cNvSpPr/>
            <p:nvPr/>
          </p:nvSpPr>
          <p:spPr>
            <a:xfrm>
              <a:off x="3101014" y="434152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"/>
            <p:cNvSpPr/>
            <p:nvPr/>
          </p:nvSpPr>
          <p:spPr>
            <a:xfrm>
              <a:off x="2031473" y="4338970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"/>
            <p:cNvSpPr/>
            <p:nvPr/>
          </p:nvSpPr>
          <p:spPr>
            <a:xfrm>
              <a:off x="3083739" y="434077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2" y="142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"/>
            <p:cNvSpPr/>
            <p:nvPr/>
          </p:nvSpPr>
          <p:spPr>
            <a:xfrm>
              <a:off x="2171849" y="4341529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0"/>
                  </a:moveTo>
                  <a:cubicBezTo>
                    <a:pt x="235" y="20"/>
                    <a:pt x="3" y="4"/>
                    <a:pt x="0" y="92"/>
                  </a:cubicBezTo>
                  <a:cubicBezTo>
                    <a:pt x="149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"/>
            <p:cNvSpPr/>
            <p:nvPr/>
          </p:nvSpPr>
          <p:spPr>
            <a:xfrm>
              <a:off x="2027225" y="5008644"/>
              <a:ext cx="50683" cy="16410"/>
            </a:xfrm>
            <a:custGeom>
              <a:avLst/>
              <a:gdLst/>
              <a:ahLst/>
              <a:cxnLst/>
              <a:rect l="l" t="t" r="r" b="b"/>
              <a:pathLst>
                <a:path w="1420" h="545" extrusionOk="0">
                  <a:moveTo>
                    <a:pt x="194" y="545"/>
                  </a:moveTo>
                  <a:cubicBezTo>
                    <a:pt x="1419" y="479"/>
                    <a:pt x="207" y="0"/>
                    <a:pt x="0" y="271"/>
                  </a:cubicBezTo>
                  <a:cubicBezTo>
                    <a:pt x="226" y="289"/>
                    <a:pt x="211" y="417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"/>
            <p:cNvSpPr/>
            <p:nvPr/>
          </p:nvSpPr>
          <p:spPr>
            <a:xfrm>
              <a:off x="8717625" y="4718789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9"/>
                    <a:pt x="0" y="0"/>
                  </a:cubicBezTo>
                  <a:cubicBezTo>
                    <a:pt x="79" y="237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"/>
            <p:cNvSpPr/>
            <p:nvPr/>
          </p:nvSpPr>
          <p:spPr>
            <a:xfrm>
              <a:off x="9040779" y="4491891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7"/>
                    <a:pt x="20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"/>
            <p:cNvSpPr/>
            <p:nvPr/>
          </p:nvSpPr>
          <p:spPr>
            <a:xfrm>
              <a:off x="780616" y="4419510"/>
              <a:ext cx="35264" cy="10117"/>
            </a:xfrm>
            <a:custGeom>
              <a:avLst/>
              <a:gdLst/>
              <a:ahLst/>
              <a:cxnLst/>
              <a:rect l="l" t="t" r="r" b="b"/>
              <a:pathLst>
                <a:path w="988" h="336" extrusionOk="0">
                  <a:moveTo>
                    <a:pt x="409" y="316"/>
                  </a:moveTo>
                  <a:cubicBezTo>
                    <a:pt x="487" y="162"/>
                    <a:pt x="658" y="336"/>
                    <a:pt x="987" y="316"/>
                  </a:cubicBezTo>
                  <a:lnTo>
                    <a:pt x="987" y="45"/>
                  </a:lnTo>
                  <a:cubicBezTo>
                    <a:pt x="613" y="0"/>
                    <a:pt x="1" y="289"/>
                    <a:pt x="409" y="3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"/>
            <p:cNvSpPr/>
            <p:nvPr/>
          </p:nvSpPr>
          <p:spPr>
            <a:xfrm>
              <a:off x="754097" y="4355921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8"/>
                    <a:pt x="715" y="0"/>
                    <a:pt x="188" y="68"/>
                  </a:cubicBezTo>
                  <a:cubicBezTo>
                    <a:pt x="1" y="290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2"/>
          <p:cNvSpPr txBox="1">
            <a:spLocks noGrp="1"/>
          </p:cNvSpPr>
          <p:nvPr>
            <p:ph type="ctrTitle"/>
          </p:nvPr>
        </p:nvSpPr>
        <p:spPr>
          <a:xfrm>
            <a:off x="2287950" y="1328792"/>
            <a:ext cx="4568100" cy="14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9" name="Google Shape;2699;p2"/>
          <p:cNvSpPr txBox="1">
            <a:spLocks noGrp="1"/>
          </p:cNvSpPr>
          <p:nvPr>
            <p:ph type="subTitle" idx="1"/>
          </p:nvPr>
        </p:nvSpPr>
        <p:spPr>
          <a:xfrm>
            <a:off x="2019450" y="2853250"/>
            <a:ext cx="5105100" cy="9561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69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9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03" name="Google Shape;59303;p2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9304" name="Google Shape;59304;p25"/>
            <p:cNvSpPr/>
            <p:nvPr/>
          </p:nvSpPr>
          <p:spPr>
            <a:xfrm>
              <a:off x="8724086" y="797635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199"/>
                    <a:pt x="338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5" name="Google Shape;59305;p25"/>
            <p:cNvSpPr/>
            <p:nvPr/>
          </p:nvSpPr>
          <p:spPr>
            <a:xfrm>
              <a:off x="8121679" y="80016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2"/>
                    <a:pt x="292" y="24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6" name="Google Shape;59306;p25"/>
            <p:cNvSpPr/>
            <p:nvPr/>
          </p:nvSpPr>
          <p:spPr>
            <a:xfrm>
              <a:off x="3299282" y="798207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1"/>
                    <a:pt x="219" y="210"/>
                    <a:pt x="606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7" name="Google Shape;59307;p25"/>
            <p:cNvSpPr/>
            <p:nvPr/>
          </p:nvSpPr>
          <p:spPr>
            <a:xfrm>
              <a:off x="168430" y="798026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6"/>
                  </a:moveTo>
                  <a:cubicBezTo>
                    <a:pt x="247" y="1"/>
                    <a:pt x="84" y="74"/>
                    <a:pt x="0" y="186"/>
                  </a:cubicBezTo>
                  <a:cubicBezTo>
                    <a:pt x="302" y="178"/>
                    <a:pt x="670" y="198"/>
                    <a:pt x="58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8" name="Google Shape;59308;p25"/>
            <p:cNvSpPr/>
            <p:nvPr/>
          </p:nvSpPr>
          <p:spPr>
            <a:xfrm>
              <a:off x="2725286" y="79739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69"/>
                    <a:pt x="103" y="116"/>
                  </a:cubicBezTo>
                  <a:cubicBezTo>
                    <a:pt x="156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9" name="Google Shape;59309;p25"/>
            <p:cNvSpPr/>
            <p:nvPr/>
          </p:nvSpPr>
          <p:spPr>
            <a:xfrm>
              <a:off x="6944704" y="79465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2"/>
                    <a:pt x="396" y="74"/>
                    <a:pt x="293" y="24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0" name="Google Shape;59310;p25"/>
            <p:cNvSpPr/>
            <p:nvPr/>
          </p:nvSpPr>
          <p:spPr>
            <a:xfrm>
              <a:off x="5251376" y="79468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1" name="Google Shape;59311;p25"/>
            <p:cNvSpPr/>
            <p:nvPr/>
          </p:nvSpPr>
          <p:spPr>
            <a:xfrm>
              <a:off x="1882281" y="781768"/>
              <a:ext cx="39797" cy="13700"/>
            </a:xfrm>
            <a:custGeom>
              <a:avLst/>
              <a:gdLst/>
              <a:ahLst/>
              <a:cxnLst/>
              <a:rect l="l" t="t" r="r" b="b"/>
              <a:pathLst>
                <a:path w="1115" h="455" extrusionOk="0">
                  <a:moveTo>
                    <a:pt x="579" y="0"/>
                  </a:moveTo>
                  <a:cubicBezTo>
                    <a:pt x="405" y="161"/>
                    <a:pt x="112" y="265"/>
                    <a:pt x="1" y="455"/>
                  </a:cubicBezTo>
                  <a:cubicBezTo>
                    <a:pt x="388" y="448"/>
                    <a:pt x="1114" y="141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2" name="Google Shape;59312;p25"/>
            <p:cNvSpPr/>
            <p:nvPr/>
          </p:nvSpPr>
          <p:spPr>
            <a:xfrm>
              <a:off x="1720382" y="791945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0"/>
                    <a:pt x="1" y="68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3" name="Google Shape;59313;p25"/>
            <p:cNvSpPr/>
            <p:nvPr/>
          </p:nvSpPr>
          <p:spPr>
            <a:xfrm>
              <a:off x="1142210" y="789205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2" y="116"/>
                  </a:moveTo>
                  <a:cubicBezTo>
                    <a:pt x="153" y="140"/>
                    <a:pt x="396" y="72"/>
                    <a:pt x="291" y="26"/>
                  </a:cubicBezTo>
                  <a:cubicBezTo>
                    <a:pt x="240" y="0"/>
                    <a:pt x="0" y="71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4" name="Google Shape;59314;p25"/>
            <p:cNvSpPr/>
            <p:nvPr/>
          </p:nvSpPr>
          <p:spPr>
            <a:xfrm>
              <a:off x="2787390" y="7864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98" y="116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5" name="Google Shape;59315;p25"/>
            <p:cNvSpPr/>
            <p:nvPr/>
          </p:nvSpPr>
          <p:spPr>
            <a:xfrm>
              <a:off x="2921663" y="78176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6" name="Google Shape;59316;p25"/>
            <p:cNvSpPr/>
            <p:nvPr/>
          </p:nvSpPr>
          <p:spPr>
            <a:xfrm>
              <a:off x="6610914" y="77866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60" y="207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7" name="Google Shape;59317;p25"/>
            <p:cNvSpPr/>
            <p:nvPr/>
          </p:nvSpPr>
          <p:spPr>
            <a:xfrm>
              <a:off x="4277596" y="7786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8" name="Google Shape;59318;p25"/>
            <p:cNvSpPr/>
            <p:nvPr/>
          </p:nvSpPr>
          <p:spPr>
            <a:xfrm>
              <a:off x="591664" y="78098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9" name="Google Shape;59319;p25"/>
            <p:cNvSpPr/>
            <p:nvPr/>
          </p:nvSpPr>
          <p:spPr>
            <a:xfrm>
              <a:off x="5530380" y="77354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10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2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0" name="Google Shape;59320;p25"/>
            <p:cNvSpPr/>
            <p:nvPr/>
          </p:nvSpPr>
          <p:spPr>
            <a:xfrm>
              <a:off x="4899633" y="773127"/>
              <a:ext cx="33480" cy="15868"/>
            </a:xfrm>
            <a:custGeom>
              <a:avLst/>
              <a:gdLst/>
              <a:ahLst/>
              <a:cxnLst/>
              <a:rect l="l" t="t" r="r" b="b"/>
              <a:pathLst>
                <a:path w="938" h="527" extrusionOk="0">
                  <a:moveTo>
                    <a:pt x="893" y="196"/>
                  </a:moveTo>
                  <a:cubicBezTo>
                    <a:pt x="938" y="141"/>
                    <a:pt x="601" y="0"/>
                    <a:pt x="509" y="15"/>
                  </a:cubicBezTo>
                  <a:cubicBezTo>
                    <a:pt x="0" y="89"/>
                    <a:pt x="632" y="526"/>
                    <a:pt x="893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1" name="Google Shape;59321;p25"/>
            <p:cNvSpPr/>
            <p:nvPr/>
          </p:nvSpPr>
          <p:spPr>
            <a:xfrm>
              <a:off x="471275" y="764787"/>
              <a:ext cx="40333" cy="14664"/>
            </a:xfrm>
            <a:custGeom>
              <a:avLst/>
              <a:gdLst/>
              <a:ahLst/>
              <a:cxnLst/>
              <a:rect l="l" t="t" r="r" b="b"/>
              <a:pathLst>
                <a:path w="1130" h="487" extrusionOk="0">
                  <a:moveTo>
                    <a:pt x="770" y="383"/>
                  </a:moveTo>
                  <a:cubicBezTo>
                    <a:pt x="1129" y="80"/>
                    <a:pt x="78" y="0"/>
                    <a:pt x="0" y="200"/>
                  </a:cubicBezTo>
                  <a:cubicBezTo>
                    <a:pt x="302" y="239"/>
                    <a:pt x="165" y="486"/>
                    <a:pt x="770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2" name="Google Shape;59322;p25"/>
            <p:cNvSpPr/>
            <p:nvPr/>
          </p:nvSpPr>
          <p:spPr>
            <a:xfrm>
              <a:off x="877448" y="75439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5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3" name="Google Shape;59323;p25"/>
            <p:cNvSpPr/>
            <p:nvPr/>
          </p:nvSpPr>
          <p:spPr>
            <a:xfrm>
              <a:off x="1244325" y="751689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5"/>
                  </a:moveTo>
                  <a:cubicBezTo>
                    <a:pt x="657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2" y="182"/>
                  </a:cubicBezTo>
                  <a:cubicBezTo>
                    <a:pt x="1" y="426"/>
                    <a:pt x="532" y="357"/>
                    <a:pt x="71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4" name="Google Shape;59324;p25"/>
            <p:cNvSpPr/>
            <p:nvPr/>
          </p:nvSpPr>
          <p:spPr>
            <a:xfrm>
              <a:off x="6745044" y="75912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7"/>
                  </a:moveTo>
                  <a:cubicBezTo>
                    <a:pt x="155" y="140"/>
                    <a:pt x="392" y="72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5" name="Google Shape;59325;p25"/>
            <p:cNvSpPr/>
            <p:nvPr/>
          </p:nvSpPr>
          <p:spPr>
            <a:xfrm>
              <a:off x="6665987" y="754399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6" name="Google Shape;59326;p25"/>
            <p:cNvSpPr/>
            <p:nvPr/>
          </p:nvSpPr>
          <p:spPr>
            <a:xfrm>
              <a:off x="5289353" y="753857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2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7" name="Google Shape;59327;p25"/>
            <p:cNvSpPr/>
            <p:nvPr/>
          </p:nvSpPr>
          <p:spPr>
            <a:xfrm>
              <a:off x="8061217" y="743470"/>
              <a:ext cx="44687" cy="16470"/>
            </a:xfrm>
            <a:custGeom>
              <a:avLst/>
              <a:gdLst/>
              <a:ahLst/>
              <a:cxnLst/>
              <a:rect l="l" t="t" r="r" b="b"/>
              <a:pathLst>
                <a:path w="1252" h="547" extrusionOk="0">
                  <a:moveTo>
                    <a:pt x="638" y="1"/>
                  </a:moveTo>
                  <a:cubicBezTo>
                    <a:pt x="615" y="173"/>
                    <a:pt x="1" y="65"/>
                    <a:pt x="59" y="274"/>
                  </a:cubicBezTo>
                  <a:cubicBezTo>
                    <a:pt x="396" y="547"/>
                    <a:pt x="1251" y="143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8" name="Google Shape;59328;p25"/>
            <p:cNvSpPr/>
            <p:nvPr/>
          </p:nvSpPr>
          <p:spPr>
            <a:xfrm>
              <a:off x="6738263" y="75090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89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9" name="Google Shape;59329;p25"/>
            <p:cNvSpPr/>
            <p:nvPr/>
          </p:nvSpPr>
          <p:spPr>
            <a:xfrm>
              <a:off x="9130223" y="74624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0" name="Google Shape;59330;p25"/>
            <p:cNvSpPr/>
            <p:nvPr/>
          </p:nvSpPr>
          <p:spPr>
            <a:xfrm>
              <a:off x="5896614" y="736364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1" name="Google Shape;59331;p25"/>
            <p:cNvSpPr/>
            <p:nvPr/>
          </p:nvSpPr>
          <p:spPr>
            <a:xfrm>
              <a:off x="5464814" y="7454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2" name="Google Shape;59332;p25"/>
            <p:cNvSpPr/>
            <p:nvPr/>
          </p:nvSpPr>
          <p:spPr>
            <a:xfrm>
              <a:off x="2591620" y="736334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9"/>
                  </a:moveTo>
                  <a:cubicBezTo>
                    <a:pt x="479" y="580"/>
                    <a:pt x="1315" y="325"/>
                    <a:pt x="1338" y="147"/>
                  </a:cubicBezTo>
                  <a:cubicBezTo>
                    <a:pt x="943" y="203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3" name="Google Shape;59333;p25"/>
            <p:cNvSpPr/>
            <p:nvPr/>
          </p:nvSpPr>
          <p:spPr>
            <a:xfrm>
              <a:off x="1494988" y="731306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3"/>
                    <a:pt x="438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4" name="Google Shape;59334;p25"/>
            <p:cNvSpPr/>
            <p:nvPr/>
          </p:nvSpPr>
          <p:spPr>
            <a:xfrm>
              <a:off x="8940771" y="7372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4"/>
                  </a:moveTo>
                  <a:cubicBezTo>
                    <a:pt x="154" y="140"/>
                    <a:pt x="394" y="73"/>
                    <a:pt x="295" y="24"/>
                  </a:cubicBezTo>
                  <a:cubicBezTo>
                    <a:pt x="242" y="1"/>
                    <a:pt x="1" y="69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5" name="Google Shape;59335;p25"/>
            <p:cNvSpPr/>
            <p:nvPr/>
          </p:nvSpPr>
          <p:spPr>
            <a:xfrm>
              <a:off x="8995808" y="73455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6" name="Google Shape;59336;p25"/>
            <p:cNvSpPr/>
            <p:nvPr/>
          </p:nvSpPr>
          <p:spPr>
            <a:xfrm>
              <a:off x="6961944" y="724923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4"/>
                  </a:moveTo>
                  <a:cubicBezTo>
                    <a:pt x="744" y="506"/>
                    <a:pt x="744" y="1"/>
                    <a:pt x="0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7" name="Google Shape;59337;p25"/>
            <p:cNvSpPr/>
            <p:nvPr/>
          </p:nvSpPr>
          <p:spPr>
            <a:xfrm>
              <a:off x="2673854" y="731848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5"/>
                  </a:moveTo>
                  <a:cubicBezTo>
                    <a:pt x="383" y="24"/>
                    <a:pt x="47" y="1"/>
                    <a:pt x="0" y="115"/>
                  </a:cubicBezTo>
                  <a:cubicBezTo>
                    <a:pt x="216" y="105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8" name="Google Shape;59338;p25"/>
            <p:cNvSpPr/>
            <p:nvPr/>
          </p:nvSpPr>
          <p:spPr>
            <a:xfrm>
              <a:off x="920207" y="716131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6"/>
                  </a:moveTo>
                  <a:cubicBezTo>
                    <a:pt x="1169" y="340"/>
                    <a:pt x="598" y="145"/>
                    <a:pt x="342" y="0"/>
                  </a:cubicBezTo>
                  <a:cubicBezTo>
                    <a:pt x="46" y="138"/>
                    <a:pt x="0" y="624"/>
                    <a:pt x="727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9" name="Google Shape;59339;p25"/>
            <p:cNvSpPr/>
            <p:nvPr/>
          </p:nvSpPr>
          <p:spPr>
            <a:xfrm>
              <a:off x="6187502" y="72356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2" y="142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0" name="Google Shape;59340;p25"/>
            <p:cNvSpPr/>
            <p:nvPr/>
          </p:nvSpPr>
          <p:spPr>
            <a:xfrm>
              <a:off x="6107624" y="721581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4"/>
                    <a:pt x="217" y="215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1" name="Google Shape;59341;p25"/>
            <p:cNvSpPr/>
            <p:nvPr/>
          </p:nvSpPr>
          <p:spPr>
            <a:xfrm>
              <a:off x="1442165" y="711856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5"/>
                  </a:moveTo>
                  <a:cubicBezTo>
                    <a:pt x="386" y="359"/>
                    <a:pt x="402" y="306"/>
                    <a:pt x="568" y="324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2" name="Google Shape;59342;p25"/>
            <p:cNvSpPr/>
            <p:nvPr/>
          </p:nvSpPr>
          <p:spPr>
            <a:xfrm>
              <a:off x="5299596" y="7181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3" name="Google Shape;59343;p25"/>
            <p:cNvSpPr/>
            <p:nvPr/>
          </p:nvSpPr>
          <p:spPr>
            <a:xfrm>
              <a:off x="138877" y="71333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5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18"/>
                    <a:pt x="1" y="127"/>
                    <a:pt x="57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4" name="Google Shape;59344;p25"/>
            <p:cNvSpPr/>
            <p:nvPr/>
          </p:nvSpPr>
          <p:spPr>
            <a:xfrm>
              <a:off x="8483130" y="71303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3"/>
                    <a:pt x="39" y="0"/>
                    <a:pt x="1" y="103"/>
                  </a:cubicBezTo>
                  <a:cubicBezTo>
                    <a:pt x="1" y="154"/>
                    <a:pt x="157" y="207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5" name="Google Shape;59345;p25"/>
            <p:cNvSpPr/>
            <p:nvPr/>
          </p:nvSpPr>
          <p:spPr>
            <a:xfrm>
              <a:off x="5337537" y="708002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6" name="Google Shape;59346;p25"/>
            <p:cNvSpPr/>
            <p:nvPr/>
          </p:nvSpPr>
          <p:spPr>
            <a:xfrm>
              <a:off x="4020400" y="697042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27"/>
                    <a:pt x="418" y="623"/>
                    <a:pt x="1035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7" name="Google Shape;59347;p25"/>
            <p:cNvSpPr/>
            <p:nvPr/>
          </p:nvSpPr>
          <p:spPr>
            <a:xfrm>
              <a:off x="8507222" y="70995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7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8" name="Google Shape;59348;p25"/>
            <p:cNvSpPr/>
            <p:nvPr/>
          </p:nvSpPr>
          <p:spPr>
            <a:xfrm>
              <a:off x="632888" y="70995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7"/>
                    <a:pt x="10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9" name="Google Shape;59349;p25"/>
            <p:cNvSpPr/>
            <p:nvPr/>
          </p:nvSpPr>
          <p:spPr>
            <a:xfrm>
              <a:off x="5251376" y="70712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0" name="Google Shape;59350;p25"/>
            <p:cNvSpPr/>
            <p:nvPr/>
          </p:nvSpPr>
          <p:spPr>
            <a:xfrm>
              <a:off x="1710139" y="698548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3"/>
                  </a:moveTo>
                  <a:cubicBezTo>
                    <a:pt x="978" y="173"/>
                    <a:pt x="123" y="1"/>
                    <a:pt x="0" y="220"/>
                  </a:cubicBezTo>
                  <a:cubicBezTo>
                    <a:pt x="306" y="259"/>
                    <a:pt x="167" y="506"/>
                    <a:pt x="774" y="4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1" name="Google Shape;59351;p25"/>
            <p:cNvSpPr/>
            <p:nvPr/>
          </p:nvSpPr>
          <p:spPr>
            <a:xfrm>
              <a:off x="378441" y="704841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2" name="Google Shape;59352;p25"/>
            <p:cNvSpPr/>
            <p:nvPr/>
          </p:nvSpPr>
          <p:spPr>
            <a:xfrm>
              <a:off x="2618818" y="705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9"/>
                    <a:pt x="386" y="0"/>
                  </a:cubicBezTo>
                  <a:cubicBezTo>
                    <a:pt x="237" y="22"/>
                    <a:pt x="3" y="4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3" name="Google Shape;59353;p25"/>
            <p:cNvSpPr/>
            <p:nvPr/>
          </p:nvSpPr>
          <p:spPr>
            <a:xfrm>
              <a:off x="1988821" y="704449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4" y="142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4" name="Google Shape;59354;p25"/>
            <p:cNvSpPr/>
            <p:nvPr/>
          </p:nvSpPr>
          <p:spPr>
            <a:xfrm>
              <a:off x="7068591" y="69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3"/>
                    <a:pt x="392" y="72"/>
                    <a:pt x="294" y="25"/>
                  </a:cubicBezTo>
                  <a:cubicBezTo>
                    <a:pt x="242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5" name="Google Shape;59355;p25"/>
            <p:cNvSpPr/>
            <p:nvPr/>
          </p:nvSpPr>
          <p:spPr>
            <a:xfrm>
              <a:off x="5557791" y="686053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1"/>
                  </a:moveTo>
                  <a:lnTo>
                    <a:pt x="1" y="272"/>
                  </a:lnTo>
                  <a:cubicBezTo>
                    <a:pt x="359" y="575"/>
                    <a:pt x="945" y="1"/>
                    <a:pt x="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6" name="Google Shape;59356;p25"/>
            <p:cNvSpPr/>
            <p:nvPr/>
          </p:nvSpPr>
          <p:spPr>
            <a:xfrm>
              <a:off x="4508058" y="6935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1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7" name="Google Shape;59357;p25"/>
            <p:cNvSpPr/>
            <p:nvPr/>
          </p:nvSpPr>
          <p:spPr>
            <a:xfrm>
              <a:off x="2549040" y="688763"/>
              <a:ext cx="21630" cy="9515"/>
            </a:xfrm>
            <a:custGeom>
              <a:avLst/>
              <a:gdLst/>
              <a:ahLst/>
              <a:cxnLst/>
              <a:rect l="l" t="t" r="r" b="b"/>
              <a:pathLst>
                <a:path w="606" h="316" extrusionOk="0">
                  <a:moveTo>
                    <a:pt x="413" y="274"/>
                  </a:moveTo>
                  <a:cubicBezTo>
                    <a:pt x="406" y="147"/>
                    <a:pt x="504" y="74"/>
                    <a:pt x="606" y="1"/>
                  </a:cubicBezTo>
                  <a:lnTo>
                    <a:pt x="28" y="1"/>
                  </a:lnTo>
                  <a:cubicBezTo>
                    <a:pt x="42" y="145"/>
                    <a:pt x="0" y="316"/>
                    <a:pt x="41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8" name="Google Shape;59358;p25"/>
            <p:cNvSpPr/>
            <p:nvPr/>
          </p:nvSpPr>
          <p:spPr>
            <a:xfrm>
              <a:off x="5299596" y="69078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9" name="Google Shape;59359;p25"/>
            <p:cNvSpPr/>
            <p:nvPr/>
          </p:nvSpPr>
          <p:spPr>
            <a:xfrm>
              <a:off x="3128140" y="688070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15"/>
                  </a:moveTo>
                  <a:cubicBezTo>
                    <a:pt x="384" y="24"/>
                    <a:pt x="48" y="0"/>
                    <a:pt x="1" y="115"/>
                  </a:cubicBezTo>
                  <a:cubicBezTo>
                    <a:pt x="215" y="105"/>
                    <a:pt x="302" y="247"/>
                    <a:pt x="387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0" name="Google Shape;59360;p25"/>
            <p:cNvSpPr/>
            <p:nvPr/>
          </p:nvSpPr>
          <p:spPr>
            <a:xfrm>
              <a:off x="3045585" y="688823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1" name="Google Shape;59361;p25"/>
            <p:cNvSpPr/>
            <p:nvPr/>
          </p:nvSpPr>
          <p:spPr>
            <a:xfrm>
              <a:off x="2576237" y="686053"/>
              <a:ext cx="21880" cy="8732"/>
            </a:xfrm>
            <a:custGeom>
              <a:avLst/>
              <a:gdLst/>
              <a:ahLst/>
              <a:cxnLst/>
              <a:rect l="l" t="t" r="r" b="b"/>
              <a:pathLst>
                <a:path w="613" h="290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198"/>
                    <a:pt x="194" y="289"/>
                    <a:pt x="61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2" name="Google Shape;59362;p25"/>
            <p:cNvSpPr/>
            <p:nvPr/>
          </p:nvSpPr>
          <p:spPr>
            <a:xfrm>
              <a:off x="1957983" y="685661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1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3" name="Google Shape;59363;p25"/>
            <p:cNvSpPr/>
            <p:nvPr/>
          </p:nvSpPr>
          <p:spPr>
            <a:xfrm>
              <a:off x="8868638" y="68331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4" name="Google Shape;59364;p25"/>
            <p:cNvSpPr/>
            <p:nvPr/>
          </p:nvSpPr>
          <p:spPr>
            <a:xfrm>
              <a:off x="5664402" y="67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39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5" name="Google Shape;59365;p25"/>
            <p:cNvSpPr/>
            <p:nvPr/>
          </p:nvSpPr>
          <p:spPr>
            <a:xfrm>
              <a:off x="2563674" y="675093"/>
              <a:ext cx="20702" cy="8250"/>
            </a:xfrm>
            <a:custGeom>
              <a:avLst/>
              <a:gdLst/>
              <a:ahLst/>
              <a:cxnLst/>
              <a:rect l="l" t="t" r="r" b="b"/>
              <a:pathLst>
                <a:path w="580" h="274" extrusionOk="0">
                  <a:moveTo>
                    <a:pt x="388" y="274"/>
                  </a:moveTo>
                  <a:cubicBezTo>
                    <a:pt x="388" y="182"/>
                    <a:pt x="544" y="168"/>
                    <a:pt x="580" y="91"/>
                  </a:cubicBezTo>
                  <a:cubicBezTo>
                    <a:pt x="388" y="91"/>
                    <a:pt x="350" y="18"/>
                    <a:pt x="195" y="1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6" y="183"/>
                    <a:pt x="232" y="258"/>
                    <a:pt x="388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6" name="Google Shape;59366;p25"/>
            <p:cNvSpPr/>
            <p:nvPr/>
          </p:nvSpPr>
          <p:spPr>
            <a:xfrm>
              <a:off x="1861579" y="668379"/>
              <a:ext cx="28982" cy="16982"/>
            </a:xfrm>
            <a:custGeom>
              <a:avLst/>
              <a:gdLst/>
              <a:ahLst/>
              <a:cxnLst/>
              <a:rect l="l" t="t" r="r" b="b"/>
              <a:pathLst>
                <a:path w="812" h="564" extrusionOk="0">
                  <a:moveTo>
                    <a:pt x="772" y="497"/>
                  </a:moveTo>
                  <a:cubicBezTo>
                    <a:pt x="812" y="237"/>
                    <a:pt x="796" y="0"/>
                    <a:pt x="195" y="42"/>
                  </a:cubicBezTo>
                  <a:cubicBezTo>
                    <a:pt x="202" y="169"/>
                    <a:pt x="103" y="243"/>
                    <a:pt x="1" y="315"/>
                  </a:cubicBezTo>
                  <a:cubicBezTo>
                    <a:pt x="385" y="318"/>
                    <a:pt x="248" y="563"/>
                    <a:pt x="772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7" name="Google Shape;59367;p25"/>
            <p:cNvSpPr/>
            <p:nvPr/>
          </p:nvSpPr>
          <p:spPr>
            <a:xfrm>
              <a:off x="8865068" y="67714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4"/>
                  </a:moveTo>
                  <a:cubicBezTo>
                    <a:pt x="241" y="1"/>
                    <a:pt x="1" y="68"/>
                    <a:pt x="99" y="115"/>
                  </a:cubicBezTo>
                  <a:cubicBezTo>
                    <a:pt x="156" y="140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8" name="Google Shape;59368;p25"/>
            <p:cNvSpPr/>
            <p:nvPr/>
          </p:nvSpPr>
          <p:spPr>
            <a:xfrm>
              <a:off x="8651703" y="6771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9" name="Google Shape;59369;p25"/>
            <p:cNvSpPr/>
            <p:nvPr/>
          </p:nvSpPr>
          <p:spPr>
            <a:xfrm>
              <a:off x="5426980" y="67479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3" y="102"/>
                  </a:moveTo>
                  <a:cubicBezTo>
                    <a:pt x="0" y="153"/>
                    <a:pt x="158" y="206"/>
                    <a:pt x="196" y="102"/>
                  </a:cubicBezTo>
                  <a:cubicBezTo>
                    <a:pt x="196" y="52"/>
                    <a:pt x="40" y="0"/>
                    <a:pt x="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0" name="Google Shape;59370;p25"/>
            <p:cNvSpPr/>
            <p:nvPr/>
          </p:nvSpPr>
          <p:spPr>
            <a:xfrm>
              <a:off x="3259236" y="665429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0"/>
                    <a:pt x="377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1" name="Google Shape;59371;p25"/>
            <p:cNvSpPr/>
            <p:nvPr/>
          </p:nvSpPr>
          <p:spPr>
            <a:xfrm>
              <a:off x="8111471" y="672414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2" name="Google Shape;59372;p25"/>
            <p:cNvSpPr/>
            <p:nvPr/>
          </p:nvSpPr>
          <p:spPr>
            <a:xfrm>
              <a:off x="5544121" y="66657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3"/>
                    <a:pt x="155" y="205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3" name="Google Shape;59373;p25"/>
            <p:cNvSpPr/>
            <p:nvPr/>
          </p:nvSpPr>
          <p:spPr>
            <a:xfrm>
              <a:off x="1507374" y="664164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5"/>
                    <a:pt x="247" y="49"/>
                    <a:pt x="91" y="1"/>
                  </a:cubicBezTo>
                  <a:cubicBezTo>
                    <a:pt x="1" y="283"/>
                    <a:pt x="610" y="343"/>
                    <a:pt x="66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4" name="Google Shape;59374;p25"/>
            <p:cNvSpPr/>
            <p:nvPr/>
          </p:nvSpPr>
          <p:spPr>
            <a:xfrm>
              <a:off x="4260321" y="66618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7" y="0"/>
                    <a:pt x="1" y="68"/>
                    <a:pt x="100" y="117"/>
                  </a:cubicBezTo>
                  <a:cubicBezTo>
                    <a:pt x="152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5" name="Google Shape;59375;p25"/>
            <p:cNvSpPr/>
            <p:nvPr/>
          </p:nvSpPr>
          <p:spPr>
            <a:xfrm>
              <a:off x="1577258" y="648538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1"/>
                    <a:pt x="1" y="311"/>
                    <a:pt x="62" y="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6" name="Google Shape;59376;p25"/>
            <p:cNvSpPr/>
            <p:nvPr/>
          </p:nvSpPr>
          <p:spPr>
            <a:xfrm>
              <a:off x="2075017" y="6556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40" y="0"/>
                    <a:pt x="2" y="103"/>
                  </a:cubicBezTo>
                  <a:cubicBezTo>
                    <a:pt x="1" y="154"/>
                    <a:pt x="155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7" name="Google Shape;59377;p25"/>
            <p:cNvSpPr/>
            <p:nvPr/>
          </p:nvSpPr>
          <p:spPr>
            <a:xfrm>
              <a:off x="4917800" y="65600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8" name="Google Shape;59378;p25"/>
            <p:cNvSpPr/>
            <p:nvPr/>
          </p:nvSpPr>
          <p:spPr>
            <a:xfrm>
              <a:off x="2171385" y="65290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3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9" name="Google Shape;59379;p25"/>
            <p:cNvSpPr/>
            <p:nvPr/>
          </p:nvSpPr>
          <p:spPr>
            <a:xfrm>
              <a:off x="1761749" y="655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1"/>
                    <a:pt x="1" y="70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0" name="Google Shape;59380;p25"/>
            <p:cNvSpPr/>
            <p:nvPr/>
          </p:nvSpPr>
          <p:spPr>
            <a:xfrm>
              <a:off x="5082019" y="647755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5"/>
                    <a:pt x="217" y="214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1" name="Google Shape;59381;p25"/>
            <p:cNvSpPr/>
            <p:nvPr/>
          </p:nvSpPr>
          <p:spPr>
            <a:xfrm>
              <a:off x="4029859" y="65049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50" y="71"/>
                    <a:pt x="381" y="89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2" name="Google Shape;59382;p25"/>
            <p:cNvSpPr/>
            <p:nvPr/>
          </p:nvSpPr>
          <p:spPr>
            <a:xfrm>
              <a:off x="2271036" y="64974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3" name="Google Shape;59383;p25"/>
            <p:cNvSpPr/>
            <p:nvPr/>
          </p:nvSpPr>
          <p:spPr>
            <a:xfrm>
              <a:off x="8586458" y="64778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4" name="Google Shape;59384;p25"/>
            <p:cNvSpPr/>
            <p:nvPr/>
          </p:nvSpPr>
          <p:spPr>
            <a:xfrm>
              <a:off x="5592234" y="63917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5"/>
                    <a:pt x="40" y="1"/>
                    <a:pt x="3" y="104"/>
                  </a:cubicBezTo>
                  <a:cubicBezTo>
                    <a:pt x="1" y="156"/>
                    <a:pt x="160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5" name="Google Shape;59385;p25"/>
            <p:cNvSpPr/>
            <p:nvPr/>
          </p:nvSpPr>
          <p:spPr>
            <a:xfrm>
              <a:off x="2130089" y="639595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1"/>
                  </a:moveTo>
                  <a:cubicBezTo>
                    <a:pt x="236" y="19"/>
                    <a:pt x="6" y="2"/>
                    <a:pt x="1" y="90"/>
                  </a:cubicBezTo>
                  <a:cubicBezTo>
                    <a:pt x="149" y="73"/>
                    <a:pt x="381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6" name="Google Shape;59386;p25"/>
            <p:cNvSpPr/>
            <p:nvPr/>
          </p:nvSpPr>
          <p:spPr>
            <a:xfrm>
              <a:off x="1551810" y="636464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3"/>
                    <a:pt x="159" y="207"/>
                    <a:pt x="198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7" name="Google Shape;59387;p25"/>
            <p:cNvSpPr/>
            <p:nvPr/>
          </p:nvSpPr>
          <p:spPr>
            <a:xfrm>
              <a:off x="4411726" y="63610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2" y="140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8" name="Google Shape;59388;p25"/>
            <p:cNvSpPr/>
            <p:nvPr/>
          </p:nvSpPr>
          <p:spPr>
            <a:xfrm>
              <a:off x="2543615" y="627341"/>
              <a:ext cx="20166" cy="16259"/>
            </a:xfrm>
            <a:custGeom>
              <a:avLst/>
              <a:gdLst/>
              <a:ahLst/>
              <a:cxnLst/>
              <a:rect l="l" t="t" r="r" b="b"/>
              <a:pathLst>
                <a:path w="565" h="540" extrusionOk="0">
                  <a:moveTo>
                    <a:pt x="565" y="135"/>
                  </a:moveTo>
                  <a:cubicBezTo>
                    <a:pt x="1" y="1"/>
                    <a:pt x="1" y="540"/>
                    <a:pt x="565" y="4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9" name="Google Shape;59389;p25"/>
            <p:cNvSpPr/>
            <p:nvPr/>
          </p:nvSpPr>
          <p:spPr>
            <a:xfrm>
              <a:off x="6655601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7" y="0"/>
                    <a:pt x="1" y="68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0" name="Google Shape;59390;p25"/>
            <p:cNvSpPr/>
            <p:nvPr/>
          </p:nvSpPr>
          <p:spPr>
            <a:xfrm>
              <a:off x="6304536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7"/>
                  </a:moveTo>
                  <a:cubicBezTo>
                    <a:pt x="241" y="0"/>
                    <a:pt x="1" y="68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1" name="Google Shape;59391;p25"/>
            <p:cNvSpPr/>
            <p:nvPr/>
          </p:nvSpPr>
          <p:spPr>
            <a:xfrm>
              <a:off x="2325966" y="625926"/>
              <a:ext cx="25663" cy="8250"/>
            </a:xfrm>
            <a:custGeom>
              <a:avLst/>
              <a:gdLst/>
              <a:ahLst/>
              <a:cxnLst/>
              <a:rect l="l" t="t" r="r" b="b"/>
              <a:pathLst>
                <a:path w="719" h="274" extrusionOk="0">
                  <a:moveTo>
                    <a:pt x="105" y="274"/>
                  </a:moveTo>
                  <a:lnTo>
                    <a:pt x="682" y="274"/>
                  </a:lnTo>
                  <a:cubicBezTo>
                    <a:pt x="653" y="165"/>
                    <a:pt x="718" y="14"/>
                    <a:pt x="490" y="1"/>
                  </a:cubicBezTo>
                  <a:cubicBezTo>
                    <a:pt x="474" y="143"/>
                    <a:pt x="0" y="71"/>
                    <a:pt x="105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2" name="Google Shape;59392;p25"/>
            <p:cNvSpPr/>
            <p:nvPr/>
          </p:nvSpPr>
          <p:spPr>
            <a:xfrm>
              <a:off x="2725286" y="62788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4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3" name="Google Shape;59393;p25"/>
            <p:cNvSpPr/>
            <p:nvPr/>
          </p:nvSpPr>
          <p:spPr>
            <a:xfrm>
              <a:off x="4371822" y="617104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1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4" name="Google Shape;59394;p25"/>
            <p:cNvSpPr/>
            <p:nvPr/>
          </p:nvSpPr>
          <p:spPr>
            <a:xfrm>
              <a:off x="1469362" y="619453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0"/>
                    <a:pt x="0" y="124"/>
                  </a:cubicBezTo>
                  <a:cubicBezTo>
                    <a:pt x="382" y="126"/>
                    <a:pt x="244" y="372"/>
                    <a:pt x="771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5" name="Google Shape;59395;p25"/>
            <p:cNvSpPr/>
            <p:nvPr/>
          </p:nvSpPr>
          <p:spPr>
            <a:xfrm>
              <a:off x="1909763" y="608945"/>
              <a:ext cx="41403" cy="17012"/>
            </a:xfrm>
            <a:custGeom>
              <a:avLst/>
              <a:gdLst/>
              <a:ahLst/>
              <a:cxnLst/>
              <a:rect l="l" t="t" r="r" b="b"/>
              <a:pathLst>
                <a:path w="1160" h="565" extrusionOk="0">
                  <a:moveTo>
                    <a:pt x="1" y="201"/>
                  </a:moveTo>
                  <a:cubicBezTo>
                    <a:pt x="212" y="405"/>
                    <a:pt x="525" y="559"/>
                    <a:pt x="1160" y="565"/>
                  </a:cubicBezTo>
                  <a:lnTo>
                    <a:pt x="1160" y="112"/>
                  </a:lnTo>
                  <a:cubicBezTo>
                    <a:pt x="820" y="164"/>
                    <a:pt x="26" y="1"/>
                    <a:pt x="1" y="2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6" name="Google Shape;59396;p25"/>
            <p:cNvSpPr/>
            <p:nvPr/>
          </p:nvSpPr>
          <p:spPr>
            <a:xfrm>
              <a:off x="911712" y="609547"/>
              <a:ext cx="45901" cy="16771"/>
            </a:xfrm>
            <a:custGeom>
              <a:avLst/>
              <a:gdLst/>
              <a:ahLst/>
              <a:cxnLst/>
              <a:rect l="l" t="t" r="r" b="b"/>
              <a:pathLst>
                <a:path w="1286" h="557" extrusionOk="0">
                  <a:moveTo>
                    <a:pt x="965" y="0"/>
                  </a:moveTo>
                  <a:cubicBezTo>
                    <a:pt x="361" y="17"/>
                    <a:pt x="39" y="167"/>
                    <a:pt x="1" y="453"/>
                  </a:cubicBezTo>
                  <a:cubicBezTo>
                    <a:pt x="365" y="434"/>
                    <a:pt x="426" y="556"/>
                    <a:pt x="774" y="545"/>
                  </a:cubicBezTo>
                  <a:cubicBezTo>
                    <a:pt x="901" y="354"/>
                    <a:pt x="1285" y="140"/>
                    <a:pt x="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7" name="Google Shape;59397;p25"/>
            <p:cNvSpPr/>
            <p:nvPr/>
          </p:nvSpPr>
          <p:spPr>
            <a:xfrm>
              <a:off x="5668043" y="614967"/>
              <a:ext cx="14919" cy="9214"/>
            </a:xfrm>
            <a:custGeom>
              <a:avLst/>
              <a:gdLst/>
              <a:ahLst/>
              <a:cxnLst/>
              <a:rect l="l" t="t" r="r" b="b"/>
              <a:pathLst>
                <a:path w="418" h="306" extrusionOk="0">
                  <a:moveTo>
                    <a:pt x="383" y="273"/>
                  </a:moveTo>
                  <a:cubicBezTo>
                    <a:pt x="354" y="166"/>
                    <a:pt x="418" y="16"/>
                    <a:pt x="192" y="1"/>
                  </a:cubicBezTo>
                  <a:cubicBezTo>
                    <a:pt x="179" y="57"/>
                    <a:pt x="163" y="109"/>
                    <a:pt x="0" y="92"/>
                  </a:cubicBezTo>
                  <a:cubicBezTo>
                    <a:pt x="21" y="202"/>
                    <a:pt x="56" y="306"/>
                    <a:pt x="38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8" name="Google Shape;59398;p25"/>
            <p:cNvSpPr/>
            <p:nvPr/>
          </p:nvSpPr>
          <p:spPr>
            <a:xfrm>
              <a:off x="2532550" y="61969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3" y="0"/>
                    <a:pt x="0" y="68"/>
                    <a:pt x="102" y="116"/>
                  </a:cubicBezTo>
                  <a:cubicBezTo>
                    <a:pt x="157" y="142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9" name="Google Shape;59399;p25"/>
            <p:cNvSpPr/>
            <p:nvPr/>
          </p:nvSpPr>
          <p:spPr>
            <a:xfrm>
              <a:off x="4174411" y="6145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3"/>
                    <a:pt x="38" y="0"/>
                    <a:pt x="1" y="105"/>
                  </a:cubicBezTo>
                  <a:cubicBezTo>
                    <a:pt x="1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0" name="Google Shape;59400;p25"/>
            <p:cNvSpPr/>
            <p:nvPr/>
          </p:nvSpPr>
          <p:spPr>
            <a:xfrm>
              <a:off x="2319256" y="61427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0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1" name="Google Shape;59401;p25"/>
            <p:cNvSpPr/>
            <p:nvPr/>
          </p:nvSpPr>
          <p:spPr>
            <a:xfrm>
              <a:off x="3761349" y="61222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0"/>
                    <a:pt x="4" y="4"/>
                    <a:pt x="0" y="92"/>
                  </a:cubicBezTo>
                  <a:cubicBezTo>
                    <a:pt x="153" y="71"/>
                    <a:pt x="380" y="9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2" name="Google Shape;59402;p25"/>
            <p:cNvSpPr/>
            <p:nvPr/>
          </p:nvSpPr>
          <p:spPr>
            <a:xfrm>
              <a:off x="4556278" y="60876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2" y="73"/>
                    <a:pt x="292" y="26"/>
                  </a:cubicBezTo>
                  <a:cubicBezTo>
                    <a:pt x="239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3" name="Google Shape;59403;p25"/>
            <p:cNvSpPr/>
            <p:nvPr/>
          </p:nvSpPr>
          <p:spPr>
            <a:xfrm>
              <a:off x="3468747" y="6087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6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4" y="140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4" name="Google Shape;59404;p25"/>
            <p:cNvSpPr/>
            <p:nvPr/>
          </p:nvSpPr>
          <p:spPr>
            <a:xfrm>
              <a:off x="7137476" y="603285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5" name="Google Shape;59405;p25"/>
            <p:cNvSpPr/>
            <p:nvPr/>
          </p:nvSpPr>
          <p:spPr>
            <a:xfrm>
              <a:off x="2511956" y="60328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6" name="Google Shape;59406;p25"/>
            <p:cNvSpPr/>
            <p:nvPr/>
          </p:nvSpPr>
          <p:spPr>
            <a:xfrm>
              <a:off x="5695419" y="598588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7" name="Google Shape;59407;p25"/>
            <p:cNvSpPr/>
            <p:nvPr/>
          </p:nvSpPr>
          <p:spPr>
            <a:xfrm>
              <a:off x="4542037" y="587658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6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8" name="Google Shape;59408;p25"/>
            <p:cNvSpPr/>
            <p:nvPr/>
          </p:nvSpPr>
          <p:spPr>
            <a:xfrm>
              <a:off x="3406786" y="595095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6"/>
                  </a:moveTo>
                  <a:cubicBezTo>
                    <a:pt x="151" y="142"/>
                    <a:pt x="392" y="72"/>
                    <a:pt x="292" y="26"/>
                  </a:cubicBezTo>
                  <a:cubicBezTo>
                    <a:pt x="242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9" name="Google Shape;59409;p25"/>
            <p:cNvSpPr/>
            <p:nvPr/>
          </p:nvSpPr>
          <p:spPr>
            <a:xfrm>
              <a:off x="7898854" y="577331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5"/>
                  </a:moveTo>
                  <a:cubicBezTo>
                    <a:pt x="507" y="349"/>
                    <a:pt x="994" y="335"/>
                    <a:pt x="944" y="69"/>
                  </a:cubicBezTo>
                  <a:cubicBezTo>
                    <a:pt x="0" y="0"/>
                    <a:pt x="77" y="634"/>
                    <a:pt x="557" y="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0" name="Google Shape;59410;p25"/>
            <p:cNvSpPr/>
            <p:nvPr/>
          </p:nvSpPr>
          <p:spPr>
            <a:xfrm>
              <a:off x="2732211" y="5923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1" name="Google Shape;59411;p25"/>
            <p:cNvSpPr/>
            <p:nvPr/>
          </p:nvSpPr>
          <p:spPr>
            <a:xfrm>
              <a:off x="1926860" y="5923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7" y="142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2" name="Google Shape;59412;p25"/>
            <p:cNvSpPr/>
            <p:nvPr/>
          </p:nvSpPr>
          <p:spPr>
            <a:xfrm>
              <a:off x="4975336" y="576729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3" name="Google Shape;59413;p25"/>
            <p:cNvSpPr/>
            <p:nvPr/>
          </p:nvSpPr>
          <p:spPr>
            <a:xfrm>
              <a:off x="2770829" y="580884"/>
              <a:ext cx="20095" cy="16320"/>
            </a:xfrm>
            <a:custGeom>
              <a:avLst/>
              <a:gdLst/>
              <a:ahLst/>
              <a:cxnLst/>
              <a:rect l="l" t="t" r="r" b="b"/>
              <a:pathLst>
                <a:path w="563" h="542" extrusionOk="0">
                  <a:moveTo>
                    <a:pt x="562" y="407"/>
                  </a:moveTo>
                  <a:lnTo>
                    <a:pt x="562" y="134"/>
                  </a:lnTo>
                  <a:cubicBezTo>
                    <a:pt x="1" y="1"/>
                    <a:pt x="1" y="541"/>
                    <a:pt x="562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4" name="Google Shape;59414;p25"/>
            <p:cNvSpPr/>
            <p:nvPr/>
          </p:nvSpPr>
          <p:spPr>
            <a:xfrm>
              <a:off x="6573045" y="58693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2" y="24"/>
                  </a:moveTo>
                  <a:cubicBezTo>
                    <a:pt x="237" y="1"/>
                    <a:pt x="0" y="69"/>
                    <a:pt x="101" y="116"/>
                  </a:cubicBezTo>
                  <a:cubicBezTo>
                    <a:pt x="151" y="139"/>
                    <a:pt x="389" y="70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5" name="Google Shape;59415;p25"/>
            <p:cNvSpPr/>
            <p:nvPr/>
          </p:nvSpPr>
          <p:spPr>
            <a:xfrm>
              <a:off x="2686382" y="582148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3" y="1"/>
                  </a:lnTo>
                  <a:cubicBezTo>
                    <a:pt x="0" y="200"/>
                    <a:pt x="191" y="290"/>
                    <a:pt x="6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6" name="Google Shape;59416;p25"/>
            <p:cNvSpPr/>
            <p:nvPr/>
          </p:nvSpPr>
          <p:spPr>
            <a:xfrm>
              <a:off x="1888277" y="57946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6"/>
                    <a:pt x="26" y="1"/>
                  </a:cubicBezTo>
                  <a:cubicBezTo>
                    <a:pt x="45" y="142"/>
                    <a:pt x="1" y="315"/>
                    <a:pt x="411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7" name="Google Shape;59417;p25"/>
            <p:cNvSpPr/>
            <p:nvPr/>
          </p:nvSpPr>
          <p:spPr>
            <a:xfrm>
              <a:off x="1655173" y="584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1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8" name="Google Shape;59418;p25"/>
            <p:cNvSpPr/>
            <p:nvPr/>
          </p:nvSpPr>
          <p:spPr>
            <a:xfrm>
              <a:off x="8435017" y="57907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3"/>
                    <a:pt x="37" y="1"/>
                    <a:pt x="0" y="103"/>
                  </a:cubicBezTo>
                  <a:cubicBezTo>
                    <a:pt x="0" y="153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9" name="Google Shape;59419;p25"/>
            <p:cNvSpPr/>
            <p:nvPr/>
          </p:nvSpPr>
          <p:spPr>
            <a:xfrm>
              <a:off x="7502282" y="58145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2" y="140"/>
                    <a:pt x="389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0" name="Google Shape;59420;p25"/>
            <p:cNvSpPr/>
            <p:nvPr/>
          </p:nvSpPr>
          <p:spPr>
            <a:xfrm>
              <a:off x="2343419" y="579288"/>
              <a:ext cx="20737" cy="5841"/>
            </a:xfrm>
            <a:custGeom>
              <a:avLst/>
              <a:gdLst/>
              <a:ahLst/>
              <a:cxnLst/>
              <a:rect l="l" t="t" r="r" b="b"/>
              <a:pathLst>
                <a:path w="581" h="194" extrusionOk="0">
                  <a:moveTo>
                    <a:pt x="1" y="187"/>
                  </a:moveTo>
                  <a:cubicBezTo>
                    <a:pt x="334" y="193"/>
                    <a:pt x="497" y="119"/>
                    <a:pt x="580" y="7"/>
                  </a:cubicBezTo>
                  <a:cubicBezTo>
                    <a:pt x="250" y="0"/>
                    <a:pt x="87" y="75"/>
                    <a:pt x="1" y="1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1" name="Google Shape;59421;p25"/>
            <p:cNvSpPr/>
            <p:nvPr/>
          </p:nvSpPr>
          <p:spPr>
            <a:xfrm>
              <a:off x="2708261" y="573989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1"/>
                  </a:moveTo>
                  <a:cubicBezTo>
                    <a:pt x="385" y="91"/>
                    <a:pt x="351" y="17"/>
                    <a:pt x="194" y="0"/>
                  </a:cubicBezTo>
                  <a:cubicBezTo>
                    <a:pt x="194" y="91"/>
                    <a:pt x="37" y="107"/>
                    <a:pt x="1" y="180"/>
                  </a:cubicBezTo>
                  <a:cubicBezTo>
                    <a:pt x="194" y="180"/>
                    <a:pt x="231" y="255"/>
                    <a:pt x="386" y="270"/>
                  </a:cubicBezTo>
                  <a:cubicBezTo>
                    <a:pt x="385" y="183"/>
                    <a:pt x="543" y="165"/>
                    <a:pt x="58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2" name="Google Shape;59422;p25"/>
            <p:cNvSpPr/>
            <p:nvPr/>
          </p:nvSpPr>
          <p:spPr>
            <a:xfrm>
              <a:off x="6184611" y="566522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4" y="507"/>
                    <a:pt x="744" y="0"/>
                    <a:pt x="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3" name="Google Shape;59423;p25"/>
            <p:cNvSpPr/>
            <p:nvPr/>
          </p:nvSpPr>
          <p:spPr>
            <a:xfrm>
              <a:off x="5555185" y="563060"/>
              <a:ext cx="35228" cy="16440"/>
            </a:xfrm>
            <a:custGeom>
              <a:avLst/>
              <a:gdLst/>
              <a:ahLst/>
              <a:cxnLst/>
              <a:rect l="l" t="t" r="r" b="b"/>
              <a:pathLst>
                <a:path w="987" h="546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6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4" name="Google Shape;59424;p25"/>
            <p:cNvSpPr/>
            <p:nvPr/>
          </p:nvSpPr>
          <p:spPr>
            <a:xfrm>
              <a:off x="2959425" y="57052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5" name="Google Shape;59425;p25"/>
            <p:cNvSpPr/>
            <p:nvPr/>
          </p:nvSpPr>
          <p:spPr>
            <a:xfrm>
              <a:off x="7643444" y="563060"/>
              <a:ext cx="20773" cy="8220"/>
            </a:xfrm>
            <a:custGeom>
              <a:avLst/>
              <a:gdLst/>
              <a:ahLst/>
              <a:cxnLst/>
              <a:rect l="l" t="t" r="r" b="b"/>
              <a:pathLst>
                <a:path w="582" h="273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6" name="Google Shape;59426;p25"/>
            <p:cNvSpPr/>
            <p:nvPr/>
          </p:nvSpPr>
          <p:spPr>
            <a:xfrm>
              <a:off x="8324872" y="5626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38" y="0"/>
                    <a:pt x="0" y="103"/>
                  </a:cubicBezTo>
                  <a:cubicBezTo>
                    <a:pt x="0" y="154"/>
                    <a:pt x="156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7" name="Google Shape;59427;p25"/>
            <p:cNvSpPr/>
            <p:nvPr/>
          </p:nvSpPr>
          <p:spPr>
            <a:xfrm>
              <a:off x="5134343" y="55953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2" y="117"/>
                  </a:moveTo>
                  <a:cubicBezTo>
                    <a:pt x="155" y="143"/>
                    <a:pt x="394" y="73"/>
                    <a:pt x="296" y="27"/>
                  </a:cubicBezTo>
                  <a:cubicBezTo>
                    <a:pt x="243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8" name="Google Shape;59428;p25"/>
            <p:cNvSpPr/>
            <p:nvPr/>
          </p:nvSpPr>
          <p:spPr>
            <a:xfrm>
              <a:off x="1391232" y="537076"/>
              <a:ext cx="52290" cy="28002"/>
            </a:xfrm>
            <a:custGeom>
              <a:avLst/>
              <a:gdLst/>
              <a:ahLst/>
              <a:cxnLst/>
              <a:rect l="l" t="t" r="r" b="b"/>
              <a:pathLst>
                <a:path w="1465" h="930" extrusionOk="0">
                  <a:moveTo>
                    <a:pt x="451" y="590"/>
                  </a:moveTo>
                  <a:cubicBezTo>
                    <a:pt x="588" y="701"/>
                    <a:pt x="338" y="930"/>
                    <a:pt x="838" y="863"/>
                  </a:cubicBezTo>
                  <a:cubicBezTo>
                    <a:pt x="1465" y="635"/>
                    <a:pt x="635" y="0"/>
                    <a:pt x="66" y="318"/>
                  </a:cubicBezTo>
                  <a:cubicBezTo>
                    <a:pt x="0" y="499"/>
                    <a:pt x="337" y="495"/>
                    <a:pt x="451" y="5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9" name="Google Shape;59429;p25"/>
            <p:cNvSpPr/>
            <p:nvPr/>
          </p:nvSpPr>
          <p:spPr>
            <a:xfrm>
              <a:off x="7058312" y="5548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0" name="Google Shape;59430;p25"/>
            <p:cNvSpPr/>
            <p:nvPr/>
          </p:nvSpPr>
          <p:spPr>
            <a:xfrm>
              <a:off x="2972631" y="552070"/>
              <a:ext cx="29482" cy="9876"/>
            </a:xfrm>
            <a:custGeom>
              <a:avLst/>
              <a:gdLst/>
              <a:ahLst/>
              <a:cxnLst/>
              <a:rect l="l" t="t" r="r" b="b"/>
              <a:pathLst>
                <a:path w="826" h="328" extrusionOk="0">
                  <a:moveTo>
                    <a:pt x="693" y="274"/>
                  </a:moveTo>
                  <a:cubicBezTo>
                    <a:pt x="825" y="30"/>
                    <a:pt x="295" y="98"/>
                    <a:pt x="114" y="1"/>
                  </a:cubicBezTo>
                  <a:cubicBezTo>
                    <a:pt x="0" y="239"/>
                    <a:pt x="191" y="327"/>
                    <a:pt x="69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1" name="Google Shape;59431;p25"/>
            <p:cNvSpPr/>
            <p:nvPr/>
          </p:nvSpPr>
          <p:spPr>
            <a:xfrm>
              <a:off x="1665346" y="55679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1" y="142"/>
                    <a:pt x="391" y="72"/>
                    <a:pt x="293" y="25"/>
                  </a:cubicBezTo>
                  <a:cubicBezTo>
                    <a:pt x="240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2" name="Google Shape;59432;p25"/>
            <p:cNvSpPr/>
            <p:nvPr/>
          </p:nvSpPr>
          <p:spPr>
            <a:xfrm>
              <a:off x="2873479" y="55173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4"/>
                    <a:pt x="37" y="0"/>
                    <a:pt x="1" y="103"/>
                  </a:cubicBezTo>
                  <a:cubicBezTo>
                    <a:pt x="1" y="154"/>
                    <a:pt x="155" y="205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3" name="Google Shape;59433;p25"/>
            <p:cNvSpPr/>
            <p:nvPr/>
          </p:nvSpPr>
          <p:spPr>
            <a:xfrm>
              <a:off x="1059655" y="5540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38" y="0"/>
                    <a:pt x="0" y="71"/>
                    <a:pt x="101" y="116"/>
                  </a:cubicBezTo>
                  <a:cubicBezTo>
                    <a:pt x="152" y="143"/>
                    <a:pt x="393" y="75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4" name="Google Shape;59434;p25"/>
            <p:cNvSpPr/>
            <p:nvPr/>
          </p:nvSpPr>
          <p:spPr>
            <a:xfrm>
              <a:off x="715550" y="55405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1" y="141"/>
                    <a:pt x="392" y="72"/>
                    <a:pt x="291" y="26"/>
                  </a:cubicBezTo>
                  <a:cubicBezTo>
                    <a:pt x="239" y="0"/>
                    <a:pt x="0" y="71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5" name="Google Shape;59435;p25"/>
            <p:cNvSpPr/>
            <p:nvPr/>
          </p:nvSpPr>
          <p:spPr>
            <a:xfrm>
              <a:off x="546977" y="545868"/>
              <a:ext cx="28411" cy="11713"/>
            </a:xfrm>
            <a:custGeom>
              <a:avLst/>
              <a:gdLst/>
              <a:ahLst/>
              <a:cxnLst/>
              <a:rect l="l" t="t" r="r" b="b"/>
              <a:pathLst>
                <a:path w="796" h="389" extrusionOk="0">
                  <a:moveTo>
                    <a:pt x="770" y="24"/>
                  </a:moveTo>
                  <a:cubicBezTo>
                    <a:pt x="333" y="1"/>
                    <a:pt x="47" y="48"/>
                    <a:pt x="0" y="207"/>
                  </a:cubicBezTo>
                  <a:cubicBezTo>
                    <a:pt x="277" y="229"/>
                    <a:pt x="325" y="357"/>
                    <a:pt x="580" y="388"/>
                  </a:cubicBezTo>
                  <a:cubicBezTo>
                    <a:pt x="536" y="219"/>
                    <a:pt x="795" y="187"/>
                    <a:pt x="77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6" name="Google Shape;59436;p25"/>
            <p:cNvSpPr/>
            <p:nvPr/>
          </p:nvSpPr>
          <p:spPr>
            <a:xfrm>
              <a:off x="2143902" y="544573"/>
              <a:ext cx="38798" cy="12616"/>
            </a:xfrm>
            <a:custGeom>
              <a:avLst/>
              <a:gdLst/>
              <a:ahLst/>
              <a:cxnLst/>
              <a:rect l="l" t="t" r="r" b="b"/>
              <a:pathLst>
                <a:path w="1087" h="419" extrusionOk="0">
                  <a:moveTo>
                    <a:pt x="963" y="341"/>
                  </a:moveTo>
                  <a:cubicBezTo>
                    <a:pt x="1086" y="122"/>
                    <a:pt x="44" y="1"/>
                    <a:pt x="0" y="159"/>
                  </a:cubicBezTo>
                  <a:cubicBezTo>
                    <a:pt x="368" y="198"/>
                    <a:pt x="349" y="418"/>
                    <a:pt x="963" y="3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7" name="Google Shape;59437;p25"/>
            <p:cNvSpPr/>
            <p:nvPr/>
          </p:nvSpPr>
          <p:spPr>
            <a:xfrm>
              <a:off x="8717161" y="549330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3"/>
                    <a:pt x="7" y="5"/>
                    <a:pt x="0" y="92"/>
                  </a:cubicBezTo>
                  <a:cubicBezTo>
                    <a:pt x="152" y="71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8" name="Google Shape;59438;p25"/>
            <p:cNvSpPr/>
            <p:nvPr/>
          </p:nvSpPr>
          <p:spPr>
            <a:xfrm>
              <a:off x="270687" y="546590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3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9" name="Google Shape;59439;p25"/>
            <p:cNvSpPr/>
            <p:nvPr/>
          </p:nvSpPr>
          <p:spPr>
            <a:xfrm>
              <a:off x="5640453" y="54080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3"/>
                    <a:pt x="156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0" name="Google Shape;59440;p25"/>
            <p:cNvSpPr/>
            <p:nvPr/>
          </p:nvSpPr>
          <p:spPr>
            <a:xfrm>
              <a:off x="4766253" y="541201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1" name="Google Shape;59441;p25"/>
            <p:cNvSpPr/>
            <p:nvPr/>
          </p:nvSpPr>
          <p:spPr>
            <a:xfrm>
              <a:off x="2491184" y="527682"/>
              <a:ext cx="40404" cy="18488"/>
            </a:xfrm>
            <a:custGeom>
              <a:avLst/>
              <a:gdLst/>
              <a:ahLst/>
              <a:cxnLst/>
              <a:rect l="l" t="t" r="r" b="b"/>
              <a:pathLst>
                <a:path w="1132" h="614" extrusionOk="0">
                  <a:moveTo>
                    <a:pt x="1069" y="449"/>
                  </a:moveTo>
                  <a:cubicBezTo>
                    <a:pt x="1132" y="0"/>
                    <a:pt x="0" y="211"/>
                    <a:pt x="103" y="539"/>
                  </a:cubicBezTo>
                  <a:cubicBezTo>
                    <a:pt x="647" y="614"/>
                    <a:pt x="602" y="410"/>
                    <a:pt x="1069" y="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2" name="Google Shape;59442;p25"/>
            <p:cNvSpPr/>
            <p:nvPr/>
          </p:nvSpPr>
          <p:spPr>
            <a:xfrm>
              <a:off x="151012" y="540418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6"/>
                  </a:cubicBezTo>
                  <a:cubicBezTo>
                    <a:pt x="156" y="143"/>
                    <a:pt x="396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3" name="Google Shape;59443;p25"/>
            <p:cNvSpPr/>
            <p:nvPr/>
          </p:nvSpPr>
          <p:spPr>
            <a:xfrm>
              <a:off x="7719075" y="535691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8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8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4" name="Google Shape;59444;p25"/>
            <p:cNvSpPr/>
            <p:nvPr/>
          </p:nvSpPr>
          <p:spPr>
            <a:xfrm>
              <a:off x="5279002" y="53770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5" name="Google Shape;59445;p25"/>
            <p:cNvSpPr/>
            <p:nvPr/>
          </p:nvSpPr>
          <p:spPr>
            <a:xfrm>
              <a:off x="4700580" y="527531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5"/>
                    <a:pt x="1" y="444"/>
                    <a:pt x="489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6" name="Google Shape;59446;p25"/>
            <p:cNvSpPr/>
            <p:nvPr/>
          </p:nvSpPr>
          <p:spPr>
            <a:xfrm>
              <a:off x="7268215" y="52668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98" y="118"/>
                  </a:moveTo>
                  <a:cubicBezTo>
                    <a:pt x="152" y="144"/>
                    <a:pt x="393" y="74"/>
                    <a:pt x="293" y="28"/>
                  </a:cubicBezTo>
                  <a:cubicBezTo>
                    <a:pt x="238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7" name="Google Shape;59447;p25"/>
            <p:cNvSpPr/>
            <p:nvPr/>
          </p:nvSpPr>
          <p:spPr>
            <a:xfrm>
              <a:off x="3417280" y="521992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4"/>
                  </a:moveTo>
                  <a:cubicBezTo>
                    <a:pt x="631" y="300"/>
                    <a:pt x="918" y="253"/>
                    <a:pt x="964" y="93"/>
                  </a:cubicBezTo>
                  <a:cubicBezTo>
                    <a:pt x="621" y="112"/>
                    <a:pt x="0" y="0"/>
                    <a:pt x="19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8" name="Google Shape;59448;p25"/>
            <p:cNvSpPr/>
            <p:nvPr/>
          </p:nvSpPr>
          <p:spPr>
            <a:xfrm>
              <a:off x="2484473" y="526688"/>
              <a:ext cx="13991" cy="4366"/>
            </a:xfrm>
            <a:custGeom>
              <a:avLst/>
              <a:gdLst/>
              <a:ahLst/>
              <a:cxnLst/>
              <a:rect l="l" t="t" r="r" b="b"/>
              <a:pathLst>
                <a:path w="392" h="145" extrusionOk="0">
                  <a:moveTo>
                    <a:pt x="291" y="27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4"/>
                    <a:pt x="392" y="74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9" name="Google Shape;59449;p25"/>
            <p:cNvSpPr/>
            <p:nvPr/>
          </p:nvSpPr>
          <p:spPr>
            <a:xfrm>
              <a:off x="1868539" y="52437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4"/>
                  </a:moveTo>
                  <a:cubicBezTo>
                    <a:pt x="0" y="153"/>
                    <a:pt x="157" y="206"/>
                    <a:pt x="194" y="104"/>
                  </a:cubicBezTo>
                  <a:cubicBezTo>
                    <a:pt x="194" y="53"/>
                    <a:pt x="38" y="1"/>
                    <a:pt x="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0" name="Google Shape;59450;p25"/>
            <p:cNvSpPr/>
            <p:nvPr/>
          </p:nvSpPr>
          <p:spPr>
            <a:xfrm>
              <a:off x="6504231" y="523949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6"/>
                  </a:moveTo>
                  <a:cubicBezTo>
                    <a:pt x="239" y="0"/>
                    <a:pt x="0" y="70"/>
                    <a:pt x="101" y="118"/>
                  </a:cubicBezTo>
                  <a:cubicBezTo>
                    <a:pt x="153" y="144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1" name="Google Shape;59451;p25"/>
            <p:cNvSpPr/>
            <p:nvPr/>
          </p:nvSpPr>
          <p:spPr>
            <a:xfrm>
              <a:off x="5921634" y="517656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2" y="235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80" y="380"/>
                    <a:pt x="222" y="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2" name="Google Shape;59452;p25"/>
            <p:cNvSpPr/>
            <p:nvPr/>
          </p:nvSpPr>
          <p:spPr>
            <a:xfrm>
              <a:off x="54644" y="521299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3" name="Google Shape;59453;p25"/>
            <p:cNvSpPr/>
            <p:nvPr/>
          </p:nvSpPr>
          <p:spPr>
            <a:xfrm>
              <a:off x="4532257" y="519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0" y="71"/>
                    <a:pt x="383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4" name="Google Shape;59454;p25"/>
            <p:cNvSpPr/>
            <p:nvPr/>
          </p:nvSpPr>
          <p:spPr>
            <a:xfrm>
              <a:off x="6700358" y="51073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4"/>
                  </a:moveTo>
                  <a:cubicBezTo>
                    <a:pt x="195" y="53"/>
                    <a:pt x="40" y="1"/>
                    <a:pt x="4" y="104"/>
                  </a:cubicBezTo>
                  <a:cubicBezTo>
                    <a:pt x="1" y="153"/>
                    <a:pt x="160" y="206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5" name="Google Shape;59455;p25"/>
            <p:cNvSpPr/>
            <p:nvPr/>
          </p:nvSpPr>
          <p:spPr>
            <a:xfrm>
              <a:off x="4645722" y="51311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4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6" name="Google Shape;59456;p25"/>
            <p:cNvSpPr/>
            <p:nvPr/>
          </p:nvSpPr>
          <p:spPr>
            <a:xfrm>
              <a:off x="2680707" y="508352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2"/>
                  </a:moveTo>
                  <a:cubicBezTo>
                    <a:pt x="355" y="165"/>
                    <a:pt x="420" y="14"/>
                    <a:pt x="192" y="0"/>
                  </a:cubicBezTo>
                  <a:cubicBezTo>
                    <a:pt x="183" y="55"/>
                    <a:pt x="165" y="107"/>
                    <a:pt x="0" y="92"/>
                  </a:cubicBezTo>
                  <a:cubicBezTo>
                    <a:pt x="24" y="202"/>
                    <a:pt x="59" y="307"/>
                    <a:pt x="387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7" name="Google Shape;59457;p25"/>
            <p:cNvSpPr/>
            <p:nvPr/>
          </p:nvSpPr>
          <p:spPr>
            <a:xfrm>
              <a:off x="2611822" y="513832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6" y="1"/>
                  </a:moveTo>
                  <a:cubicBezTo>
                    <a:pt x="240" y="19"/>
                    <a:pt x="6" y="3"/>
                    <a:pt x="1" y="90"/>
                  </a:cubicBezTo>
                  <a:cubicBezTo>
                    <a:pt x="152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8" name="Google Shape;59458;p25"/>
            <p:cNvSpPr/>
            <p:nvPr/>
          </p:nvSpPr>
          <p:spPr>
            <a:xfrm>
              <a:off x="2570598" y="502090"/>
              <a:ext cx="30517" cy="11713"/>
            </a:xfrm>
            <a:custGeom>
              <a:avLst/>
              <a:gdLst/>
              <a:ahLst/>
              <a:cxnLst/>
              <a:rect l="l" t="t" r="r" b="b"/>
              <a:pathLst>
                <a:path w="855" h="389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8"/>
                    <a:pt x="579" y="388"/>
                  </a:cubicBezTo>
                  <a:cubicBezTo>
                    <a:pt x="639" y="268"/>
                    <a:pt x="854" y="217"/>
                    <a:pt x="77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9" name="Google Shape;59459;p25"/>
            <p:cNvSpPr/>
            <p:nvPr/>
          </p:nvSpPr>
          <p:spPr>
            <a:xfrm>
              <a:off x="4074474" y="50212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6"/>
                  </a:moveTo>
                  <a:cubicBezTo>
                    <a:pt x="152" y="142"/>
                    <a:pt x="391" y="71"/>
                    <a:pt x="293" y="26"/>
                  </a:cubicBezTo>
                  <a:cubicBezTo>
                    <a:pt x="241" y="1"/>
                    <a:pt x="1" y="70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0" name="Google Shape;59460;p25"/>
            <p:cNvSpPr/>
            <p:nvPr/>
          </p:nvSpPr>
          <p:spPr>
            <a:xfrm>
              <a:off x="7264896" y="49682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1" name="Google Shape;59461;p25"/>
            <p:cNvSpPr/>
            <p:nvPr/>
          </p:nvSpPr>
          <p:spPr>
            <a:xfrm>
              <a:off x="5987913" y="49667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2" name="Google Shape;59462;p25"/>
            <p:cNvSpPr/>
            <p:nvPr/>
          </p:nvSpPr>
          <p:spPr>
            <a:xfrm>
              <a:off x="2952037" y="489203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3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3" name="Google Shape;59463;p25"/>
            <p:cNvSpPr/>
            <p:nvPr/>
          </p:nvSpPr>
          <p:spPr>
            <a:xfrm>
              <a:off x="2170992" y="483784"/>
              <a:ext cx="38584" cy="16410"/>
            </a:xfrm>
            <a:custGeom>
              <a:avLst/>
              <a:gdLst/>
              <a:ahLst/>
              <a:cxnLst/>
              <a:rect l="l" t="t" r="r" b="b"/>
              <a:pathLst>
                <a:path w="1081" h="545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3"/>
                    <a:pt x="445" y="37"/>
                    <a:pt x="11" y="0"/>
                  </a:cubicBezTo>
                  <a:cubicBezTo>
                    <a:pt x="1" y="276"/>
                    <a:pt x="186" y="461"/>
                    <a:pt x="589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4" name="Google Shape;59464;p25"/>
            <p:cNvSpPr/>
            <p:nvPr/>
          </p:nvSpPr>
          <p:spPr>
            <a:xfrm>
              <a:off x="6862042" y="49393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4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5" name="Google Shape;59465;p25"/>
            <p:cNvSpPr/>
            <p:nvPr/>
          </p:nvSpPr>
          <p:spPr>
            <a:xfrm>
              <a:off x="8424524" y="4911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3" y="142"/>
                    <a:pt x="393" y="73"/>
                    <a:pt x="292" y="26"/>
                  </a:cubicBezTo>
                  <a:cubicBezTo>
                    <a:pt x="239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6" name="Google Shape;59466;p25"/>
            <p:cNvSpPr/>
            <p:nvPr/>
          </p:nvSpPr>
          <p:spPr>
            <a:xfrm>
              <a:off x="7395742" y="48050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9"/>
                    <a:pt x="803" y="1"/>
                    <a:pt x="384" y="17"/>
                  </a:cubicBezTo>
                  <a:cubicBezTo>
                    <a:pt x="525" y="263"/>
                    <a:pt x="3" y="199"/>
                    <a:pt x="0" y="380"/>
                  </a:cubicBezTo>
                  <a:cubicBezTo>
                    <a:pt x="116" y="386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7" name="Google Shape;59467;p25"/>
            <p:cNvSpPr/>
            <p:nvPr/>
          </p:nvSpPr>
          <p:spPr>
            <a:xfrm>
              <a:off x="5026803" y="48486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5"/>
                  </a:moveTo>
                  <a:cubicBezTo>
                    <a:pt x="250" y="141"/>
                    <a:pt x="74" y="1"/>
                    <a:pt x="28" y="144"/>
                  </a:cubicBezTo>
                  <a:cubicBezTo>
                    <a:pt x="1" y="240"/>
                    <a:pt x="178" y="379"/>
                    <a:pt x="224" y="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8" name="Google Shape;59468;p25"/>
            <p:cNvSpPr/>
            <p:nvPr/>
          </p:nvSpPr>
          <p:spPr>
            <a:xfrm>
              <a:off x="2388141" y="485771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1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9" name="Google Shape;59469;p25"/>
            <p:cNvSpPr/>
            <p:nvPr/>
          </p:nvSpPr>
          <p:spPr>
            <a:xfrm>
              <a:off x="2116312" y="483784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0" name="Google Shape;59470;p25"/>
            <p:cNvSpPr/>
            <p:nvPr/>
          </p:nvSpPr>
          <p:spPr>
            <a:xfrm>
              <a:off x="6266809" y="47517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5" y="53"/>
                    <a:pt x="37" y="0"/>
                    <a:pt x="2" y="104"/>
                  </a:cubicBezTo>
                  <a:cubicBezTo>
                    <a:pt x="0" y="153"/>
                    <a:pt x="156" y="205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1" name="Google Shape;59471;p25"/>
            <p:cNvSpPr/>
            <p:nvPr/>
          </p:nvSpPr>
          <p:spPr>
            <a:xfrm>
              <a:off x="3268659" y="463611"/>
              <a:ext cx="52254" cy="22763"/>
            </a:xfrm>
            <a:custGeom>
              <a:avLst/>
              <a:gdLst/>
              <a:ahLst/>
              <a:cxnLst/>
              <a:rect l="l" t="t" r="r" b="b"/>
              <a:pathLst>
                <a:path w="1464" h="756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2" name="Google Shape;59472;p25"/>
            <p:cNvSpPr/>
            <p:nvPr/>
          </p:nvSpPr>
          <p:spPr>
            <a:xfrm>
              <a:off x="7825722" y="47207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3" name="Google Shape;59473;p25"/>
            <p:cNvSpPr/>
            <p:nvPr/>
          </p:nvSpPr>
          <p:spPr>
            <a:xfrm>
              <a:off x="3334617" y="47005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4" name="Google Shape;59474;p25"/>
            <p:cNvSpPr/>
            <p:nvPr/>
          </p:nvSpPr>
          <p:spPr>
            <a:xfrm>
              <a:off x="1896129" y="472824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3"/>
                    <a:pt x="0" y="90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5" name="Google Shape;59475;p25"/>
            <p:cNvSpPr/>
            <p:nvPr/>
          </p:nvSpPr>
          <p:spPr>
            <a:xfrm>
              <a:off x="6467041" y="459125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0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6" name="Google Shape;59476;p25"/>
            <p:cNvSpPr/>
            <p:nvPr/>
          </p:nvSpPr>
          <p:spPr>
            <a:xfrm>
              <a:off x="130454" y="46659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7" name="Google Shape;59477;p25"/>
            <p:cNvSpPr/>
            <p:nvPr/>
          </p:nvSpPr>
          <p:spPr>
            <a:xfrm>
              <a:off x="8390081" y="4638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8" name="Google Shape;59478;p25"/>
            <p:cNvSpPr/>
            <p:nvPr/>
          </p:nvSpPr>
          <p:spPr>
            <a:xfrm>
              <a:off x="4552923" y="46460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0"/>
                  </a:moveTo>
                  <a:cubicBezTo>
                    <a:pt x="236" y="20"/>
                    <a:pt x="7" y="4"/>
                    <a:pt x="0" y="92"/>
                  </a:cubicBezTo>
                  <a:cubicBezTo>
                    <a:pt x="151" y="72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9" name="Google Shape;59479;p25"/>
            <p:cNvSpPr/>
            <p:nvPr/>
          </p:nvSpPr>
          <p:spPr>
            <a:xfrm>
              <a:off x="8655200" y="458463"/>
              <a:ext cx="13849" cy="7377"/>
            </a:xfrm>
            <a:custGeom>
              <a:avLst/>
              <a:gdLst/>
              <a:ahLst/>
              <a:cxnLst/>
              <a:rect l="l" t="t" r="r" b="b"/>
              <a:pathLst>
                <a:path w="388" h="245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5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0" name="Google Shape;59480;p25"/>
            <p:cNvSpPr/>
            <p:nvPr/>
          </p:nvSpPr>
          <p:spPr>
            <a:xfrm>
              <a:off x="8928636" y="450966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7"/>
                    <a:pt x="102" y="341"/>
                    <a:pt x="440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1" name="Google Shape;59481;p25"/>
            <p:cNvSpPr/>
            <p:nvPr/>
          </p:nvSpPr>
          <p:spPr>
            <a:xfrm>
              <a:off x="6300966" y="452923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07"/>
                    <a:pt x="550" y="191"/>
                    <a:pt x="588" y="115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8"/>
                    <a:pt x="39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2" name="Google Shape;59482;p25"/>
            <p:cNvSpPr/>
            <p:nvPr/>
          </p:nvSpPr>
          <p:spPr>
            <a:xfrm>
              <a:off x="8624220" y="45566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6"/>
                  </a:moveTo>
                  <a:cubicBezTo>
                    <a:pt x="153" y="141"/>
                    <a:pt x="393" y="73"/>
                    <a:pt x="293" y="24"/>
                  </a:cubicBezTo>
                  <a:cubicBezTo>
                    <a:pt x="238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3" name="Google Shape;59483;p25"/>
            <p:cNvSpPr/>
            <p:nvPr/>
          </p:nvSpPr>
          <p:spPr>
            <a:xfrm>
              <a:off x="5011670" y="447262"/>
              <a:ext cx="39797" cy="15808"/>
            </a:xfrm>
            <a:custGeom>
              <a:avLst/>
              <a:gdLst/>
              <a:ahLst/>
              <a:cxnLst/>
              <a:rect l="l" t="t" r="r" b="b"/>
              <a:pathLst>
                <a:path w="1115" h="525" extrusionOk="0">
                  <a:moveTo>
                    <a:pt x="648" y="303"/>
                  </a:moveTo>
                  <a:cubicBezTo>
                    <a:pt x="1114" y="1"/>
                    <a:pt x="1" y="524"/>
                    <a:pt x="648" y="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4" name="Google Shape;59484;p25"/>
            <p:cNvSpPr/>
            <p:nvPr/>
          </p:nvSpPr>
          <p:spPr>
            <a:xfrm>
              <a:off x="2798205" y="444522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6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7"/>
                    <a:pt x="242" y="0"/>
                    <a:pt x="178" y="124"/>
                  </a:cubicBezTo>
                  <a:cubicBezTo>
                    <a:pt x="692" y="94"/>
                    <a:pt x="0" y="632"/>
                    <a:pt x="757" y="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5" name="Google Shape;59485;p25"/>
            <p:cNvSpPr/>
            <p:nvPr/>
          </p:nvSpPr>
          <p:spPr>
            <a:xfrm>
              <a:off x="3948624" y="440006"/>
              <a:ext cx="37870" cy="18759"/>
            </a:xfrm>
            <a:custGeom>
              <a:avLst/>
              <a:gdLst/>
              <a:ahLst/>
              <a:cxnLst/>
              <a:rect l="l" t="t" r="r" b="b"/>
              <a:pathLst>
                <a:path w="1061" h="623" extrusionOk="0">
                  <a:moveTo>
                    <a:pt x="732" y="544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39"/>
                    <a:pt x="1" y="623"/>
                    <a:pt x="732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6" name="Google Shape;59486;p25"/>
            <p:cNvSpPr/>
            <p:nvPr/>
          </p:nvSpPr>
          <p:spPr>
            <a:xfrm>
              <a:off x="2838965" y="44786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3"/>
                  </a:moveTo>
                  <a:cubicBezTo>
                    <a:pt x="0" y="153"/>
                    <a:pt x="158" y="205"/>
                    <a:pt x="196" y="103"/>
                  </a:cubicBezTo>
                  <a:cubicBezTo>
                    <a:pt x="197" y="52"/>
                    <a:pt x="40" y="0"/>
                    <a:pt x="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7" name="Google Shape;59487;p25"/>
            <p:cNvSpPr/>
            <p:nvPr/>
          </p:nvSpPr>
          <p:spPr>
            <a:xfrm>
              <a:off x="387114" y="437236"/>
              <a:ext cx="56680" cy="22613"/>
            </a:xfrm>
            <a:custGeom>
              <a:avLst/>
              <a:gdLst/>
              <a:ahLst/>
              <a:cxnLst/>
              <a:rect l="l" t="t" r="r" b="b"/>
              <a:pathLst>
                <a:path w="1588" h="751" extrusionOk="0">
                  <a:moveTo>
                    <a:pt x="1588" y="365"/>
                  </a:moveTo>
                  <a:cubicBezTo>
                    <a:pt x="1046" y="347"/>
                    <a:pt x="1059" y="67"/>
                    <a:pt x="622" y="1"/>
                  </a:cubicBezTo>
                  <a:cubicBezTo>
                    <a:pt x="861" y="294"/>
                    <a:pt x="1" y="69"/>
                    <a:pt x="237" y="365"/>
                  </a:cubicBezTo>
                  <a:cubicBezTo>
                    <a:pt x="960" y="280"/>
                    <a:pt x="1341" y="750"/>
                    <a:pt x="1588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8" name="Google Shape;59488;p25"/>
            <p:cNvSpPr/>
            <p:nvPr/>
          </p:nvSpPr>
          <p:spPr>
            <a:xfrm>
              <a:off x="3331084" y="44747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6" y="25"/>
                  </a:moveTo>
                  <a:cubicBezTo>
                    <a:pt x="238" y="0"/>
                    <a:pt x="1" y="67"/>
                    <a:pt x="100" y="116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9" name="Google Shape;59489;p25"/>
            <p:cNvSpPr/>
            <p:nvPr/>
          </p:nvSpPr>
          <p:spPr>
            <a:xfrm>
              <a:off x="2150790" y="444884"/>
              <a:ext cx="13706" cy="677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2"/>
                    <a:pt x="338" y="225"/>
                    <a:pt x="384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0" name="Google Shape;59490;p25"/>
            <p:cNvSpPr/>
            <p:nvPr/>
          </p:nvSpPr>
          <p:spPr>
            <a:xfrm>
              <a:off x="3035091" y="44199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5" y="142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1" name="Google Shape;59491;p25"/>
            <p:cNvSpPr/>
            <p:nvPr/>
          </p:nvSpPr>
          <p:spPr>
            <a:xfrm>
              <a:off x="5681677" y="43955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1"/>
                    <a:pt x="1" y="107"/>
                  </a:cubicBezTo>
                  <a:cubicBezTo>
                    <a:pt x="228" y="92"/>
                    <a:pt x="552" y="121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2" name="Google Shape;59492;p25"/>
            <p:cNvSpPr/>
            <p:nvPr/>
          </p:nvSpPr>
          <p:spPr>
            <a:xfrm>
              <a:off x="2949146" y="43729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3" name="Google Shape;59493;p25"/>
            <p:cNvSpPr/>
            <p:nvPr/>
          </p:nvSpPr>
          <p:spPr>
            <a:xfrm>
              <a:off x="8936595" y="426277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5"/>
                    <a:pt x="1" y="318"/>
                    <a:pt x="410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4" name="Google Shape;59494;p25"/>
            <p:cNvSpPr/>
            <p:nvPr/>
          </p:nvSpPr>
          <p:spPr>
            <a:xfrm>
              <a:off x="5561146" y="431004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6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5" name="Google Shape;59495;p25"/>
            <p:cNvSpPr/>
            <p:nvPr/>
          </p:nvSpPr>
          <p:spPr>
            <a:xfrm>
              <a:off x="2160392" y="426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3" y="274"/>
                  </a:moveTo>
                  <a:cubicBezTo>
                    <a:pt x="826" y="31"/>
                    <a:pt x="294" y="99"/>
                    <a:pt x="115" y="1"/>
                  </a:cubicBezTo>
                  <a:cubicBezTo>
                    <a:pt x="0" y="238"/>
                    <a:pt x="193" y="327"/>
                    <a:pt x="69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6" name="Google Shape;59496;p25"/>
            <p:cNvSpPr/>
            <p:nvPr/>
          </p:nvSpPr>
          <p:spPr>
            <a:xfrm>
              <a:off x="8620758" y="423657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0"/>
                  </a:moveTo>
                  <a:cubicBezTo>
                    <a:pt x="635" y="296"/>
                    <a:pt x="921" y="249"/>
                    <a:pt x="967" y="88"/>
                  </a:cubicBezTo>
                  <a:cubicBezTo>
                    <a:pt x="627" y="108"/>
                    <a:pt x="1" y="0"/>
                    <a:pt x="195" y="2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7" name="Google Shape;59497;p25"/>
            <p:cNvSpPr/>
            <p:nvPr/>
          </p:nvSpPr>
          <p:spPr>
            <a:xfrm>
              <a:off x="2713151" y="420827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4"/>
                    <a:pt x="57" y="0"/>
                  </a:cubicBezTo>
                  <a:cubicBezTo>
                    <a:pt x="1" y="208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8" name="Google Shape;59498;p25"/>
            <p:cNvSpPr/>
            <p:nvPr/>
          </p:nvSpPr>
          <p:spPr>
            <a:xfrm>
              <a:off x="7054814" y="4256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0"/>
                    <a:pt x="293" y="23"/>
                  </a:cubicBezTo>
                  <a:cubicBezTo>
                    <a:pt x="239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9" name="Google Shape;59499;p25"/>
            <p:cNvSpPr/>
            <p:nvPr/>
          </p:nvSpPr>
          <p:spPr>
            <a:xfrm>
              <a:off x="2339779" y="425524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5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8" y="143"/>
                    <a:pt x="396" y="75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0" name="Google Shape;59500;p25"/>
            <p:cNvSpPr/>
            <p:nvPr/>
          </p:nvSpPr>
          <p:spPr>
            <a:xfrm>
              <a:off x="7422297" y="415437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1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1" name="Google Shape;59501;p25"/>
            <p:cNvSpPr/>
            <p:nvPr/>
          </p:nvSpPr>
          <p:spPr>
            <a:xfrm>
              <a:off x="2008273" y="406194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7"/>
                  </a:moveTo>
                  <a:cubicBezTo>
                    <a:pt x="1300" y="1"/>
                    <a:pt x="0" y="32"/>
                    <a:pt x="713" y="3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2" name="Google Shape;59502;p25"/>
            <p:cNvSpPr/>
            <p:nvPr/>
          </p:nvSpPr>
          <p:spPr>
            <a:xfrm>
              <a:off x="8948801" y="398035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0"/>
                    <a:pt x="0" y="525"/>
                    <a:pt x="647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3" name="Google Shape;59503;p25"/>
            <p:cNvSpPr/>
            <p:nvPr/>
          </p:nvSpPr>
          <p:spPr>
            <a:xfrm>
              <a:off x="8073459" y="4064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4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4" name="Google Shape;59504;p25"/>
            <p:cNvSpPr/>
            <p:nvPr/>
          </p:nvSpPr>
          <p:spPr>
            <a:xfrm>
              <a:off x="5069170" y="404478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5" name="Google Shape;59505;p25"/>
            <p:cNvSpPr/>
            <p:nvPr/>
          </p:nvSpPr>
          <p:spPr>
            <a:xfrm>
              <a:off x="2928551" y="403876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0"/>
                  </a:moveTo>
                  <a:cubicBezTo>
                    <a:pt x="2" y="202"/>
                    <a:pt x="337" y="222"/>
                    <a:pt x="387" y="110"/>
                  </a:cubicBezTo>
                  <a:cubicBezTo>
                    <a:pt x="344" y="1"/>
                    <a:pt x="172" y="57"/>
                    <a:pt x="1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6" name="Google Shape;59506;p25"/>
            <p:cNvSpPr/>
            <p:nvPr/>
          </p:nvSpPr>
          <p:spPr>
            <a:xfrm>
              <a:off x="6818570" y="394091"/>
              <a:ext cx="26412" cy="15266"/>
            </a:xfrm>
            <a:custGeom>
              <a:avLst/>
              <a:gdLst/>
              <a:ahLst/>
              <a:cxnLst/>
              <a:rect l="l" t="t" r="r" b="b"/>
              <a:pathLst>
                <a:path w="740" h="507" extrusionOk="0">
                  <a:moveTo>
                    <a:pt x="739" y="435"/>
                  </a:moveTo>
                  <a:lnTo>
                    <a:pt x="739" y="72"/>
                  </a:lnTo>
                  <a:cubicBezTo>
                    <a:pt x="1" y="1"/>
                    <a:pt x="1" y="507"/>
                    <a:pt x="739" y="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7" name="Google Shape;59507;p25"/>
            <p:cNvSpPr/>
            <p:nvPr/>
          </p:nvSpPr>
          <p:spPr>
            <a:xfrm>
              <a:off x="2783928" y="401317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6" y="1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8" name="Google Shape;59508;p25"/>
            <p:cNvSpPr/>
            <p:nvPr/>
          </p:nvSpPr>
          <p:spPr>
            <a:xfrm>
              <a:off x="4181264" y="39857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6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9" name="Google Shape;59509;p25"/>
            <p:cNvSpPr/>
            <p:nvPr/>
          </p:nvSpPr>
          <p:spPr>
            <a:xfrm>
              <a:off x="2715114" y="393488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1"/>
                  </a:moveTo>
                  <a:cubicBezTo>
                    <a:pt x="204" y="128"/>
                    <a:pt x="104" y="201"/>
                    <a:pt x="1" y="274"/>
                  </a:cubicBezTo>
                  <a:cubicBezTo>
                    <a:pt x="246" y="278"/>
                    <a:pt x="267" y="390"/>
                    <a:pt x="578" y="365"/>
                  </a:cubicBezTo>
                  <a:cubicBezTo>
                    <a:pt x="634" y="158"/>
                    <a:pt x="533" y="24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0" name="Google Shape;59510;p25"/>
            <p:cNvSpPr/>
            <p:nvPr/>
          </p:nvSpPr>
          <p:spPr>
            <a:xfrm>
              <a:off x="2601507" y="398306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7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1" name="Google Shape;59511;p25"/>
            <p:cNvSpPr/>
            <p:nvPr/>
          </p:nvSpPr>
          <p:spPr>
            <a:xfrm>
              <a:off x="1923648" y="390748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3"/>
                  </a:moveTo>
                  <a:cubicBezTo>
                    <a:pt x="193" y="182"/>
                    <a:pt x="229" y="258"/>
                    <a:pt x="384" y="273"/>
                  </a:cubicBezTo>
                  <a:cubicBezTo>
                    <a:pt x="382" y="182"/>
                    <a:pt x="541" y="166"/>
                    <a:pt x="578" y="92"/>
                  </a:cubicBezTo>
                  <a:cubicBezTo>
                    <a:pt x="382" y="92"/>
                    <a:pt x="347" y="18"/>
                    <a:pt x="191" y="1"/>
                  </a:cubicBezTo>
                  <a:cubicBezTo>
                    <a:pt x="193" y="95"/>
                    <a:pt x="35" y="110"/>
                    <a:pt x="1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2" name="Google Shape;59512;p25"/>
            <p:cNvSpPr/>
            <p:nvPr/>
          </p:nvSpPr>
          <p:spPr>
            <a:xfrm>
              <a:off x="4503882" y="388069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2"/>
                  </a:moveTo>
                  <a:cubicBezTo>
                    <a:pt x="422" y="157"/>
                    <a:pt x="659" y="147"/>
                    <a:pt x="607" y="1"/>
                  </a:cubicBezTo>
                  <a:lnTo>
                    <a:pt x="219" y="1"/>
                  </a:lnTo>
                  <a:cubicBezTo>
                    <a:pt x="1" y="131"/>
                    <a:pt x="10" y="220"/>
                    <a:pt x="41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3" name="Google Shape;59513;p25"/>
            <p:cNvSpPr/>
            <p:nvPr/>
          </p:nvSpPr>
          <p:spPr>
            <a:xfrm>
              <a:off x="2763298" y="39044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2"/>
                    <a:pt x="37" y="0"/>
                    <a:pt x="0" y="102"/>
                  </a:cubicBezTo>
                  <a:cubicBezTo>
                    <a:pt x="2" y="153"/>
                    <a:pt x="157" y="206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4" name="Google Shape;59514;p25"/>
            <p:cNvSpPr/>
            <p:nvPr/>
          </p:nvSpPr>
          <p:spPr>
            <a:xfrm>
              <a:off x="2605040" y="39044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2"/>
                    <a:pt x="35" y="0"/>
                    <a:pt x="0" y="102"/>
                  </a:cubicBezTo>
                  <a:cubicBezTo>
                    <a:pt x="0" y="153"/>
                    <a:pt x="153" y="206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5" name="Google Shape;59515;p25"/>
            <p:cNvSpPr/>
            <p:nvPr/>
          </p:nvSpPr>
          <p:spPr>
            <a:xfrm>
              <a:off x="8717161" y="388069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6" name="Google Shape;59516;p25"/>
            <p:cNvSpPr/>
            <p:nvPr/>
          </p:nvSpPr>
          <p:spPr>
            <a:xfrm>
              <a:off x="2887184" y="372232"/>
              <a:ext cx="26627" cy="15296"/>
            </a:xfrm>
            <a:custGeom>
              <a:avLst/>
              <a:gdLst/>
              <a:ahLst/>
              <a:cxnLst/>
              <a:rect l="l" t="t" r="r" b="b"/>
              <a:pathLst>
                <a:path w="746" h="508" extrusionOk="0">
                  <a:moveTo>
                    <a:pt x="0" y="73"/>
                  </a:moveTo>
                  <a:lnTo>
                    <a:pt x="0" y="435"/>
                  </a:lnTo>
                  <a:cubicBezTo>
                    <a:pt x="746" y="507"/>
                    <a:pt x="746" y="1"/>
                    <a:pt x="0" y="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7" name="Google Shape;59517;p25"/>
            <p:cNvSpPr/>
            <p:nvPr/>
          </p:nvSpPr>
          <p:spPr>
            <a:xfrm>
              <a:off x="2967491" y="364012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7"/>
                  </a:moveTo>
                  <a:cubicBezTo>
                    <a:pt x="1040" y="1"/>
                    <a:pt x="1" y="489"/>
                    <a:pt x="837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8" name="Google Shape;59518;p25"/>
            <p:cNvSpPr/>
            <p:nvPr/>
          </p:nvSpPr>
          <p:spPr>
            <a:xfrm>
              <a:off x="7925623" y="361634"/>
              <a:ext cx="34443" cy="16290"/>
            </a:xfrm>
            <a:custGeom>
              <a:avLst/>
              <a:gdLst/>
              <a:ahLst/>
              <a:cxnLst/>
              <a:rect l="l" t="t" r="r" b="b"/>
              <a:pathLst>
                <a:path w="965" h="541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0"/>
                    <a:pt x="5" y="0"/>
                    <a:pt x="1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9" name="Google Shape;59519;p25"/>
            <p:cNvSpPr/>
            <p:nvPr/>
          </p:nvSpPr>
          <p:spPr>
            <a:xfrm>
              <a:off x="7788031" y="374400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1"/>
                    <a:pt x="4" y="2"/>
                    <a:pt x="0" y="91"/>
                  </a:cubicBezTo>
                  <a:cubicBezTo>
                    <a:pt x="146" y="71"/>
                    <a:pt x="381" y="89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0" name="Google Shape;59520;p25"/>
            <p:cNvSpPr/>
            <p:nvPr/>
          </p:nvSpPr>
          <p:spPr>
            <a:xfrm>
              <a:off x="8509863" y="368950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2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1" y="163"/>
                    <a:pt x="215" y="213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1" name="Google Shape;59521;p25"/>
            <p:cNvSpPr/>
            <p:nvPr/>
          </p:nvSpPr>
          <p:spPr>
            <a:xfrm>
              <a:off x="8593311" y="362206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4"/>
                    <a:pt x="339" y="248"/>
                    <a:pt x="386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2" name="Google Shape;59522;p25"/>
            <p:cNvSpPr/>
            <p:nvPr/>
          </p:nvSpPr>
          <p:spPr>
            <a:xfrm>
              <a:off x="3778588" y="362717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1"/>
                    <a:pt x="0" y="69"/>
                    <a:pt x="98" y="114"/>
                  </a:cubicBezTo>
                  <a:cubicBezTo>
                    <a:pt x="150" y="142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3" name="Google Shape;59523;p25"/>
            <p:cNvSpPr/>
            <p:nvPr/>
          </p:nvSpPr>
          <p:spPr>
            <a:xfrm>
              <a:off x="7911846" y="35525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1" y="1"/>
                  </a:lnTo>
                  <a:lnTo>
                    <a:pt x="1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4" name="Google Shape;59524;p25"/>
            <p:cNvSpPr/>
            <p:nvPr/>
          </p:nvSpPr>
          <p:spPr>
            <a:xfrm>
              <a:off x="8062395" y="3525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1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4"/>
                    <a:pt x="217" y="213"/>
                    <a:pt x="605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5" name="Google Shape;59525;p25"/>
            <p:cNvSpPr/>
            <p:nvPr/>
          </p:nvSpPr>
          <p:spPr>
            <a:xfrm>
              <a:off x="7760477" y="347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1"/>
                  </a:cubicBezTo>
                  <a:cubicBezTo>
                    <a:pt x="195" y="181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6" name="Google Shape;59526;p25"/>
            <p:cNvSpPr/>
            <p:nvPr/>
          </p:nvSpPr>
          <p:spPr>
            <a:xfrm>
              <a:off x="7626205" y="35178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0" y="26"/>
                  </a:moveTo>
                  <a:cubicBezTo>
                    <a:pt x="238" y="1"/>
                    <a:pt x="1" y="70"/>
                    <a:pt x="98" y="117"/>
                  </a:cubicBezTo>
                  <a:cubicBezTo>
                    <a:pt x="151" y="139"/>
                    <a:pt x="390" y="71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7" name="Google Shape;59527;p25"/>
            <p:cNvSpPr/>
            <p:nvPr/>
          </p:nvSpPr>
          <p:spPr>
            <a:xfrm>
              <a:off x="6758536" y="340377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88" y="405"/>
                  </a:moveTo>
                  <a:cubicBezTo>
                    <a:pt x="701" y="403"/>
                    <a:pt x="675" y="321"/>
                    <a:pt x="688" y="313"/>
                  </a:cubicBezTo>
                  <a:cubicBezTo>
                    <a:pt x="706" y="303"/>
                    <a:pt x="869" y="125"/>
                    <a:pt x="881" y="132"/>
                  </a:cubicBezTo>
                  <a:cubicBezTo>
                    <a:pt x="671" y="0"/>
                    <a:pt x="0" y="462"/>
                    <a:pt x="688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8" name="Google Shape;59528;p25"/>
            <p:cNvSpPr/>
            <p:nvPr/>
          </p:nvSpPr>
          <p:spPr>
            <a:xfrm>
              <a:off x="7571382" y="33848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5" y="102"/>
                    <a:pt x="633" y="85"/>
                    <a:pt x="670" y="12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9" name="Google Shape;59529;p25"/>
            <p:cNvSpPr/>
            <p:nvPr/>
          </p:nvSpPr>
          <p:spPr>
            <a:xfrm>
              <a:off x="2694484" y="3384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2" y="104"/>
                  </a:moveTo>
                  <a:cubicBezTo>
                    <a:pt x="196" y="53"/>
                    <a:pt x="40" y="0"/>
                    <a:pt x="1" y="104"/>
                  </a:cubicBezTo>
                  <a:cubicBezTo>
                    <a:pt x="1" y="154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0" name="Google Shape;59530;p25"/>
            <p:cNvSpPr/>
            <p:nvPr/>
          </p:nvSpPr>
          <p:spPr>
            <a:xfrm>
              <a:off x="8779158" y="316230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5"/>
                  </a:moveTo>
                  <a:cubicBezTo>
                    <a:pt x="338" y="1"/>
                    <a:pt x="143" y="364"/>
                    <a:pt x="1" y="751"/>
                  </a:cubicBezTo>
                  <a:cubicBezTo>
                    <a:pt x="818" y="927"/>
                    <a:pt x="1575" y="606"/>
                    <a:pt x="135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1" name="Google Shape;59531;p25"/>
            <p:cNvSpPr/>
            <p:nvPr/>
          </p:nvSpPr>
          <p:spPr>
            <a:xfrm>
              <a:off x="7918699" y="338841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4"/>
                    <a:pt x="1" y="92"/>
                  </a:cubicBezTo>
                  <a:cubicBezTo>
                    <a:pt x="153" y="71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2" name="Google Shape;59532;p25"/>
            <p:cNvSpPr/>
            <p:nvPr/>
          </p:nvSpPr>
          <p:spPr>
            <a:xfrm>
              <a:off x="2804629" y="316983"/>
              <a:ext cx="51147" cy="19120"/>
            </a:xfrm>
            <a:custGeom>
              <a:avLst/>
              <a:gdLst/>
              <a:ahLst/>
              <a:cxnLst/>
              <a:rect l="l" t="t" r="r" b="b"/>
              <a:pathLst>
                <a:path w="1433" h="635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0"/>
                  </a:cubicBezTo>
                  <a:cubicBezTo>
                    <a:pt x="545" y="106"/>
                    <a:pt x="274" y="100"/>
                    <a:pt x="0" y="92"/>
                  </a:cubicBezTo>
                  <a:cubicBezTo>
                    <a:pt x="106" y="374"/>
                    <a:pt x="460" y="542"/>
                    <a:pt x="964" y="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3" name="Google Shape;59533;p25"/>
            <p:cNvSpPr/>
            <p:nvPr/>
          </p:nvSpPr>
          <p:spPr>
            <a:xfrm>
              <a:off x="2053494" y="327882"/>
              <a:ext cx="23486" cy="8220"/>
            </a:xfrm>
            <a:custGeom>
              <a:avLst/>
              <a:gdLst/>
              <a:ahLst/>
              <a:cxnLst/>
              <a:rect l="l" t="t" r="r" b="b"/>
              <a:pathLst>
                <a:path w="658" h="273" extrusionOk="0">
                  <a:moveTo>
                    <a:pt x="411" y="273"/>
                  </a:moveTo>
                  <a:cubicBezTo>
                    <a:pt x="421" y="157"/>
                    <a:pt x="657" y="148"/>
                    <a:pt x="604" y="0"/>
                  </a:cubicBezTo>
                  <a:lnTo>
                    <a:pt x="219" y="0"/>
                  </a:lnTo>
                  <a:cubicBezTo>
                    <a:pt x="1" y="133"/>
                    <a:pt x="10" y="225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4" name="Google Shape;59534;p25"/>
            <p:cNvSpPr/>
            <p:nvPr/>
          </p:nvSpPr>
          <p:spPr>
            <a:xfrm>
              <a:off x="5588700" y="32171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40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5" name="Google Shape;59535;p25"/>
            <p:cNvSpPr/>
            <p:nvPr/>
          </p:nvSpPr>
          <p:spPr>
            <a:xfrm>
              <a:off x="1658564" y="3217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40"/>
                    <a:pt x="388" y="72"/>
                    <a:pt x="290" y="25"/>
                  </a:cubicBezTo>
                  <a:cubicBezTo>
                    <a:pt x="238" y="0"/>
                    <a:pt x="0" y="68"/>
                    <a:pt x="97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6" name="Google Shape;59536;p25"/>
            <p:cNvSpPr/>
            <p:nvPr/>
          </p:nvSpPr>
          <p:spPr>
            <a:xfrm>
              <a:off x="7825722" y="31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5"/>
                  </a:moveTo>
                  <a:cubicBezTo>
                    <a:pt x="240" y="0"/>
                    <a:pt x="0" y="69"/>
                    <a:pt x="99" y="116"/>
                  </a:cubicBezTo>
                  <a:cubicBezTo>
                    <a:pt x="154" y="143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7" name="Google Shape;59537;p25"/>
            <p:cNvSpPr/>
            <p:nvPr/>
          </p:nvSpPr>
          <p:spPr>
            <a:xfrm>
              <a:off x="4288982" y="305060"/>
              <a:ext cx="39726" cy="15838"/>
            </a:xfrm>
            <a:custGeom>
              <a:avLst/>
              <a:gdLst/>
              <a:ahLst/>
              <a:cxnLst/>
              <a:rect l="l" t="t" r="r" b="b"/>
              <a:pathLst>
                <a:path w="1113" h="526" extrusionOk="0">
                  <a:moveTo>
                    <a:pt x="648" y="305"/>
                  </a:moveTo>
                  <a:cubicBezTo>
                    <a:pt x="1112" y="1"/>
                    <a:pt x="0" y="526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8" name="Google Shape;59538;p25"/>
            <p:cNvSpPr/>
            <p:nvPr/>
          </p:nvSpPr>
          <p:spPr>
            <a:xfrm>
              <a:off x="998337" y="30204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5" y="42"/>
                  </a:cubicBezTo>
                  <a:cubicBezTo>
                    <a:pt x="216" y="165"/>
                    <a:pt x="0" y="216"/>
                    <a:pt x="83" y="405"/>
                  </a:cubicBezTo>
                  <a:cubicBezTo>
                    <a:pt x="342" y="434"/>
                    <a:pt x="452" y="536"/>
                    <a:pt x="853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9" name="Google Shape;59539;p25"/>
            <p:cNvSpPr/>
            <p:nvPr/>
          </p:nvSpPr>
          <p:spPr>
            <a:xfrm>
              <a:off x="925561" y="3005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0" name="Google Shape;59540;p25"/>
            <p:cNvSpPr/>
            <p:nvPr/>
          </p:nvSpPr>
          <p:spPr>
            <a:xfrm>
              <a:off x="8421205" y="292384"/>
              <a:ext cx="22558" cy="11743"/>
            </a:xfrm>
            <a:custGeom>
              <a:avLst/>
              <a:gdLst/>
              <a:ahLst/>
              <a:cxnLst/>
              <a:rect l="l" t="t" r="r" b="b"/>
              <a:pathLst>
                <a:path w="632" h="390" extrusionOk="0">
                  <a:moveTo>
                    <a:pt x="193" y="0"/>
                  </a:moveTo>
                  <a:cubicBezTo>
                    <a:pt x="202" y="126"/>
                    <a:pt x="103" y="199"/>
                    <a:pt x="1" y="272"/>
                  </a:cubicBezTo>
                  <a:cubicBezTo>
                    <a:pt x="248" y="277"/>
                    <a:pt x="268" y="389"/>
                    <a:pt x="578" y="363"/>
                  </a:cubicBezTo>
                  <a:cubicBezTo>
                    <a:pt x="631" y="157"/>
                    <a:pt x="533" y="22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1" name="Google Shape;59541;p25"/>
            <p:cNvSpPr/>
            <p:nvPr/>
          </p:nvSpPr>
          <p:spPr>
            <a:xfrm>
              <a:off x="7240340" y="292384"/>
              <a:ext cx="31409" cy="13459"/>
            </a:xfrm>
            <a:custGeom>
              <a:avLst/>
              <a:gdLst/>
              <a:ahLst/>
              <a:cxnLst/>
              <a:rect l="l" t="t" r="r" b="b"/>
              <a:pathLst>
                <a:path w="880" h="447" extrusionOk="0">
                  <a:moveTo>
                    <a:pt x="879" y="180"/>
                  </a:moveTo>
                  <a:cubicBezTo>
                    <a:pt x="625" y="180"/>
                    <a:pt x="704" y="22"/>
                    <a:pt x="494" y="0"/>
                  </a:cubicBezTo>
                  <a:cubicBezTo>
                    <a:pt x="477" y="144"/>
                    <a:pt x="1" y="72"/>
                    <a:pt x="108" y="272"/>
                  </a:cubicBezTo>
                  <a:cubicBezTo>
                    <a:pt x="593" y="284"/>
                    <a:pt x="712" y="447"/>
                    <a:pt x="87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2" name="Google Shape;59542;p25"/>
            <p:cNvSpPr/>
            <p:nvPr/>
          </p:nvSpPr>
          <p:spPr>
            <a:xfrm>
              <a:off x="3802680" y="297472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3"/>
                  </a:moveTo>
                  <a:cubicBezTo>
                    <a:pt x="196" y="53"/>
                    <a:pt x="38" y="1"/>
                    <a:pt x="2" y="103"/>
                  </a:cubicBezTo>
                  <a:cubicBezTo>
                    <a:pt x="0" y="154"/>
                    <a:pt x="157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3" name="Google Shape;59543;p25"/>
            <p:cNvSpPr/>
            <p:nvPr/>
          </p:nvSpPr>
          <p:spPr>
            <a:xfrm>
              <a:off x="3385835" y="285700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4" name="Google Shape;59544;p25"/>
            <p:cNvSpPr/>
            <p:nvPr/>
          </p:nvSpPr>
          <p:spPr>
            <a:xfrm>
              <a:off x="4883286" y="28690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5" name="Google Shape;59545;p25"/>
            <p:cNvSpPr/>
            <p:nvPr/>
          </p:nvSpPr>
          <p:spPr>
            <a:xfrm>
              <a:off x="3947161" y="28380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0" y="152"/>
                    <a:pt x="159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6" name="Google Shape;59546;p25"/>
            <p:cNvSpPr/>
            <p:nvPr/>
          </p:nvSpPr>
          <p:spPr>
            <a:xfrm>
              <a:off x="2439823" y="28690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2"/>
                    <a:pt x="4" y="2"/>
                    <a:pt x="1" y="91"/>
                  </a:cubicBezTo>
                  <a:cubicBezTo>
                    <a:pt x="151" y="71"/>
                    <a:pt x="380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7" name="Google Shape;59547;p25"/>
            <p:cNvSpPr/>
            <p:nvPr/>
          </p:nvSpPr>
          <p:spPr>
            <a:xfrm>
              <a:off x="5519886" y="28341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4" y="142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8" name="Google Shape;59548;p25"/>
            <p:cNvSpPr/>
            <p:nvPr/>
          </p:nvSpPr>
          <p:spPr>
            <a:xfrm>
              <a:off x="6741796" y="28145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0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9" name="Google Shape;59549;p25"/>
            <p:cNvSpPr/>
            <p:nvPr/>
          </p:nvSpPr>
          <p:spPr>
            <a:xfrm>
              <a:off x="2543115" y="281033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0" name="Google Shape;59550;p25"/>
            <p:cNvSpPr/>
            <p:nvPr/>
          </p:nvSpPr>
          <p:spPr>
            <a:xfrm>
              <a:off x="2456919" y="28070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1" name="Google Shape;59551;p25"/>
            <p:cNvSpPr/>
            <p:nvPr/>
          </p:nvSpPr>
          <p:spPr>
            <a:xfrm>
              <a:off x="1455478" y="27835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2" name="Google Shape;59552;p25"/>
            <p:cNvSpPr/>
            <p:nvPr/>
          </p:nvSpPr>
          <p:spPr>
            <a:xfrm>
              <a:off x="5530380" y="273235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5" y="273"/>
                  </a:moveTo>
                  <a:cubicBezTo>
                    <a:pt x="355" y="166"/>
                    <a:pt x="419" y="15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2"/>
                    <a:pt x="56" y="306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3" name="Google Shape;59553;p25"/>
            <p:cNvSpPr/>
            <p:nvPr/>
          </p:nvSpPr>
          <p:spPr>
            <a:xfrm>
              <a:off x="5328257" y="269501"/>
              <a:ext cx="39833" cy="15868"/>
            </a:xfrm>
            <a:custGeom>
              <a:avLst/>
              <a:gdLst/>
              <a:ahLst/>
              <a:cxnLst/>
              <a:rect l="l" t="t" r="r" b="b"/>
              <a:pathLst>
                <a:path w="1116" h="527" extrusionOk="0">
                  <a:moveTo>
                    <a:pt x="648" y="306"/>
                  </a:moveTo>
                  <a:cubicBezTo>
                    <a:pt x="1115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4" name="Google Shape;59554;p25"/>
            <p:cNvSpPr/>
            <p:nvPr/>
          </p:nvSpPr>
          <p:spPr>
            <a:xfrm>
              <a:off x="7797989" y="264985"/>
              <a:ext cx="28161" cy="13760"/>
            </a:xfrm>
            <a:custGeom>
              <a:avLst/>
              <a:gdLst/>
              <a:ahLst/>
              <a:cxnLst/>
              <a:rect l="l" t="t" r="r" b="b"/>
              <a:pathLst>
                <a:path w="789" h="457" extrusionOk="0">
                  <a:moveTo>
                    <a:pt x="491" y="456"/>
                  </a:moveTo>
                  <a:cubicBezTo>
                    <a:pt x="752" y="340"/>
                    <a:pt x="789" y="11"/>
                    <a:pt x="299" y="0"/>
                  </a:cubicBezTo>
                  <a:cubicBezTo>
                    <a:pt x="38" y="118"/>
                    <a:pt x="0" y="448"/>
                    <a:pt x="491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5" name="Google Shape;59555;p25"/>
            <p:cNvSpPr/>
            <p:nvPr/>
          </p:nvSpPr>
          <p:spPr>
            <a:xfrm>
              <a:off x="6872464" y="27320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1"/>
                    <a:pt x="383" y="89"/>
                    <a:pt x="386" y="0"/>
                  </a:cubicBezTo>
                  <a:cubicBezTo>
                    <a:pt x="240" y="21"/>
                    <a:pt x="7" y="4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6" name="Google Shape;59556;p25"/>
            <p:cNvSpPr/>
            <p:nvPr/>
          </p:nvSpPr>
          <p:spPr>
            <a:xfrm>
              <a:off x="5857567" y="270104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5"/>
                    <a:pt x="666" y="13"/>
                  </a:cubicBezTo>
                  <a:cubicBezTo>
                    <a:pt x="365" y="22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7" name="Google Shape;59557;p25"/>
            <p:cNvSpPr/>
            <p:nvPr/>
          </p:nvSpPr>
          <p:spPr>
            <a:xfrm>
              <a:off x="8259699" y="267424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8" name="Google Shape;59558;p25"/>
            <p:cNvSpPr/>
            <p:nvPr/>
          </p:nvSpPr>
          <p:spPr>
            <a:xfrm>
              <a:off x="8305777" y="255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09"/>
                  </a:moveTo>
                  <a:cubicBezTo>
                    <a:pt x="404" y="388"/>
                    <a:pt x="615" y="337"/>
                    <a:pt x="535" y="146"/>
                  </a:cubicBezTo>
                  <a:cubicBezTo>
                    <a:pt x="0" y="0"/>
                    <a:pt x="3" y="538"/>
                    <a:pt x="342" y="5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9" name="Google Shape;59559;p25"/>
            <p:cNvSpPr/>
            <p:nvPr/>
          </p:nvSpPr>
          <p:spPr>
            <a:xfrm>
              <a:off x="8214727" y="265075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0" name="Google Shape;59560;p25"/>
            <p:cNvSpPr/>
            <p:nvPr/>
          </p:nvSpPr>
          <p:spPr>
            <a:xfrm>
              <a:off x="8617260" y="2643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0" y="0"/>
                    <a:pt x="1" y="68"/>
                    <a:pt x="100" y="116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1" name="Google Shape;59561;p25"/>
            <p:cNvSpPr/>
            <p:nvPr/>
          </p:nvSpPr>
          <p:spPr>
            <a:xfrm>
              <a:off x="6383879" y="259415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8" y="5"/>
                  </a:moveTo>
                  <a:cubicBezTo>
                    <a:pt x="246" y="0"/>
                    <a:pt x="83" y="75"/>
                    <a:pt x="1" y="185"/>
                  </a:cubicBezTo>
                  <a:cubicBezTo>
                    <a:pt x="304" y="179"/>
                    <a:pt x="668" y="199"/>
                    <a:pt x="578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2" name="Google Shape;59562;p25"/>
            <p:cNvSpPr/>
            <p:nvPr/>
          </p:nvSpPr>
          <p:spPr>
            <a:xfrm>
              <a:off x="5753846" y="261553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1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3" name="Google Shape;59563;p25"/>
            <p:cNvSpPr/>
            <p:nvPr/>
          </p:nvSpPr>
          <p:spPr>
            <a:xfrm>
              <a:off x="3819705" y="26155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1"/>
                    <a:pt x="395" y="73"/>
                    <a:pt x="297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4" name="Google Shape;59564;p25"/>
            <p:cNvSpPr/>
            <p:nvPr/>
          </p:nvSpPr>
          <p:spPr>
            <a:xfrm>
              <a:off x="8097729" y="256254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1"/>
                    <a:pt x="172" y="54"/>
                    <a:pt x="1" y="110"/>
                  </a:cubicBezTo>
                  <a:cubicBezTo>
                    <a:pt x="2" y="202"/>
                    <a:pt x="339" y="224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5" name="Google Shape;59565;p25"/>
            <p:cNvSpPr/>
            <p:nvPr/>
          </p:nvSpPr>
          <p:spPr>
            <a:xfrm>
              <a:off x="6873606" y="249419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7"/>
                    <a:pt x="1128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6" name="Google Shape;59566;p25"/>
            <p:cNvSpPr/>
            <p:nvPr/>
          </p:nvSpPr>
          <p:spPr>
            <a:xfrm>
              <a:off x="8156086" y="25336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7" name="Google Shape;59567;p25"/>
            <p:cNvSpPr/>
            <p:nvPr/>
          </p:nvSpPr>
          <p:spPr>
            <a:xfrm>
              <a:off x="5186167" y="2486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8" name="Google Shape;59568;p25"/>
            <p:cNvSpPr/>
            <p:nvPr/>
          </p:nvSpPr>
          <p:spPr>
            <a:xfrm>
              <a:off x="102935" y="2505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3" y="142"/>
                    <a:pt x="392" y="73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9" name="Google Shape;59569;p25"/>
            <p:cNvSpPr/>
            <p:nvPr/>
          </p:nvSpPr>
          <p:spPr>
            <a:xfrm>
              <a:off x="1198996" y="237737"/>
              <a:ext cx="24414" cy="11321"/>
            </a:xfrm>
            <a:custGeom>
              <a:avLst/>
              <a:gdLst/>
              <a:ahLst/>
              <a:cxnLst/>
              <a:rect l="l" t="t" r="r" b="b"/>
              <a:pathLst>
                <a:path w="684" h="376" extrusionOk="0">
                  <a:moveTo>
                    <a:pt x="631" y="362"/>
                  </a:moveTo>
                  <a:cubicBezTo>
                    <a:pt x="683" y="155"/>
                    <a:pt x="585" y="20"/>
                    <a:pt x="246" y="1"/>
                  </a:cubicBezTo>
                  <a:cubicBezTo>
                    <a:pt x="1" y="107"/>
                    <a:pt x="92" y="376"/>
                    <a:pt x="63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0" name="Google Shape;59570;p25"/>
            <p:cNvSpPr/>
            <p:nvPr/>
          </p:nvSpPr>
          <p:spPr>
            <a:xfrm>
              <a:off x="5433976" y="228584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1" name="Google Shape;59571;p25"/>
            <p:cNvSpPr/>
            <p:nvPr/>
          </p:nvSpPr>
          <p:spPr>
            <a:xfrm>
              <a:off x="4054950" y="234003"/>
              <a:ext cx="39690" cy="15808"/>
            </a:xfrm>
            <a:custGeom>
              <a:avLst/>
              <a:gdLst/>
              <a:ahLst/>
              <a:cxnLst/>
              <a:rect l="l" t="t" r="r" b="b"/>
              <a:pathLst>
                <a:path w="1112" h="525" extrusionOk="0">
                  <a:moveTo>
                    <a:pt x="645" y="305"/>
                  </a:moveTo>
                  <a:cubicBezTo>
                    <a:pt x="1111" y="1"/>
                    <a:pt x="1" y="524"/>
                    <a:pt x="645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2" name="Google Shape;59572;p25"/>
            <p:cNvSpPr/>
            <p:nvPr/>
          </p:nvSpPr>
          <p:spPr>
            <a:xfrm>
              <a:off x="907572" y="229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87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3" name="Google Shape;59573;p25"/>
            <p:cNvSpPr/>
            <p:nvPr/>
          </p:nvSpPr>
          <p:spPr>
            <a:xfrm>
              <a:off x="3158942" y="23972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7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4" name="Google Shape;59574;p25"/>
            <p:cNvSpPr/>
            <p:nvPr/>
          </p:nvSpPr>
          <p:spPr>
            <a:xfrm>
              <a:off x="763663" y="23972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5" name="Google Shape;59575;p25"/>
            <p:cNvSpPr/>
            <p:nvPr/>
          </p:nvSpPr>
          <p:spPr>
            <a:xfrm>
              <a:off x="4026254" y="23421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6" name="Google Shape;59576;p25"/>
            <p:cNvSpPr/>
            <p:nvPr/>
          </p:nvSpPr>
          <p:spPr>
            <a:xfrm>
              <a:off x="364378" y="234214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6" y="140"/>
                    <a:pt x="396" y="73"/>
                    <a:pt x="297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7" name="Google Shape;59577;p25"/>
            <p:cNvSpPr/>
            <p:nvPr/>
          </p:nvSpPr>
          <p:spPr>
            <a:xfrm>
              <a:off x="6084317" y="2314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39" y="0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8" name="Google Shape;59578;p25"/>
            <p:cNvSpPr/>
            <p:nvPr/>
          </p:nvSpPr>
          <p:spPr>
            <a:xfrm>
              <a:off x="3416031" y="223255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9" name="Google Shape;59579;p25"/>
            <p:cNvSpPr/>
            <p:nvPr/>
          </p:nvSpPr>
          <p:spPr>
            <a:xfrm>
              <a:off x="690387" y="224038"/>
              <a:ext cx="31624" cy="10900"/>
            </a:xfrm>
            <a:custGeom>
              <a:avLst/>
              <a:gdLst/>
              <a:ahLst/>
              <a:cxnLst/>
              <a:rect l="l" t="t" r="r" b="b"/>
              <a:pathLst>
                <a:path w="886" h="362" extrusionOk="0">
                  <a:moveTo>
                    <a:pt x="611" y="362"/>
                  </a:moveTo>
                  <a:cubicBezTo>
                    <a:pt x="670" y="241"/>
                    <a:pt x="885" y="190"/>
                    <a:pt x="804" y="0"/>
                  </a:cubicBezTo>
                  <a:lnTo>
                    <a:pt x="34" y="0"/>
                  </a:lnTo>
                  <a:cubicBezTo>
                    <a:pt x="0" y="227"/>
                    <a:pt x="328" y="284"/>
                    <a:pt x="61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0" name="Google Shape;59580;p25"/>
            <p:cNvSpPr/>
            <p:nvPr/>
          </p:nvSpPr>
          <p:spPr>
            <a:xfrm>
              <a:off x="2253976" y="223044"/>
              <a:ext cx="32659" cy="9244"/>
            </a:xfrm>
            <a:custGeom>
              <a:avLst/>
              <a:gdLst/>
              <a:ahLst/>
              <a:cxnLst/>
              <a:rect l="l" t="t" r="r" b="b"/>
              <a:pathLst>
                <a:path w="915" h="307" extrusionOk="0">
                  <a:moveTo>
                    <a:pt x="387" y="306"/>
                  </a:moveTo>
                  <a:cubicBezTo>
                    <a:pt x="914" y="159"/>
                    <a:pt x="104" y="1"/>
                    <a:pt x="1" y="215"/>
                  </a:cubicBezTo>
                  <a:cubicBezTo>
                    <a:pt x="192" y="215"/>
                    <a:pt x="229" y="288"/>
                    <a:pt x="387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1" name="Google Shape;59581;p25"/>
            <p:cNvSpPr/>
            <p:nvPr/>
          </p:nvSpPr>
          <p:spPr>
            <a:xfrm>
              <a:off x="1545064" y="229487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1" y="92"/>
                  </a:moveTo>
                  <a:cubicBezTo>
                    <a:pt x="151" y="70"/>
                    <a:pt x="380" y="88"/>
                    <a:pt x="387" y="1"/>
                  </a:cubicBezTo>
                  <a:cubicBezTo>
                    <a:pt x="236" y="22"/>
                    <a:pt x="4" y="2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2" name="Google Shape;59582;p25"/>
            <p:cNvSpPr/>
            <p:nvPr/>
          </p:nvSpPr>
          <p:spPr>
            <a:xfrm>
              <a:off x="311911" y="22241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6"/>
                  </a:moveTo>
                  <a:cubicBezTo>
                    <a:pt x="1" y="240"/>
                    <a:pt x="178" y="379"/>
                    <a:pt x="221" y="236"/>
                  </a:cubicBezTo>
                  <a:cubicBezTo>
                    <a:pt x="250" y="140"/>
                    <a:pt x="73" y="1"/>
                    <a:pt x="28" y="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3" name="Google Shape;59583;p25"/>
            <p:cNvSpPr/>
            <p:nvPr/>
          </p:nvSpPr>
          <p:spPr>
            <a:xfrm>
              <a:off x="3303601" y="22599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0"/>
                    <a:pt x="393" y="72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4" name="Google Shape;59584;p25"/>
            <p:cNvSpPr/>
            <p:nvPr/>
          </p:nvSpPr>
          <p:spPr>
            <a:xfrm>
              <a:off x="7591762" y="22325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2"/>
                    <a:pt x="391" y="73"/>
                    <a:pt x="291" y="26"/>
                  </a:cubicBezTo>
                  <a:cubicBezTo>
                    <a:pt x="239" y="0"/>
                    <a:pt x="1" y="68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5" name="Google Shape;59585;p25"/>
            <p:cNvSpPr/>
            <p:nvPr/>
          </p:nvSpPr>
          <p:spPr>
            <a:xfrm>
              <a:off x="5413917" y="217715"/>
              <a:ext cx="31552" cy="9635"/>
            </a:xfrm>
            <a:custGeom>
              <a:avLst/>
              <a:gdLst/>
              <a:ahLst/>
              <a:cxnLst/>
              <a:rect l="l" t="t" r="r" b="b"/>
              <a:pathLst>
                <a:path w="884" h="320" extrusionOk="0">
                  <a:moveTo>
                    <a:pt x="754" y="210"/>
                  </a:moveTo>
                  <a:cubicBezTo>
                    <a:pt x="883" y="0"/>
                    <a:pt x="1" y="15"/>
                    <a:pt x="176" y="210"/>
                  </a:cubicBezTo>
                  <a:cubicBezTo>
                    <a:pt x="242" y="283"/>
                    <a:pt x="688" y="320"/>
                    <a:pt x="754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6" name="Google Shape;59586;p25"/>
            <p:cNvSpPr/>
            <p:nvPr/>
          </p:nvSpPr>
          <p:spPr>
            <a:xfrm>
              <a:off x="5343212" y="210278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0"/>
                    <a:pt x="37" y="93"/>
                  </a:cubicBezTo>
                  <a:cubicBezTo>
                    <a:pt x="6" y="319"/>
                    <a:pt x="0" y="534"/>
                    <a:pt x="422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7" name="Google Shape;59587;p25"/>
            <p:cNvSpPr/>
            <p:nvPr/>
          </p:nvSpPr>
          <p:spPr>
            <a:xfrm>
              <a:off x="7729318" y="21777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101" y="117"/>
                  </a:moveTo>
                  <a:cubicBezTo>
                    <a:pt x="154" y="143"/>
                    <a:pt x="392" y="73"/>
                    <a:pt x="294" y="26"/>
                  </a:cubicBezTo>
                  <a:cubicBezTo>
                    <a:pt x="240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8" name="Google Shape;59588;p25"/>
            <p:cNvSpPr/>
            <p:nvPr/>
          </p:nvSpPr>
          <p:spPr>
            <a:xfrm>
              <a:off x="8754888" y="21232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7"/>
                  </a:moveTo>
                  <a:cubicBezTo>
                    <a:pt x="153" y="143"/>
                    <a:pt x="395" y="72"/>
                    <a:pt x="293" y="25"/>
                  </a:cubicBezTo>
                  <a:cubicBezTo>
                    <a:pt x="241" y="0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9" name="Google Shape;59589;p25"/>
            <p:cNvSpPr/>
            <p:nvPr/>
          </p:nvSpPr>
          <p:spPr>
            <a:xfrm>
              <a:off x="7164959" y="20955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0" name="Google Shape;59590;p25"/>
            <p:cNvSpPr/>
            <p:nvPr/>
          </p:nvSpPr>
          <p:spPr>
            <a:xfrm>
              <a:off x="1603456" y="20955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0" y="27"/>
                  </a:moveTo>
                  <a:cubicBezTo>
                    <a:pt x="238" y="1"/>
                    <a:pt x="0" y="71"/>
                    <a:pt x="97" y="117"/>
                  </a:cubicBezTo>
                  <a:cubicBezTo>
                    <a:pt x="154" y="143"/>
                    <a:pt x="394" y="73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1" name="Google Shape;59591;p25"/>
            <p:cNvSpPr/>
            <p:nvPr/>
          </p:nvSpPr>
          <p:spPr>
            <a:xfrm>
              <a:off x="4484038" y="201396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2" name="Google Shape;59592;p25"/>
            <p:cNvSpPr/>
            <p:nvPr/>
          </p:nvSpPr>
          <p:spPr>
            <a:xfrm>
              <a:off x="4036747" y="20452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3"/>
                    <a:pt x="38" y="1"/>
                    <a:pt x="2" y="103"/>
                  </a:cubicBezTo>
                  <a:cubicBezTo>
                    <a:pt x="0" y="154"/>
                    <a:pt x="153" y="206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3" name="Google Shape;59593;p25"/>
            <p:cNvSpPr/>
            <p:nvPr/>
          </p:nvSpPr>
          <p:spPr>
            <a:xfrm>
              <a:off x="1651569" y="20681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1" y="1"/>
                    <a:pt x="1" y="71"/>
                    <a:pt x="101" y="117"/>
                  </a:cubicBezTo>
                  <a:cubicBezTo>
                    <a:pt x="156" y="143"/>
                    <a:pt x="393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4" name="Google Shape;59594;p25"/>
            <p:cNvSpPr/>
            <p:nvPr/>
          </p:nvSpPr>
          <p:spPr>
            <a:xfrm>
              <a:off x="581384" y="198686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8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5" name="Google Shape;59595;p25"/>
            <p:cNvSpPr/>
            <p:nvPr/>
          </p:nvSpPr>
          <p:spPr>
            <a:xfrm>
              <a:off x="8985707" y="20178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4"/>
                    <a:pt x="34" y="0"/>
                    <a:pt x="0" y="102"/>
                  </a:cubicBezTo>
                  <a:cubicBezTo>
                    <a:pt x="0" y="153"/>
                    <a:pt x="154" y="207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6" name="Google Shape;59596;p25"/>
            <p:cNvSpPr/>
            <p:nvPr/>
          </p:nvSpPr>
          <p:spPr>
            <a:xfrm>
              <a:off x="3396578" y="196729"/>
              <a:ext cx="41332" cy="13670"/>
            </a:xfrm>
            <a:custGeom>
              <a:avLst/>
              <a:gdLst/>
              <a:ahLst/>
              <a:cxnLst/>
              <a:rect l="l" t="t" r="r" b="b"/>
              <a:pathLst>
                <a:path w="1158" h="454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3"/>
                    <a:pt x="861" y="162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7" name="Google Shape;59597;p25"/>
            <p:cNvSpPr/>
            <p:nvPr/>
          </p:nvSpPr>
          <p:spPr>
            <a:xfrm>
              <a:off x="2032865" y="202088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4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7"/>
                    <a:pt x="217" y="215"/>
                    <a:pt x="603" y="1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8" name="Google Shape;59598;p25"/>
            <p:cNvSpPr/>
            <p:nvPr/>
          </p:nvSpPr>
          <p:spPr>
            <a:xfrm>
              <a:off x="1958911" y="191219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3"/>
                  </a:moveTo>
                  <a:cubicBezTo>
                    <a:pt x="1267" y="483"/>
                    <a:pt x="878" y="34"/>
                    <a:pt x="362" y="0"/>
                  </a:cubicBezTo>
                  <a:cubicBezTo>
                    <a:pt x="1" y="173"/>
                    <a:pt x="476" y="165"/>
                    <a:pt x="362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9" name="Google Shape;59599;p25"/>
            <p:cNvSpPr/>
            <p:nvPr/>
          </p:nvSpPr>
          <p:spPr>
            <a:xfrm>
              <a:off x="4619774" y="19395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5" y="1"/>
                  </a:moveTo>
                  <a:lnTo>
                    <a:pt x="248" y="1"/>
                  </a:lnTo>
                  <a:cubicBezTo>
                    <a:pt x="236" y="117"/>
                    <a:pt x="0" y="126"/>
                    <a:pt x="56" y="274"/>
                  </a:cubicBezTo>
                  <a:lnTo>
                    <a:pt x="635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0" name="Google Shape;59600;p25"/>
            <p:cNvSpPr/>
            <p:nvPr/>
          </p:nvSpPr>
          <p:spPr>
            <a:xfrm>
              <a:off x="1868646" y="199439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69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1" name="Google Shape;59601;p25"/>
            <p:cNvSpPr/>
            <p:nvPr/>
          </p:nvSpPr>
          <p:spPr>
            <a:xfrm>
              <a:off x="1111765" y="186974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2" name="Google Shape;59602;p25"/>
            <p:cNvSpPr/>
            <p:nvPr/>
          </p:nvSpPr>
          <p:spPr>
            <a:xfrm>
              <a:off x="7047854" y="19320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3" name="Google Shape;59603;p25"/>
            <p:cNvSpPr/>
            <p:nvPr/>
          </p:nvSpPr>
          <p:spPr>
            <a:xfrm>
              <a:off x="6949309" y="183782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4" name="Google Shape;59604;p25"/>
            <p:cNvSpPr/>
            <p:nvPr/>
          </p:nvSpPr>
          <p:spPr>
            <a:xfrm>
              <a:off x="5853105" y="188509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0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5" name="Google Shape;59605;p25"/>
            <p:cNvSpPr/>
            <p:nvPr/>
          </p:nvSpPr>
          <p:spPr>
            <a:xfrm>
              <a:off x="175318" y="187486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60"/>
                    <a:pt x="102" y="0"/>
                    <a:pt x="1" y="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6" name="Google Shape;59606;p25"/>
            <p:cNvSpPr/>
            <p:nvPr/>
          </p:nvSpPr>
          <p:spPr>
            <a:xfrm>
              <a:off x="7226920" y="19046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5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7" name="Google Shape;59607;p25"/>
            <p:cNvSpPr/>
            <p:nvPr/>
          </p:nvSpPr>
          <p:spPr>
            <a:xfrm>
              <a:off x="5967248" y="190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8" name="Google Shape;59608;p25"/>
            <p:cNvSpPr/>
            <p:nvPr/>
          </p:nvSpPr>
          <p:spPr>
            <a:xfrm>
              <a:off x="2546363" y="19046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9" name="Google Shape;59609;p25"/>
            <p:cNvSpPr/>
            <p:nvPr/>
          </p:nvSpPr>
          <p:spPr>
            <a:xfrm>
              <a:off x="7069697" y="17926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7"/>
                  </a:moveTo>
                  <a:cubicBezTo>
                    <a:pt x="1114" y="1"/>
                    <a:pt x="0" y="527"/>
                    <a:pt x="646" y="3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0" name="Google Shape;59610;p25"/>
            <p:cNvSpPr/>
            <p:nvPr/>
          </p:nvSpPr>
          <p:spPr>
            <a:xfrm>
              <a:off x="4903952" y="185077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3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1" name="Google Shape;59611;p25"/>
            <p:cNvSpPr/>
            <p:nvPr/>
          </p:nvSpPr>
          <p:spPr>
            <a:xfrm>
              <a:off x="4645722" y="187727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6"/>
                  </a:moveTo>
                  <a:cubicBezTo>
                    <a:pt x="154" y="141"/>
                    <a:pt x="391" y="72"/>
                    <a:pt x="293" y="26"/>
                  </a:cubicBezTo>
                  <a:cubicBezTo>
                    <a:pt x="240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2" name="Google Shape;59612;p25"/>
            <p:cNvSpPr/>
            <p:nvPr/>
          </p:nvSpPr>
          <p:spPr>
            <a:xfrm>
              <a:off x="251021" y="18850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3" name="Google Shape;59613;p25"/>
            <p:cNvSpPr/>
            <p:nvPr/>
          </p:nvSpPr>
          <p:spPr>
            <a:xfrm>
              <a:off x="7353555" y="180290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21"/>
                    <a:pt x="409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4" name="Google Shape;59614;p25"/>
            <p:cNvSpPr/>
            <p:nvPr/>
          </p:nvSpPr>
          <p:spPr>
            <a:xfrm>
              <a:off x="2202258" y="18495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99" y="117"/>
                  </a:cubicBezTo>
                  <a:cubicBezTo>
                    <a:pt x="153" y="142"/>
                    <a:pt x="392" y="74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5" name="Google Shape;59615;p25"/>
            <p:cNvSpPr/>
            <p:nvPr/>
          </p:nvSpPr>
          <p:spPr>
            <a:xfrm>
              <a:off x="1865006" y="182217"/>
              <a:ext cx="13956" cy="4366"/>
            </a:xfrm>
            <a:custGeom>
              <a:avLst/>
              <a:gdLst/>
              <a:ahLst/>
              <a:cxnLst/>
              <a:rect l="l" t="t" r="r" b="b"/>
              <a:pathLst>
                <a:path w="391" h="145" extrusionOk="0">
                  <a:moveTo>
                    <a:pt x="293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2" y="144"/>
                    <a:pt x="391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6" name="Google Shape;59616;p25"/>
            <p:cNvSpPr/>
            <p:nvPr/>
          </p:nvSpPr>
          <p:spPr>
            <a:xfrm>
              <a:off x="1510586" y="17902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72" y="140"/>
                    <a:pt x="87" y="1"/>
                    <a:pt x="1" y="133"/>
                  </a:cubicBezTo>
                  <a:cubicBezTo>
                    <a:pt x="3" y="224"/>
                    <a:pt x="340" y="247"/>
                    <a:pt x="387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7" name="Google Shape;59617;p25"/>
            <p:cNvSpPr/>
            <p:nvPr/>
          </p:nvSpPr>
          <p:spPr>
            <a:xfrm>
              <a:off x="4339557" y="177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8" name="Google Shape;59618;p25"/>
            <p:cNvSpPr/>
            <p:nvPr/>
          </p:nvSpPr>
          <p:spPr>
            <a:xfrm>
              <a:off x="1579435" y="17755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9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9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9" name="Google Shape;59619;p25"/>
            <p:cNvSpPr/>
            <p:nvPr/>
          </p:nvSpPr>
          <p:spPr>
            <a:xfrm>
              <a:off x="7987549" y="17709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3" y="31"/>
                    <a:pt x="35" y="1"/>
                    <a:pt x="1" y="106"/>
                  </a:cubicBezTo>
                  <a:cubicBezTo>
                    <a:pt x="229" y="92"/>
                    <a:pt x="548" y="121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0" name="Google Shape;59620;p25"/>
            <p:cNvSpPr/>
            <p:nvPr/>
          </p:nvSpPr>
          <p:spPr>
            <a:xfrm>
              <a:off x="4525333" y="17438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4" y="105"/>
                  </a:moveTo>
                  <a:cubicBezTo>
                    <a:pt x="0" y="156"/>
                    <a:pt x="157" y="208"/>
                    <a:pt x="194" y="105"/>
                  </a:cubicBezTo>
                  <a:cubicBezTo>
                    <a:pt x="196" y="55"/>
                    <a:pt x="39" y="1"/>
                    <a:pt x="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1" name="Google Shape;59621;p25"/>
            <p:cNvSpPr/>
            <p:nvPr/>
          </p:nvSpPr>
          <p:spPr>
            <a:xfrm>
              <a:off x="684641" y="170806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69" y="143"/>
                    <a:pt x="85" y="1"/>
                    <a:pt x="1" y="133"/>
                  </a:cubicBezTo>
                  <a:cubicBezTo>
                    <a:pt x="2" y="224"/>
                    <a:pt x="339" y="248"/>
                    <a:pt x="387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2" name="Google Shape;59622;p25"/>
            <p:cNvSpPr/>
            <p:nvPr/>
          </p:nvSpPr>
          <p:spPr>
            <a:xfrm>
              <a:off x="1235259" y="16899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1"/>
                  </a:moveTo>
                  <a:cubicBezTo>
                    <a:pt x="196" y="53"/>
                    <a:pt x="35" y="1"/>
                    <a:pt x="0" y="101"/>
                  </a:cubicBezTo>
                  <a:cubicBezTo>
                    <a:pt x="1" y="154"/>
                    <a:pt x="157" y="206"/>
                    <a:pt x="196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3" name="Google Shape;59623;p25"/>
            <p:cNvSpPr/>
            <p:nvPr/>
          </p:nvSpPr>
          <p:spPr>
            <a:xfrm>
              <a:off x="3589243" y="1662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6" y="104"/>
                  </a:moveTo>
                  <a:cubicBezTo>
                    <a:pt x="196" y="53"/>
                    <a:pt x="38" y="0"/>
                    <a:pt x="3" y="104"/>
                  </a:cubicBezTo>
                  <a:cubicBezTo>
                    <a:pt x="0" y="153"/>
                    <a:pt x="160" y="205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4" name="Google Shape;59624;p25"/>
            <p:cNvSpPr/>
            <p:nvPr/>
          </p:nvSpPr>
          <p:spPr>
            <a:xfrm>
              <a:off x="7588335" y="163309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2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5" name="Google Shape;59625;p25"/>
            <p:cNvSpPr/>
            <p:nvPr/>
          </p:nvSpPr>
          <p:spPr>
            <a:xfrm>
              <a:off x="4277596" y="16385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6" name="Google Shape;59626;p25"/>
            <p:cNvSpPr/>
            <p:nvPr/>
          </p:nvSpPr>
          <p:spPr>
            <a:xfrm>
              <a:off x="2835503" y="16586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3" y="140"/>
                    <a:pt x="391" y="72"/>
                    <a:pt x="293" y="27"/>
                  </a:cubicBezTo>
                  <a:cubicBezTo>
                    <a:pt x="240" y="0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7" name="Google Shape;59627;p25"/>
            <p:cNvSpPr/>
            <p:nvPr/>
          </p:nvSpPr>
          <p:spPr>
            <a:xfrm>
              <a:off x="2556856" y="16351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4" y="54"/>
                    <a:pt x="34" y="0"/>
                    <a:pt x="1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8" name="Google Shape;59628;p25"/>
            <p:cNvSpPr/>
            <p:nvPr/>
          </p:nvSpPr>
          <p:spPr>
            <a:xfrm>
              <a:off x="1923505" y="16351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5"/>
                  </a:moveTo>
                  <a:cubicBezTo>
                    <a:pt x="197" y="54"/>
                    <a:pt x="39" y="0"/>
                    <a:pt x="5" y="105"/>
                  </a:cubicBezTo>
                  <a:cubicBezTo>
                    <a:pt x="1" y="153"/>
                    <a:pt x="160" y="205"/>
                    <a:pt x="197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9" name="Google Shape;59629;p25"/>
            <p:cNvSpPr/>
            <p:nvPr/>
          </p:nvSpPr>
          <p:spPr>
            <a:xfrm>
              <a:off x="567643" y="166651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3" y="2"/>
                    <a:pt x="1" y="91"/>
                  </a:cubicBezTo>
                  <a:cubicBezTo>
                    <a:pt x="150" y="71"/>
                    <a:pt x="381" y="87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0" name="Google Shape;59630;p25"/>
            <p:cNvSpPr/>
            <p:nvPr/>
          </p:nvSpPr>
          <p:spPr>
            <a:xfrm>
              <a:off x="6721095" y="157859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1" name="Google Shape;59631;p25"/>
            <p:cNvSpPr/>
            <p:nvPr/>
          </p:nvSpPr>
          <p:spPr>
            <a:xfrm>
              <a:off x="6166908" y="1603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9" y="116"/>
                  </a:cubicBezTo>
                  <a:cubicBezTo>
                    <a:pt x="154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2" name="Google Shape;59632;p25"/>
            <p:cNvSpPr/>
            <p:nvPr/>
          </p:nvSpPr>
          <p:spPr>
            <a:xfrm>
              <a:off x="5048540" y="155691"/>
              <a:ext cx="20666" cy="8943"/>
            </a:xfrm>
            <a:custGeom>
              <a:avLst/>
              <a:gdLst/>
              <a:ahLst/>
              <a:cxnLst/>
              <a:rect l="l" t="t" r="r" b="b"/>
              <a:pathLst>
                <a:path w="579" h="297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7"/>
                    <a:pt x="0" y="182"/>
                  </a:cubicBezTo>
                  <a:cubicBezTo>
                    <a:pt x="246" y="188"/>
                    <a:pt x="267" y="297"/>
                    <a:pt x="579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3" name="Google Shape;59633;p25"/>
            <p:cNvSpPr/>
            <p:nvPr/>
          </p:nvSpPr>
          <p:spPr>
            <a:xfrm>
              <a:off x="2822083" y="15533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4" name="Google Shape;59634;p25"/>
            <p:cNvSpPr/>
            <p:nvPr/>
          </p:nvSpPr>
          <p:spPr>
            <a:xfrm>
              <a:off x="6937852" y="15493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7"/>
                    <a:pt x="99" y="115"/>
                  </a:cubicBezTo>
                  <a:cubicBezTo>
                    <a:pt x="152" y="142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5" name="Google Shape;59635;p25"/>
            <p:cNvSpPr/>
            <p:nvPr/>
          </p:nvSpPr>
          <p:spPr>
            <a:xfrm>
              <a:off x="4515304" y="144732"/>
              <a:ext cx="40440" cy="13700"/>
            </a:xfrm>
            <a:custGeom>
              <a:avLst/>
              <a:gdLst/>
              <a:ahLst/>
              <a:cxnLst/>
              <a:rect l="l" t="t" r="r" b="b"/>
              <a:pathLst>
                <a:path w="1133" h="455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5"/>
                    <a:pt x="699" y="257"/>
                    <a:pt x="860" y="0"/>
                  </a:cubicBezTo>
                  <a:cubicBezTo>
                    <a:pt x="1" y="39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6" name="Google Shape;59636;p25"/>
            <p:cNvSpPr/>
            <p:nvPr/>
          </p:nvSpPr>
          <p:spPr>
            <a:xfrm>
              <a:off x="2553287" y="1549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7"/>
                    <a:pt x="102" y="115"/>
                  </a:cubicBezTo>
                  <a:cubicBezTo>
                    <a:pt x="154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7" name="Google Shape;59637;p25"/>
            <p:cNvSpPr/>
            <p:nvPr/>
          </p:nvSpPr>
          <p:spPr>
            <a:xfrm>
              <a:off x="1920007" y="15493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5"/>
                  </a:moveTo>
                  <a:cubicBezTo>
                    <a:pt x="154" y="142"/>
                    <a:pt x="395" y="71"/>
                    <a:pt x="295" y="25"/>
                  </a:cubicBezTo>
                  <a:cubicBezTo>
                    <a:pt x="238" y="1"/>
                    <a:pt x="1" y="68"/>
                    <a:pt x="103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8" name="Google Shape;59638;p25"/>
            <p:cNvSpPr/>
            <p:nvPr/>
          </p:nvSpPr>
          <p:spPr>
            <a:xfrm>
              <a:off x="225465" y="142323"/>
              <a:ext cx="46257" cy="18728"/>
            </a:xfrm>
            <a:custGeom>
              <a:avLst/>
              <a:gdLst/>
              <a:ahLst/>
              <a:cxnLst/>
              <a:rect l="l" t="t" r="r" b="b"/>
              <a:pathLst>
                <a:path w="1296" h="622" extrusionOk="0">
                  <a:moveTo>
                    <a:pt x="1295" y="353"/>
                  </a:moveTo>
                  <a:cubicBezTo>
                    <a:pt x="924" y="315"/>
                    <a:pt x="1144" y="1"/>
                    <a:pt x="524" y="80"/>
                  </a:cubicBezTo>
                  <a:cubicBezTo>
                    <a:pt x="0" y="224"/>
                    <a:pt x="999" y="622"/>
                    <a:pt x="1295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9" name="Google Shape;59639;p25"/>
            <p:cNvSpPr/>
            <p:nvPr/>
          </p:nvSpPr>
          <p:spPr>
            <a:xfrm>
              <a:off x="8631001" y="149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0" name="Google Shape;59640;p25"/>
            <p:cNvSpPr/>
            <p:nvPr/>
          </p:nvSpPr>
          <p:spPr>
            <a:xfrm>
              <a:off x="7141010" y="15018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1"/>
                  </a:moveTo>
                  <a:cubicBezTo>
                    <a:pt x="233" y="21"/>
                    <a:pt x="3" y="3"/>
                    <a:pt x="1" y="92"/>
                  </a:cubicBezTo>
                  <a:cubicBezTo>
                    <a:pt x="150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1" name="Google Shape;59641;p25"/>
            <p:cNvSpPr/>
            <p:nvPr/>
          </p:nvSpPr>
          <p:spPr>
            <a:xfrm>
              <a:off x="4269886" y="142052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1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2" name="Google Shape;59642;p25"/>
            <p:cNvSpPr/>
            <p:nvPr/>
          </p:nvSpPr>
          <p:spPr>
            <a:xfrm>
              <a:off x="3103977" y="14394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3" name="Google Shape;59643;p25"/>
            <p:cNvSpPr/>
            <p:nvPr/>
          </p:nvSpPr>
          <p:spPr>
            <a:xfrm>
              <a:off x="1438203" y="14394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2"/>
                    <a:pt x="393" y="74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4" name="Google Shape;59644;p25"/>
            <p:cNvSpPr/>
            <p:nvPr/>
          </p:nvSpPr>
          <p:spPr>
            <a:xfrm>
              <a:off x="309377" y="14394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6"/>
                  </a:moveTo>
                  <a:cubicBezTo>
                    <a:pt x="240" y="0"/>
                    <a:pt x="0" y="71"/>
                    <a:pt x="99" y="118"/>
                  </a:cubicBezTo>
                  <a:cubicBezTo>
                    <a:pt x="154" y="142"/>
                    <a:pt x="394" y="74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5" name="Google Shape;59645;p25"/>
            <p:cNvSpPr/>
            <p:nvPr/>
          </p:nvSpPr>
          <p:spPr>
            <a:xfrm>
              <a:off x="4583796" y="14126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4"/>
                  </a:moveTo>
                  <a:cubicBezTo>
                    <a:pt x="238" y="0"/>
                    <a:pt x="1" y="68"/>
                    <a:pt x="98" y="115"/>
                  </a:cubicBezTo>
                  <a:cubicBezTo>
                    <a:pt x="153" y="140"/>
                    <a:pt x="392" y="71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6" name="Google Shape;59646;p25"/>
            <p:cNvSpPr/>
            <p:nvPr/>
          </p:nvSpPr>
          <p:spPr>
            <a:xfrm>
              <a:off x="2198939" y="13563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1" y="211"/>
                  </a:moveTo>
                  <a:cubicBezTo>
                    <a:pt x="258" y="328"/>
                    <a:pt x="716" y="331"/>
                    <a:pt x="774" y="122"/>
                  </a:cubicBezTo>
                  <a:cubicBezTo>
                    <a:pt x="517" y="2"/>
                    <a:pt x="54" y="1"/>
                    <a:pt x="1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7" name="Google Shape;59647;p25"/>
            <p:cNvSpPr/>
            <p:nvPr/>
          </p:nvSpPr>
          <p:spPr>
            <a:xfrm>
              <a:off x="8497014" y="136000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1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8" name="Google Shape;59648;p25"/>
            <p:cNvSpPr/>
            <p:nvPr/>
          </p:nvSpPr>
          <p:spPr>
            <a:xfrm>
              <a:off x="7801701" y="13615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3"/>
                    <a:pt x="157" y="207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9" name="Google Shape;59649;p25"/>
            <p:cNvSpPr/>
            <p:nvPr/>
          </p:nvSpPr>
          <p:spPr>
            <a:xfrm>
              <a:off x="4642438" y="136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0" name="Google Shape;59650;p25"/>
            <p:cNvSpPr/>
            <p:nvPr/>
          </p:nvSpPr>
          <p:spPr>
            <a:xfrm>
              <a:off x="1438203" y="1384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1" name="Google Shape;59651;p25"/>
            <p:cNvSpPr/>
            <p:nvPr/>
          </p:nvSpPr>
          <p:spPr>
            <a:xfrm>
              <a:off x="1407258" y="136392"/>
              <a:ext cx="23985" cy="5992"/>
            </a:xfrm>
            <a:custGeom>
              <a:avLst/>
              <a:gdLst/>
              <a:ahLst/>
              <a:cxnLst/>
              <a:rect l="l" t="t" r="r" b="b"/>
              <a:pathLst>
                <a:path w="672" h="199" extrusionOk="0">
                  <a:moveTo>
                    <a:pt x="580" y="4"/>
                  </a:moveTo>
                  <a:cubicBezTo>
                    <a:pt x="248" y="0"/>
                    <a:pt x="87" y="75"/>
                    <a:pt x="0" y="187"/>
                  </a:cubicBezTo>
                  <a:cubicBezTo>
                    <a:pt x="307" y="178"/>
                    <a:pt x="671" y="199"/>
                    <a:pt x="58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2" name="Google Shape;59652;p25"/>
            <p:cNvSpPr/>
            <p:nvPr/>
          </p:nvSpPr>
          <p:spPr>
            <a:xfrm>
              <a:off x="226857" y="13849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6"/>
                  </a:cubicBezTo>
                  <a:cubicBezTo>
                    <a:pt x="150" y="142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3" name="Google Shape;59653;p25"/>
            <p:cNvSpPr/>
            <p:nvPr/>
          </p:nvSpPr>
          <p:spPr>
            <a:xfrm>
              <a:off x="8648419" y="130310"/>
              <a:ext cx="27555" cy="10147"/>
            </a:xfrm>
            <a:custGeom>
              <a:avLst/>
              <a:gdLst/>
              <a:ahLst/>
              <a:cxnLst/>
              <a:rect l="l" t="t" r="r" b="b"/>
              <a:pathLst>
                <a:path w="772" h="337" extrusionOk="0">
                  <a:moveTo>
                    <a:pt x="771" y="299"/>
                  </a:moveTo>
                  <a:lnTo>
                    <a:pt x="771" y="26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6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4" name="Google Shape;59654;p25"/>
            <p:cNvSpPr/>
            <p:nvPr/>
          </p:nvSpPr>
          <p:spPr>
            <a:xfrm>
              <a:off x="8022027" y="1334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9" y="1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5" name="Google Shape;59655;p25"/>
            <p:cNvSpPr/>
            <p:nvPr/>
          </p:nvSpPr>
          <p:spPr>
            <a:xfrm>
              <a:off x="7719075" y="125583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2"/>
                    <a:pt x="838" y="138"/>
                    <a:pt x="388" y="0"/>
                  </a:cubicBezTo>
                  <a:cubicBezTo>
                    <a:pt x="529" y="248"/>
                    <a:pt x="5" y="183"/>
                    <a:pt x="0" y="365"/>
                  </a:cubicBezTo>
                  <a:cubicBezTo>
                    <a:pt x="120" y="369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6" name="Google Shape;59656;p25"/>
            <p:cNvSpPr/>
            <p:nvPr/>
          </p:nvSpPr>
          <p:spPr>
            <a:xfrm>
              <a:off x="7650297" y="13070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40" y="0"/>
                    <a:pt x="0" y="103"/>
                  </a:cubicBezTo>
                  <a:cubicBezTo>
                    <a:pt x="0" y="153"/>
                    <a:pt x="157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7" name="Google Shape;59657;p25"/>
            <p:cNvSpPr/>
            <p:nvPr/>
          </p:nvSpPr>
          <p:spPr>
            <a:xfrm>
              <a:off x="4329313" y="123746"/>
              <a:ext cx="58857" cy="12797"/>
            </a:xfrm>
            <a:custGeom>
              <a:avLst/>
              <a:gdLst/>
              <a:ahLst/>
              <a:cxnLst/>
              <a:rect l="l" t="t" r="r" b="b"/>
              <a:pathLst>
                <a:path w="1649" h="425" extrusionOk="0">
                  <a:moveTo>
                    <a:pt x="674" y="424"/>
                  </a:moveTo>
                  <a:cubicBezTo>
                    <a:pt x="1648" y="60"/>
                    <a:pt x="1" y="0"/>
                    <a:pt x="674" y="4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8" name="Google Shape;59658;p25"/>
            <p:cNvSpPr/>
            <p:nvPr/>
          </p:nvSpPr>
          <p:spPr>
            <a:xfrm>
              <a:off x="4669956" y="13109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0"/>
                    <a:pt x="5" y="1"/>
                    <a:pt x="0" y="92"/>
                  </a:cubicBezTo>
                  <a:cubicBezTo>
                    <a:pt x="149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9" name="Google Shape;59659;p25"/>
            <p:cNvSpPr/>
            <p:nvPr/>
          </p:nvSpPr>
          <p:spPr>
            <a:xfrm>
              <a:off x="4133115" y="128323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0" name="Google Shape;59660;p25"/>
            <p:cNvSpPr/>
            <p:nvPr/>
          </p:nvSpPr>
          <p:spPr>
            <a:xfrm>
              <a:off x="3114292" y="127991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3"/>
                  </a:moveTo>
                  <a:cubicBezTo>
                    <a:pt x="197" y="52"/>
                    <a:pt x="40" y="0"/>
                    <a:pt x="2" y="103"/>
                  </a:cubicBezTo>
                  <a:cubicBezTo>
                    <a:pt x="1" y="153"/>
                    <a:pt x="159" y="204"/>
                    <a:pt x="197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1" name="Google Shape;59661;p25"/>
            <p:cNvSpPr/>
            <p:nvPr/>
          </p:nvSpPr>
          <p:spPr>
            <a:xfrm>
              <a:off x="1407294" y="12522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2" name="Google Shape;59662;p25"/>
            <p:cNvSpPr/>
            <p:nvPr/>
          </p:nvSpPr>
          <p:spPr>
            <a:xfrm>
              <a:off x="8841083" y="116821"/>
              <a:ext cx="27804" cy="18427"/>
            </a:xfrm>
            <a:custGeom>
              <a:avLst/>
              <a:gdLst/>
              <a:ahLst/>
              <a:cxnLst/>
              <a:rect l="l" t="t" r="r" b="b"/>
              <a:pathLst>
                <a:path w="779" h="612" extrusionOk="0">
                  <a:moveTo>
                    <a:pt x="1" y="291"/>
                  </a:moveTo>
                  <a:cubicBezTo>
                    <a:pt x="779" y="611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3" name="Google Shape;59663;p25"/>
            <p:cNvSpPr/>
            <p:nvPr/>
          </p:nvSpPr>
          <p:spPr>
            <a:xfrm>
              <a:off x="6562802" y="12248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3"/>
                  </a:moveTo>
                  <a:cubicBezTo>
                    <a:pt x="193" y="54"/>
                    <a:pt x="39" y="0"/>
                    <a:pt x="2" y="103"/>
                  </a:cubicBezTo>
                  <a:cubicBezTo>
                    <a:pt x="0" y="154"/>
                    <a:pt x="157" y="208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4" name="Google Shape;59664;p25"/>
            <p:cNvSpPr/>
            <p:nvPr/>
          </p:nvSpPr>
          <p:spPr>
            <a:xfrm>
              <a:off x="8810067" y="12209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8" y="0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5" name="Google Shape;59665;p25"/>
            <p:cNvSpPr/>
            <p:nvPr/>
          </p:nvSpPr>
          <p:spPr>
            <a:xfrm>
              <a:off x="2243482" y="12209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8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6" name="Google Shape;59666;p25"/>
            <p:cNvSpPr/>
            <p:nvPr/>
          </p:nvSpPr>
          <p:spPr>
            <a:xfrm>
              <a:off x="1166516" y="12287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1"/>
                    <a:pt x="5" y="2"/>
                    <a:pt x="1" y="92"/>
                  </a:cubicBezTo>
                  <a:cubicBezTo>
                    <a:pt x="151" y="71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7" name="Google Shape;59667;p25"/>
            <p:cNvSpPr/>
            <p:nvPr/>
          </p:nvSpPr>
          <p:spPr>
            <a:xfrm>
              <a:off x="853106" y="12209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5" y="141"/>
                    <a:pt x="392" y="72"/>
                    <a:pt x="292" y="25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8" name="Google Shape;59668;p25"/>
            <p:cNvSpPr/>
            <p:nvPr/>
          </p:nvSpPr>
          <p:spPr>
            <a:xfrm>
              <a:off x="8944269" y="114503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6"/>
                  </a:moveTo>
                  <a:cubicBezTo>
                    <a:pt x="249" y="0"/>
                    <a:pt x="87" y="76"/>
                    <a:pt x="1" y="187"/>
                  </a:cubicBezTo>
                  <a:cubicBezTo>
                    <a:pt x="304" y="179"/>
                    <a:pt x="669" y="199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9" name="Google Shape;59669;p25"/>
            <p:cNvSpPr/>
            <p:nvPr/>
          </p:nvSpPr>
          <p:spPr>
            <a:xfrm>
              <a:off x="8824166" y="114352"/>
              <a:ext cx="23914" cy="5781"/>
            </a:xfrm>
            <a:custGeom>
              <a:avLst/>
              <a:gdLst/>
              <a:ahLst/>
              <a:cxnLst/>
              <a:rect l="l" t="t" r="r" b="b"/>
              <a:pathLst>
                <a:path w="670" h="192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0" name="Google Shape;59670;p25"/>
            <p:cNvSpPr/>
            <p:nvPr/>
          </p:nvSpPr>
          <p:spPr>
            <a:xfrm>
              <a:off x="2949146" y="10923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1" name="Google Shape;59671;p25"/>
            <p:cNvSpPr/>
            <p:nvPr/>
          </p:nvSpPr>
          <p:spPr>
            <a:xfrm>
              <a:off x="6793264" y="11390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97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2" name="Google Shape;59672;p25"/>
            <p:cNvSpPr/>
            <p:nvPr/>
          </p:nvSpPr>
          <p:spPr>
            <a:xfrm>
              <a:off x="8276688" y="11191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2"/>
                  </a:cubicBezTo>
                  <a:cubicBezTo>
                    <a:pt x="150" y="71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3" name="Google Shape;59673;p25"/>
            <p:cNvSpPr/>
            <p:nvPr/>
          </p:nvSpPr>
          <p:spPr>
            <a:xfrm>
              <a:off x="6576615" y="111462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5"/>
                  </a:moveTo>
                  <a:cubicBezTo>
                    <a:pt x="351" y="28"/>
                    <a:pt x="28" y="1"/>
                    <a:pt x="1" y="107"/>
                  </a:cubicBezTo>
                  <a:cubicBezTo>
                    <a:pt x="227" y="92"/>
                    <a:pt x="547" y="122"/>
                    <a:pt x="577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4" name="Google Shape;59674;p25"/>
            <p:cNvSpPr/>
            <p:nvPr/>
          </p:nvSpPr>
          <p:spPr>
            <a:xfrm>
              <a:off x="8896156" y="10613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3"/>
                  </a:moveTo>
                  <a:cubicBezTo>
                    <a:pt x="194" y="53"/>
                    <a:pt x="38" y="0"/>
                    <a:pt x="0" y="103"/>
                  </a:cubicBezTo>
                  <a:cubicBezTo>
                    <a:pt x="0" y="153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5" name="Google Shape;59675;p25"/>
            <p:cNvSpPr/>
            <p:nvPr/>
          </p:nvSpPr>
          <p:spPr>
            <a:xfrm>
              <a:off x="8743823" y="106404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6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6" name="Google Shape;59676;p25"/>
            <p:cNvSpPr/>
            <p:nvPr/>
          </p:nvSpPr>
          <p:spPr>
            <a:xfrm>
              <a:off x="1453300" y="93367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7"/>
                  </a:moveTo>
                  <a:cubicBezTo>
                    <a:pt x="1038" y="0"/>
                    <a:pt x="0" y="487"/>
                    <a:pt x="83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7" name="Google Shape;59677;p25"/>
            <p:cNvSpPr/>
            <p:nvPr/>
          </p:nvSpPr>
          <p:spPr>
            <a:xfrm>
              <a:off x="8214763" y="95504"/>
              <a:ext cx="30017" cy="11020"/>
            </a:xfrm>
            <a:custGeom>
              <a:avLst/>
              <a:gdLst/>
              <a:ahLst/>
              <a:cxnLst/>
              <a:rect l="l" t="t" r="r" b="b"/>
              <a:pathLst>
                <a:path w="841" h="366" extrusionOk="0">
                  <a:moveTo>
                    <a:pt x="578" y="1"/>
                  </a:moveTo>
                  <a:cubicBezTo>
                    <a:pt x="748" y="293"/>
                    <a:pt x="79" y="188"/>
                    <a:pt x="1" y="365"/>
                  </a:cubicBezTo>
                  <a:lnTo>
                    <a:pt x="771" y="365"/>
                  </a:lnTo>
                  <a:cubicBezTo>
                    <a:pt x="738" y="229"/>
                    <a:pt x="840" y="30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8" name="Google Shape;59678;p25"/>
            <p:cNvSpPr/>
            <p:nvPr/>
          </p:nvSpPr>
          <p:spPr>
            <a:xfrm>
              <a:off x="6590249" y="103724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1"/>
                  </a:moveTo>
                  <a:cubicBezTo>
                    <a:pt x="239" y="20"/>
                    <a:pt x="8" y="3"/>
                    <a:pt x="0" y="89"/>
                  </a:cubicBezTo>
                  <a:cubicBezTo>
                    <a:pt x="153" y="70"/>
                    <a:pt x="384" y="88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9" name="Google Shape;59679;p25"/>
            <p:cNvSpPr/>
            <p:nvPr/>
          </p:nvSpPr>
          <p:spPr>
            <a:xfrm>
              <a:off x="5127490" y="10297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1" y="69"/>
                    <a:pt x="103" y="114"/>
                  </a:cubicBezTo>
                  <a:cubicBezTo>
                    <a:pt x="156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0" name="Google Shape;59680;p25"/>
            <p:cNvSpPr/>
            <p:nvPr/>
          </p:nvSpPr>
          <p:spPr>
            <a:xfrm>
              <a:off x="2191979" y="98274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1" name="Google Shape;59681;p25"/>
            <p:cNvSpPr/>
            <p:nvPr/>
          </p:nvSpPr>
          <p:spPr>
            <a:xfrm>
              <a:off x="8803072" y="10023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2" y="117"/>
                  </a:moveTo>
                  <a:cubicBezTo>
                    <a:pt x="157" y="140"/>
                    <a:pt x="395" y="72"/>
                    <a:pt x="295" y="25"/>
                  </a:cubicBezTo>
                  <a:cubicBezTo>
                    <a:pt x="242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2" name="Google Shape;59682;p25"/>
            <p:cNvSpPr/>
            <p:nvPr/>
          </p:nvSpPr>
          <p:spPr>
            <a:xfrm>
              <a:off x="6934854" y="91259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5" y="415"/>
                  </a:moveTo>
                  <a:cubicBezTo>
                    <a:pt x="387" y="359"/>
                    <a:pt x="405" y="306"/>
                    <a:pt x="569" y="323"/>
                  </a:cubicBezTo>
                  <a:lnTo>
                    <a:pt x="569" y="142"/>
                  </a:lnTo>
                  <a:cubicBezTo>
                    <a:pt x="95" y="1"/>
                    <a:pt x="1" y="450"/>
                    <a:pt x="375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3" name="Google Shape;59683;p25"/>
            <p:cNvSpPr/>
            <p:nvPr/>
          </p:nvSpPr>
          <p:spPr>
            <a:xfrm>
              <a:off x="6136034" y="98124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79" y="5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8"/>
                    <a:pt x="670" y="198"/>
                    <a:pt x="579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4" name="Google Shape;59684;p25"/>
            <p:cNvSpPr/>
            <p:nvPr/>
          </p:nvSpPr>
          <p:spPr>
            <a:xfrm>
              <a:off x="7863662" y="90055"/>
              <a:ext cx="33587" cy="17313"/>
            </a:xfrm>
            <a:custGeom>
              <a:avLst/>
              <a:gdLst/>
              <a:ahLst/>
              <a:cxnLst/>
              <a:rect l="l" t="t" r="r" b="b"/>
              <a:pathLst>
                <a:path w="941" h="575" extrusionOk="0">
                  <a:moveTo>
                    <a:pt x="1" y="92"/>
                  </a:moveTo>
                  <a:lnTo>
                    <a:pt x="1" y="275"/>
                  </a:lnTo>
                  <a:cubicBezTo>
                    <a:pt x="357" y="575"/>
                    <a:pt x="941" y="0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5" name="Google Shape;59685;p25"/>
            <p:cNvSpPr/>
            <p:nvPr/>
          </p:nvSpPr>
          <p:spPr>
            <a:xfrm>
              <a:off x="6552344" y="974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8" y="0"/>
                    <a:pt x="1" y="71"/>
                    <a:pt x="100" y="116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6" name="Google Shape;59686;p25"/>
            <p:cNvSpPr/>
            <p:nvPr/>
          </p:nvSpPr>
          <p:spPr>
            <a:xfrm>
              <a:off x="4370609" y="79005"/>
              <a:ext cx="37763" cy="26828"/>
            </a:xfrm>
            <a:custGeom>
              <a:avLst/>
              <a:gdLst/>
              <a:ahLst/>
              <a:cxnLst/>
              <a:rect l="l" t="t" r="r" b="b"/>
              <a:pathLst>
                <a:path w="1058" h="891" extrusionOk="0">
                  <a:moveTo>
                    <a:pt x="1058" y="549"/>
                  </a:moveTo>
                  <a:lnTo>
                    <a:pt x="1058" y="367"/>
                  </a:lnTo>
                  <a:cubicBezTo>
                    <a:pt x="280" y="1"/>
                    <a:pt x="0" y="891"/>
                    <a:pt x="1058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7" name="Google Shape;59687;p25"/>
            <p:cNvSpPr/>
            <p:nvPr/>
          </p:nvSpPr>
          <p:spPr>
            <a:xfrm>
              <a:off x="9080076" y="87315"/>
              <a:ext cx="22700" cy="8220"/>
            </a:xfrm>
            <a:custGeom>
              <a:avLst/>
              <a:gdLst/>
              <a:ahLst/>
              <a:cxnLst/>
              <a:rect l="l" t="t" r="r" b="b"/>
              <a:pathLst>
                <a:path w="636" h="273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6"/>
                    <a:pt x="1" y="125"/>
                    <a:pt x="54" y="273"/>
                  </a:cubicBezTo>
                  <a:lnTo>
                    <a:pt x="635" y="273"/>
                  </a:lnTo>
                  <a:cubicBezTo>
                    <a:pt x="634" y="183"/>
                    <a:pt x="634" y="91"/>
                    <a:pt x="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8" name="Google Shape;59688;p25"/>
            <p:cNvSpPr/>
            <p:nvPr/>
          </p:nvSpPr>
          <p:spPr>
            <a:xfrm>
              <a:off x="72026" y="896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2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9" name="Google Shape;59689;p25"/>
            <p:cNvSpPr/>
            <p:nvPr/>
          </p:nvSpPr>
          <p:spPr>
            <a:xfrm>
              <a:off x="8724086" y="8695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4"/>
                    <a:pt x="159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0" name="Google Shape;59690;p25"/>
            <p:cNvSpPr/>
            <p:nvPr/>
          </p:nvSpPr>
          <p:spPr>
            <a:xfrm>
              <a:off x="8373378" y="79125"/>
              <a:ext cx="39583" cy="16801"/>
            </a:xfrm>
            <a:custGeom>
              <a:avLst/>
              <a:gdLst/>
              <a:ahLst/>
              <a:cxnLst/>
              <a:rect l="l" t="t" r="r" b="b"/>
              <a:pathLst>
                <a:path w="1109" h="558" extrusionOk="0">
                  <a:moveTo>
                    <a:pt x="954" y="455"/>
                  </a:moveTo>
                  <a:cubicBezTo>
                    <a:pt x="1109" y="142"/>
                    <a:pt x="776" y="57"/>
                    <a:pt x="378" y="1"/>
                  </a:cubicBezTo>
                  <a:cubicBezTo>
                    <a:pt x="0" y="174"/>
                    <a:pt x="175" y="558"/>
                    <a:pt x="95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1" name="Google Shape;59691;p25"/>
            <p:cNvSpPr/>
            <p:nvPr/>
          </p:nvSpPr>
          <p:spPr>
            <a:xfrm>
              <a:off x="5719368" y="8930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7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2" name="Google Shape;59692;p25"/>
            <p:cNvSpPr/>
            <p:nvPr/>
          </p:nvSpPr>
          <p:spPr>
            <a:xfrm>
              <a:off x="749886" y="8930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5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3" name="Google Shape;59693;p25"/>
            <p:cNvSpPr/>
            <p:nvPr/>
          </p:nvSpPr>
          <p:spPr>
            <a:xfrm>
              <a:off x="8799859" y="8731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3" y="1"/>
                    <a:pt x="0" y="91"/>
                  </a:cubicBezTo>
                  <a:cubicBezTo>
                    <a:pt x="149" y="72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4" name="Google Shape;59694;p25"/>
            <p:cNvSpPr/>
            <p:nvPr/>
          </p:nvSpPr>
          <p:spPr>
            <a:xfrm>
              <a:off x="6459581" y="6560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2"/>
                  </a:moveTo>
                  <a:cubicBezTo>
                    <a:pt x="1477" y="679"/>
                    <a:pt x="31" y="0"/>
                    <a:pt x="1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5" name="Google Shape;59695;p25"/>
            <p:cNvSpPr/>
            <p:nvPr/>
          </p:nvSpPr>
          <p:spPr>
            <a:xfrm>
              <a:off x="729291" y="865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3" y="143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6" name="Google Shape;59696;p25"/>
            <p:cNvSpPr/>
            <p:nvPr/>
          </p:nvSpPr>
          <p:spPr>
            <a:xfrm>
              <a:off x="3272656" y="787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3"/>
                    <a:pt x="40" y="1"/>
                    <a:pt x="2" y="101"/>
                  </a:cubicBezTo>
                  <a:cubicBezTo>
                    <a:pt x="1" y="154"/>
                    <a:pt x="159" y="206"/>
                    <a:pt x="195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7" name="Google Shape;59697;p25"/>
            <p:cNvSpPr/>
            <p:nvPr/>
          </p:nvSpPr>
          <p:spPr>
            <a:xfrm>
              <a:off x="7017123" y="73615"/>
              <a:ext cx="22558" cy="8220"/>
            </a:xfrm>
            <a:custGeom>
              <a:avLst/>
              <a:gdLst/>
              <a:ahLst/>
              <a:cxnLst/>
              <a:rect l="l" t="t" r="r" b="b"/>
              <a:pathLst>
                <a:path w="632" h="273" extrusionOk="0">
                  <a:moveTo>
                    <a:pt x="577" y="1"/>
                  </a:moveTo>
                  <a:lnTo>
                    <a:pt x="1" y="1"/>
                  </a:lnTo>
                  <a:lnTo>
                    <a:pt x="1" y="272"/>
                  </a:lnTo>
                  <a:lnTo>
                    <a:pt x="386" y="272"/>
                  </a:lnTo>
                  <a:cubicBezTo>
                    <a:pt x="396" y="159"/>
                    <a:pt x="631" y="148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8" name="Google Shape;59698;p25"/>
            <p:cNvSpPr/>
            <p:nvPr/>
          </p:nvSpPr>
          <p:spPr>
            <a:xfrm>
              <a:off x="6700465" y="73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1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1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5"/>
                    <a:pt x="579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9" name="Google Shape;59699;p25"/>
            <p:cNvSpPr/>
            <p:nvPr/>
          </p:nvSpPr>
          <p:spPr>
            <a:xfrm>
              <a:off x="3668300" y="7837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3" y="140"/>
                    <a:pt x="395" y="71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0" name="Google Shape;59700;p25"/>
            <p:cNvSpPr/>
            <p:nvPr/>
          </p:nvSpPr>
          <p:spPr>
            <a:xfrm>
              <a:off x="2267753" y="7605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2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1" name="Google Shape;59701;p25"/>
            <p:cNvSpPr/>
            <p:nvPr/>
          </p:nvSpPr>
          <p:spPr>
            <a:xfrm>
              <a:off x="8169898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5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2" name="Google Shape;59702;p25"/>
            <p:cNvSpPr/>
            <p:nvPr/>
          </p:nvSpPr>
          <p:spPr>
            <a:xfrm>
              <a:off x="330042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5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3" name="Google Shape;59703;p25"/>
            <p:cNvSpPr/>
            <p:nvPr/>
          </p:nvSpPr>
          <p:spPr>
            <a:xfrm>
              <a:off x="6855189" y="729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4" name="Google Shape;59704;p25"/>
            <p:cNvSpPr/>
            <p:nvPr/>
          </p:nvSpPr>
          <p:spPr>
            <a:xfrm>
              <a:off x="6593925" y="6780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4"/>
                  </a:moveTo>
                  <a:cubicBezTo>
                    <a:pt x="477" y="104"/>
                    <a:pt x="633" y="87"/>
                    <a:pt x="670" y="12"/>
                  </a:cubicBezTo>
                  <a:cubicBezTo>
                    <a:pt x="370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5" name="Google Shape;59705;p25"/>
            <p:cNvSpPr/>
            <p:nvPr/>
          </p:nvSpPr>
          <p:spPr>
            <a:xfrm>
              <a:off x="6080926" y="6509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3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6" name="Google Shape;59706;p25"/>
            <p:cNvSpPr/>
            <p:nvPr/>
          </p:nvSpPr>
          <p:spPr>
            <a:xfrm>
              <a:off x="5578492" y="6274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7" name="Google Shape;59707;p25"/>
            <p:cNvSpPr/>
            <p:nvPr/>
          </p:nvSpPr>
          <p:spPr>
            <a:xfrm>
              <a:off x="2188517" y="64703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1"/>
                    <a:pt x="391" y="74"/>
                    <a:pt x="290" y="27"/>
                  </a:cubicBezTo>
                  <a:cubicBezTo>
                    <a:pt x="238" y="0"/>
                    <a:pt x="1" y="68"/>
                    <a:pt x="98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8" name="Google Shape;59708;p25"/>
            <p:cNvSpPr/>
            <p:nvPr/>
          </p:nvSpPr>
          <p:spPr>
            <a:xfrm>
              <a:off x="614899" y="5997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7" y="1"/>
                  </a:lnTo>
                  <a:cubicBezTo>
                    <a:pt x="0" y="164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9" name="Google Shape;59709;p25"/>
            <p:cNvSpPr/>
            <p:nvPr/>
          </p:nvSpPr>
          <p:spPr>
            <a:xfrm>
              <a:off x="5279002" y="5648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0" name="Google Shape;59710;p25"/>
            <p:cNvSpPr/>
            <p:nvPr/>
          </p:nvSpPr>
          <p:spPr>
            <a:xfrm>
              <a:off x="2031009" y="5193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6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1" name="Google Shape;59711;p25"/>
            <p:cNvSpPr/>
            <p:nvPr/>
          </p:nvSpPr>
          <p:spPr>
            <a:xfrm>
              <a:off x="4728348" y="537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1" y="116"/>
                  </a:moveTo>
                  <a:cubicBezTo>
                    <a:pt x="154" y="141"/>
                    <a:pt x="394" y="72"/>
                    <a:pt x="293" y="25"/>
                  </a:cubicBezTo>
                  <a:cubicBezTo>
                    <a:pt x="241" y="0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2" name="Google Shape;59712;p25"/>
            <p:cNvSpPr/>
            <p:nvPr/>
          </p:nvSpPr>
          <p:spPr>
            <a:xfrm>
              <a:off x="4105561" y="5118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6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3" name="Google Shape;59713;p25"/>
            <p:cNvSpPr/>
            <p:nvPr/>
          </p:nvSpPr>
          <p:spPr>
            <a:xfrm>
              <a:off x="1283479" y="5178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4" y="1"/>
                    <a:pt x="0" y="90"/>
                  </a:cubicBezTo>
                  <a:cubicBezTo>
                    <a:pt x="151" y="72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4" name="Google Shape;59714;p25"/>
            <p:cNvSpPr/>
            <p:nvPr/>
          </p:nvSpPr>
          <p:spPr>
            <a:xfrm>
              <a:off x="762021" y="43597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7"/>
                    <a:pt x="762" y="349"/>
                    <a:pt x="724" y="272"/>
                  </a:cubicBezTo>
                  <a:cubicBezTo>
                    <a:pt x="408" y="269"/>
                    <a:pt x="618" y="19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5" name="Google Shape;59715;p25"/>
            <p:cNvSpPr/>
            <p:nvPr/>
          </p:nvSpPr>
          <p:spPr>
            <a:xfrm>
              <a:off x="4511592" y="45614"/>
              <a:ext cx="13920" cy="7407"/>
            </a:xfrm>
            <a:custGeom>
              <a:avLst/>
              <a:gdLst/>
              <a:ahLst/>
              <a:cxnLst/>
              <a:rect l="l" t="t" r="r" b="b"/>
              <a:pathLst>
                <a:path w="390" h="246" extrusionOk="0">
                  <a:moveTo>
                    <a:pt x="389" y="114"/>
                  </a:moveTo>
                  <a:cubicBezTo>
                    <a:pt x="384" y="21"/>
                    <a:pt x="50" y="0"/>
                    <a:pt x="0" y="114"/>
                  </a:cubicBezTo>
                  <a:cubicBezTo>
                    <a:pt x="220" y="106"/>
                    <a:pt x="303" y="245"/>
                    <a:pt x="38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6" name="Google Shape;59716;p25"/>
            <p:cNvSpPr/>
            <p:nvPr/>
          </p:nvSpPr>
          <p:spPr>
            <a:xfrm>
              <a:off x="874486" y="40797"/>
              <a:ext cx="25592" cy="11020"/>
            </a:xfrm>
            <a:custGeom>
              <a:avLst/>
              <a:gdLst/>
              <a:ahLst/>
              <a:cxnLst/>
              <a:rect l="l" t="t" r="r" b="b"/>
              <a:pathLst>
                <a:path w="717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9"/>
                    <a:pt x="614" y="23"/>
                    <a:pt x="275" y="1"/>
                  </a:cubicBezTo>
                  <a:cubicBezTo>
                    <a:pt x="215" y="126"/>
                    <a:pt x="1" y="174"/>
                    <a:pt x="83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7" name="Google Shape;59717;p25"/>
            <p:cNvSpPr/>
            <p:nvPr/>
          </p:nvSpPr>
          <p:spPr>
            <a:xfrm>
              <a:off x="4619595" y="3573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4"/>
                    <a:pt x="429" y="0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8" name="Google Shape;59718;p25"/>
            <p:cNvSpPr/>
            <p:nvPr/>
          </p:nvSpPr>
          <p:spPr>
            <a:xfrm>
              <a:off x="1214593" y="432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2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9" name="Google Shape;59719;p25"/>
            <p:cNvSpPr/>
            <p:nvPr/>
          </p:nvSpPr>
          <p:spPr>
            <a:xfrm>
              <a:off x="5826301" y="3814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0" name="Google Shape;59720;p25"/>
            <p:cNvSpPr/>
            <p:nvPr/>
          </p:nvSpPr>
          <p:spPr>
            <a:xfrm>
              <a:off x="4717177" y="38178"/>
              <a:ext cx="14812" cy="9455"/>
            </a:xfrm>
            <a:custGeom>
              <a:avLst/>
              <a:gdLst/>
              <a:ahLst/>
              <a:cxnLst/>
              <a:rect l="l" t="t" r="r" b="b"/>
              <a:pathLst>
                <a:path w="415" h="314" extrusionOk="0">
                  <a:moveTo>
                    <a:pt x="414" y="272"/>
                  </a:moveTo>
                  <a:lnTo>
                    <a:pt x="414" y="90"/>
                  </a:lnTo>
                  <a:cubicBezTo>
                    <a:pt x="219" y="90"/>
                    <a:pt x="185" y="17"/>
                    <a:pt x="27" y="0"/>
                  </a:cubicBezTo>
                  <a:cubicBezTo>
                    <a:pt x="46" y="141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1" name="Google Shape;59721;p25"/>
            <p:cNvSpPr/>
            <p:nvPr/>
          </p:nvSpPr>
          <p:spPr>
            <a:xfrm>
              <a:off x="860066" y="4010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98" y="117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2" name="Google Shape;59722;p25"/>
            <p:cNvSpPr/>
            <p:nvPr/>
          </p:nvSpPr>
          <p:spPr>
            <a:xfrm>
              <a:off x="8834195" y="34836"/>
              <a:ext cx="13884" cy="6715"/>
            </a:xfrm>
            <a:custGeom>
              <a:avLst/>
              <a:gdLst/>
              <a:ahLst/>
              <a:cxnLst/>
              <a:rect l="l" t="t" r="r" b="b"/>
              <a:pathLst>
                <a:path w="389" h="223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0"/>
                    <a:pt x="337" y="222"/>
                    <a:pt x="388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3" name="Google Shape;59723;p25"/>
            <p:cNvSpPr/>
            <p:nvPr/>
          </p:nvSpPr>
          <p:spPr>
            <a:xfrm>
              <a:off x="9050916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0" y="1"/>
                    <a:pt x="1" y="68"/>
                    <a:pt x="100" y="117"/>
                  </a:cubicBezTo>
                  <a:cubicBezTo>
                    <a:pt x="152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4" name="Google Shape;59724;p25"/>
            <p:cNvSpPr/>
            <p:nvPr/>
          </p:nvSpPr>
          <p:spPr>
            <a:xfrm>
              <a:off x="8968289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1"/>
                    <a:pt x="0" y="68"/>
                    <a:pt x="103" y="117"/>
                  </a:cubicBezTo>
                  <a:cubicBezTo>
                    <a:pt x="155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5" name="Google Shape;59725;p25"/>
            <p:cNvSpPr/>
            <p:nvPr/>
          </p:nvSpPr>
          <p:spPr>
            <a:xfrm>
              <a:off x="8625790" y="20895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0"/>
                  </a:moveTo>
                  <a:lnTo>
                    <a:pt x="635" y="27"/>
                  </a:lnTo>
                  <a:cubicBezTo>
                    <a:pt x="125" y="0"/>
                    <a:pt x="1" y="153"/>
                    <a:pt x="54" y="3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6" name="Google Shape;59726;p25"/>
            <p:cNvSpPr/>
            <p:nvPr/>
          </p:nvSpPr>
          <p:spPr>
            <a:xfrm>
              <a:off x="1768602" y="291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7" name="Google Shape;59727;p25"/>
            <p:cNvSpPr/>
            <p:nvPr/>
          </p:nvSpPr>
          <p:spPr>
            <a:xfrm>
              <a:off x="1744689" y="16289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89"/>
                  </a:moveTo>
                  <a:lnTo>
                    <a:pt x="1" y="453"/>
                  </a:lnTo>
                  <a:lnTo>
                    <a:pt x="578" y="453"/>
                  </a:lnTo>
                  <a:cubicBezTo>
                    <a:pt x="629" y="217"/>
                    <a:pt x="643" y="0"/>
                    <a:pt x="1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8" name="Google Shape;59728;p25"/>
            <p:cNvSpPr/>
            <p:nvPr/>
          </p:nvSpPr>
          <p:spPr>
            <a:xfrm>
              <a:off x="8118324" y="16289"/>
              <a:ext cx="26948" cy="13008"/>
            </a:xfrm>
            <a:custGeom>
              <a:avLst/>
              <a:gdLst/>
              <a:ahLst/>
              <a:cxnLst/>
              <a:rect l="l" t="t" r="r" b="b"/>
              <a:pathLst>
                <a:path w="755" h="432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1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9" name="Google Shape;59729;p25"/>
            <p:cNvSpPr/>
            <p:nvPr/>
          </p:nvSpPr>
          <p:spPr>
            <a:xfrm>
              <a:off x="3905901" y="21046"/>
              <a:ext cx="13777" cy="7377"/>
            </a:xfrm>
            <a:custGeom>
              <a:avLst/>
              <a:gdLst/>
              <a:ahLst/>
              <a:cxnLst/>
              <a:rect l="l" t="t" r="r" b="b"/>
              <a:pathLst>
                <a:path w="386" h="245" extrusionOk="0">
                  <a:moveTo>
                    <a:pt x="386" y="113"/>
                  </a:moveTo>
                  <a:cubicBezTo>
                    <a:pt x="383" y="21"/>
                    <a:pt x="49" y="0"/>
                    <a:pt x="1" y="113"/>
                  </a:cubicBezTo>
                  <a:cubicBezTo>
                    <a:pt x="216" y="103"/>
                    <a:pt x="304" y="244"/>
                    <a:pt x="386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0" name="Google Shape;59730;p25"/>
            <p:cNvSpPr/>
            <p:nvPr/>
          </p:nvSpPr>
          <p:spPr>
            <a:xfrm>
              <a:off x="1541388" y="2366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5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3"/>
                    <a:pt x="395" y="72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1" name="Google Shape;59731;p25"/>
            <p:cNvSpPr/>
            <p:nvPr/>
          </p:nvSpPr>
          <p:spPr>
            <a:xfrm>
              <a:off x="560719" y="2131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4"/>
                  </a:moveTo>
                  <a:cubicBezTo>
                    <a:pt x="195" y="55"/>
                    <a:pt x="34" y="0"/>
                    <a:pt x="0" y="104"/>
                  </a:cubicBezTo>
                  <a:cubicBezTo>
                    <a:pt x="0" y="154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2" name="Google Shape;59732;p25"/>
            <p:cNvSpPr/>
            <p:nvPr/>
          </p:nvSpPr>
          <p:spPr>
            <a:xfrm>
              <a:off x="271615" y="18125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19"/>
                  </a:moveTo>
                  <a:cubicBezTo>
                    <a:pt x="515" y="2"/>
                    <a:pt x="54" y="1"/>
                    <a:pt x="1" y="210"/>
                  </a:cubicBezTo>
                  <a:cubicBezTo>
                    <a:pt x="257" y="328"/>
                    <a:pt x="719" y="331"/>
                    <a:pt x="775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3" name="Google Shape;59733;p25"/>
            <p:cNvSpPr/>
            <p:nvPr/>
          </p:nvSpPr>
          <p:spPr>
            <a:xfrm>
              <a:off x="4135935" y="785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4" y="551"/>
                  </a:moveTo>
                  <a:cubicBezTo>
                    <a:pt x="1039" y="1"/>
                    <a:pt x="0" y="490"/>
                    <a:pt x="884" y="5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4" name="Google Shape;59734;p25"/>
            <p:cNvSpPr/>
            <p:nvPr/>
          </p:nvSpPr>
          <p:spPr>
            <a:xfrm>
              <a:off x="860887" y="16409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6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0"/>
                    <a:pt x="75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5" name="Google Shape;59735;p25"/>
            <p:cNvSpPr/>
            <p:nvPr/>
          </p:nvSpPr>
          <p:spPr>
            <a:xfrm>
              <a:off x="6958482" y="18246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9" y="1"/>
                    <a:pt x="1" y="68"/>
                    <a:pt x="97" y="115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6" name="Google Shape;59736;p25"/>
            <p:cNvSpPr/>
            <p:nvPr/>
          </p:nvSpPr>
          <p:spPr>
            <a:xfrm>
              <a:off x="5981739" y="10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5" y="158"/>
                    <a:pt x="612" y="22"/>
                    <a:pt x="277" y="0"/>
                  </a:cubicBezTo>
                  <a:cubicBezTo>
                    <a:pt x="214" y="123"/>
                    <a:pt x="0" y="174"/>
                    <a:pt x="84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7" name="Google Shape;59737;p25"/>
            <p:cNvSpPr/>
            <p:nvPr/>
          </p:nvSpPr>
          <p:spPr>
            <a:xfrm>
              <a:off x="2912347" y="7076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8" name="Google Shape;59738;p25"/>
            <p:cNvSpPr/>
            <p:nvPr/>
          </p:nvSpPr>
          <p:spPr>
            <a:xfrm>
              <a:off x="2177345" y="8069"/>
              <a:ext cx="14705" cy="9455"/>
            </a:xfrm>
            <a:custGeom>
              <a:avLst/>
              <a:gdLst/>
              <a:ahLst/>
              <a:cxnLst/>
              <a:rect l="l" t="t" r="r" b="b"/>
              <a:pathLst>
                <a:path w="412" h="314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0"/>
                  </a:cubicBezTo>
                  <a:cubicBezTo>
                    <a:pt x="46" y="143"/>
                    <a:pt x="0" y="314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9" name="Google Shape;59739;p25"/>
            <p:cNvSpPr/>
            <p:nvPr/>
          </p:nvSpPr>
          <p:spPr>
            <a:xfrm>
              <a:off x="1909763" y="13519"/>
              <a:ext cx="13920" cy="2710"/>
            </a:xfrm>
            <a:custGeom>
              <a:avLst/>
              <a:gdLst/>
              <a:ahLst/>
              <a:cxnLst/>
              <a:rect l="l" t="t" r="r" b="b"/>
              <a:pathLst>
                <a:path w="390" h="90" extrusionOk="0">
                  <a:moveTo>
                    <a:pt x="390" y="1"/>
                  </a:moveTo>
                  <a:cubicBezTo>
                    <a:pt x="240" y="21"/>
                    <a:pt x="6" y="2"/>
                    <a:pt x="1" y="90"/>
                  </a:cubicBezTo>
                  <a:cubicBezTo>
                    <a:pt x="153" y="70"/>
                    <a:pt x="384" y="88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0" name="Google Shape;59740;p25"/>
            <p:cNvSpPr/>
            <p:nvPr/>
          </p:nvSpPr>
          <p:spPr>
            <a:xfrm>
              <a:off x="3998736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42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1" name="Google Shape;59741;p25"/>
            <p:cNvSpPr/>
            <p:nvPr/>
          </p:nvSpPr>
          <p:spPr>
            <a:xfrm>
              <a:off x="804994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38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2" name="Google Shape;59742;p25"/>
            <p:cNvSpPr/>
            <p:nvPr/>
          </p:nvSpPr>
          <p:spPr>
            <a:xfrm>
              <a:off x="6982645" y="5329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7" y="0"/>
                  </a:moveTo>
                  <a:lnTo>
                    <a:pt x="1" y="0"/>
                  </a:lnTo>
                  <a:lnTo>
                    <a:pt x="1" y="180"/>
                  </a:lnTo>
                  <a:lnTo>
                    <a:pt x="387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3" name="Google Shape;59743;p25"/>
            <p:cNvSpPr/>
            <p:nvPr/>
          </p:nvSpPr>
          <p:spPr>
            <a:xfrm>
              <a:off x="3155694" y="2559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4" name="Google Shape;59744;p25"/>
            <p:cNvSpPr/>
            <p:nvPr/>
          </p:nvSpPr>
          <p:spPr>
            <a:xfrm>
              <a:off x="2086081" y="0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7"/>
                  </a:moveTo>
                  <a:cubicBezTo>
                    <a:pt x="321" y="182"/>
                    <a:pt x="341" y="292"/>
                    <a:pt x="654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5" name="Google Shape;59745;p25"/>
            <p:cNvSpPr/>
            <p:nvPr/>
          </p:nvSpPr>
          <p:spPr>
            <a:xfrm>
              <a:off x="3138455" y="1776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6" y="1"/>
                    <a:pt x="0" y="70"/>
                    <a:pt x="98" y="118"/>
                  </a:cubicBezTo>
                  <a:cubicBezTo>
                    <a:pt x="151" y="143"/>
                    <a:pt x="389" y="74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6" name="Google Shape;59746;p25"/>
            <p:cNvSpPr/>
            <p:nvPr/>
          </p:nvSpPr>
          <p:spPr>
            <a:xfrm>
              <a:off x="2226528" y="25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6" y="20"/>
                    <a:pt x="2" y="2"/>
                    <a:pt x="1" y="92"/>
                  </a:cubicBezTo>
                  <a:cubicBezTo>
                    <a:pt x="148" y="73"/>
                    <a:pt x="377" y="88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7" name="Google Shape;59747;p25"/>
            <p:cNvSpPr/>
            <p:nvPr/>
          </p:nvSpPr>
          <p:spPr>
            <a:xfrm>
              <a:off x="2081869" y="669674"/>
              <a:ext cx="50648" cy="16410"/>
            </a:xfrm>
            <a:custGeom>
              <a:avLst/>
              <a:gdLst/>
              <a:ahLst/>
              <a:cxnLst/>
              <a:rect l="l" t="t" r="r" b="b"/>
              <a:pathLst>
                <a:path w="1419" h="545" extrusionOk="0">
                  <a:moveTo>
                    <a:pt x="194" y="545"/>
                  </a:moveTo>
                  <a:cubicBezTo>
                    <a:pt x="1418" y="478"/>
                    <a:pt x="207" y="1"/>
                    <a:pt x="1" y="271"/>
                  </a:cubicBezTo>
                  <a:cubicBezTo>
                    <a:pt x="228" y="289"/>
                    <a:pt x="209" y="416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8" name="Google Shape;59748;p25"/>
            <p:cNvSpPr/>
            <p:nvPr/>
          </p:nvSpPr>
          <p:spPr>
            <a:xfrm>
              <a:off x="8772305" y="379849"/>
              <a:ext cx="34443" cy="11020"/>
            </a:xfrm>
            <a:custGeom>
              <a:avLst/>
              <a:gdLst/>
              <a:ahLst/>
              <a:cxnLst/>
              <a:rect l="l" t="t" r="r" b="b"/>
              <a:pathLst>
                <a:path w="965" h="366" extrusionOk="0">
                  <a:moveTo>
                    <a:pt x="964" y="365"/>
                  </a:moveTo>
                  <a:cubicBezTo>
                    <a:pt x="898" y="124"/>
                    <a:pt x="459" y="58"/>
                    <a:pt x="1" y="1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9" name="Google Shape;59749;p25"/>
            <p:cNvSpPr/>
            <p:nvPr/>
          </p:nvSpPr>
          <p:spPr>
            <a:xfrm>
              <a:off x="9095424" y="152981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8"/>
                    <a:pt x="780" y="0"/>
                  </a:cubicBezTo>
                  <a:cubicBezTo>
                    <a:pt x="610" y="161"/>
                    <a:pt x="0" y="115"/>
                    <a:pt x="20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0" name="Google Shape;59750;p25"/>
            <p:cNvSpPr/>
            <p:nvPr/>
          </p:nvSpPr>
          <p:spPr>
            <a:xfrm>
              <a:off x="835332" y="80570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0"/>
                    <a:pt x="655" y="335"/>
                    <a:pt x="986" y="315"/>
                  </a:cubicBezTo>
                  <a:lnTo>
                    <a:pt x="986" y="41"/>
                  </a:lnTo>
                  <a:cubicBezTo>
                    <a:pt x="612" y="1"/>
                    <a:pt x="0" y="288"/>
                    <a:pt x="406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1" name="Google Shape;59751;p25"/>
            <p:cNvSpPr/>
            <p:nvPr/>
          </p:nvSpPr>
          <p:spPr>
            <a:xfrm>
              <a:off x="808813" y="16951"/>
              <a:ext cx="37549" cy="11141"/>
            </a:xfrm>
            <a:custGeom>
              <a:avLst/>
              <a:gdLst/>
              <a:ahLst/>
              <a:cxnLst/>
              <a:rect l="l" t="t" r="r" b="b"/>
              <a:pathLst>
                <a:path w="1052" h="370" extrusionOk="0">
                  <a:moveTo>
                    <a:pt x="960" y="249"/>
                  </a:moveTo>
                  <a:cubicBezTo>
                    <a:pt x="573" y="249"/>
                    <a:pt x="713" y="0"/>
                    <a:pt x="187" y="67"/>
                  </a:cubicBezTo>
                  <a:cubicBezTo>
                    <a:pt x="0" y="289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2" name="Google Shape;59752;p25"/>
            <p:cNvSpPr/>
            <p:nvPr/>
          </p:nvSpPr>
          <p:spPr>
            <a:xfrm>
              <a:off x="8669406" y="1705467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1"/>
                    <a:pt x="171" y="54"/>
                    <a:pt x="0" y="109"/>
                  </a:cubicBezTo>
                  <a:cubicBezTo>
                    <a:pt x="3" y="200"/>
                    <a:pt x="338" y="224"/>
                    <a:pt x="385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3" name="Google Shape;59753;p25"/>
            <p:cNvSpPr/>
            <p:nvPr/>
          </p:nvSpPr>
          <p:spPr>
            <a:xfrm>
              <a:off x="8066999" y="170802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4" name="Google Shape;59754;p25"/>
            <p:cNvSpPr/>
            <p:nvPr/>
          </p:nvSpPr>
          <p:spPr>
            <a:xfrm>
              <a:off x="3244567" y="1706070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1"/>
                    <a:pt x="606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5" name="Google Shape;59755;p25"/>
            <p:cNvSpPr/>
            <p:nvPr/>
          </p:nvSpPr>
          <p:spPr>
            <a:xfrm>
              <a:off x="113821" y="1705919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5"/>
                  </a:moveTo>
                  <a:cubicBezTo>
                    <a:pt x="246" y="0"/>
                    <a:pt x="83" y="73"/>
                    <a:pt x="1" y="185"/>
                  </a:cubicBezTo>
                  <a:cubicBezTo>
                    <a:pt x="302" y="176"/>
                    <a:pt x="668" y="197"/>
                    <a:pt x="579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6" name="Google Shape;59756;p25"/>
            <p:cNvSpPr/>
            <p:nvPr/>
          </p:nvSpPr>
          <p:spPr>
            <a:xfrm>
              <a:off x="2670678" y="170528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2" y="26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5" y="140"/>
                    <a:pt x="395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7" name="Google Shape;59757;p25"/>
            <p:cNvSpPr/>
            <p:nvPr/>
          </p:nvSpPr>
          <p:spPr>
            <a:xfrm>
              <a:off x="6889989" y="170251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8"/>
                  </a:moveTo>
                  <a:cubicBezTo>
                    <a:pt x="155" y="142"/>
                    <a:pt x="396" y="74"/>
                    <a:pt x="293" y="27"/>
                  </a:cubicBezTo>
                  <a:cubicBezTo>
                    <a:pt x="240" y="1"/>
                    <a:pt x="1" y="69"/>
                    <a:pt x="10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8" name="Google Shape;59758;p25"/>
            <p:cNvSpPr/>
            <p:nvPr/>
          </p:nvSpPr>
          <p:spPr>
            <a:xfrm>
              <a:off x="5196732" y="170251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1"/>
                    <a:pt x="1" y="69"/>
                    <a:pt x="102" y="116"/>
                  </a:cubicBezTo>
                  <a:cubicBezTo>
                    <a:pt x="155" y="141"/>
                    <a:pt x="395" y="74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9" name="Google Shape;59759;p25"/>
            <p:cNvSpPr/>
            <p:nvPr/>
          </p:nvSpPr>
          <p:spPr>
            <a:xfrm>
              <a:off x="1827636" y="1689600"/>
              <a:ext cx="39761" cy="13670"/>
            </a:xfrm>
            <a:custGeom>
              <a:avLst/>
              <a:gdLst/>
              <a:ahLst/>
              <a:cxnLst/>
              <a:rect l="l" t="t" r="r" b="b"/>
              <a:pathLst>
                <a:path w="1114" h="454" extrusionOk="0">
                  <a:moveTo>
                    <a:pt x="577" y="0"/>
                  </a:moveTo>
                  <a:cubicBezTo>
                    <a:pt x="405" y="160"/>
                    <a:pt x="113" y="264"/>
                    <a:pt x="0" y="453"/>
                  </a:cubicBezTo>
                  <a:cubicBezTo>
                    <a:pt x="388" y="447"/>
                    <a:pt x="1114" y="143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0" name="Google Shape;59760;p25"/>
            <p:cNvSpPr/>
            <p:nvPr/>
          </p:nvSpPr>
          <p:spPr>
            <a:xfrm>
              <a:off x="1665738" y="16998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1" y="114"/>
                  </a:moveTo>
                  <a:cubicBezTo>
                    <a:pt x="154" y="139"/>
                    <a:pt x="396" y="73"/>
                    <a:pt x="291" y="26"/>
                  </a:cubicBezTo>
                  <a:cubicBezTo>
                    <a:pt x="239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1" name="Google Shape;59761;p25"/>
            <p:cNvSpPr/>
            <p:nvPr/>
          </p:nvSpPr>
          <p:spPr>
            <a:xfrm>
              <a:off x="1087602" y="16970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1" y="140"/>
                    <a:pt x="393" y="72"/>
                    <a:pt x="290" y="27"/>
                  </a:cubicBezTo>
                  <a:cubicBezTo>
                    <a:pt x="241" y="0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2" name="Google Shape;59762;p25"/>
            <p:cNvSpPr/>
            <p:nvPr/>
          </p:nvSpPr>
          <p:spPr>
            <a:xfrm>
              <a:off x="2732675" y="16943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0" y="118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3" name="Google Shape;59763;p25"/>
            <p:cNvSpPr/>
            <p:nvPr/>
          </p:nvSpPr>
          <p:spPr>
            <a:xfrm>
              <a:off x="2867019" y="1689600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4" name="Google Shape;59764;p25"/>
            <p:cNvSpPr/>
            <p:nvPr/>
          </p:nvSpPr>
          <p:spPr>
            <a:xfrm>
              <a:off x="6556306" y="1686499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3"/>
                    <a:pt x="36" y="0"/>
                    <a:pt x="1" y="103"/>
                  </a:cubicBezTo>
                  <a:cubicBezTo>
                    <a:pt x="1" y="156"/>
                    <a:pt x="157" y="208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5" name="Google Shape;59765;p25"/>
            <p:cNvSpPr/>
            <p:nvPr/>
          </p:nvSpPr>
          <p:spPr>
            <a:xfrm>
              <a:off x="4222952" y="168649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6"/>
                    <a:pt x="155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6" name="Google Shape;59766;p25"/>
            <p:cNvSpPr/>
            <p:nvPr/>
          </p:nvSpPr>
          <p:spPr>
            <a:xfrm>
              <a:off x="536948" y="168881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7" y="0"/>
                    <a:pt x="1" y="68"/>
                    <a:pt x="100" y="116"/>
                  </a:cubicBezTo>
                  <a:cubicBezTo>
                    <a:pt x="152" y="143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7" name="Google Shape;59767;p25"/>
            <p:cNvSpPr/>
            <p:nvPr/>
          </p:nvSpPr>
          <p:spPr>
            <a:xfrm>
              <a:off x="5475664" y="1681381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6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5"/>
                    <a:pt x="388" y="273"/>
                  </a:cubicBezTo>
                  <a:cubicBezTo>
                    <a:pt x="387" y="183"/>
                    <a:pt x="542" y="165"/>
                    <a:pt x="58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8" name="Google Shape;59768;p25"/>
            <p:cNvSpPr/>
            <p:nvPr/>
          </p:nvSpPr>
          <p:spPr>
            <a:xfrm>
              <a:off x="4844918" y="1680989"/>
              <a:ext cx="33551" cy="15778"/>
            </a:xfrm>
            <a:custGeom>
              <a:avLst/>
              <a:gdLst/>
              <a:ahLst/>
              <a:cxnLst/>
              <a:rect l="l" t="t" r="r" b="b"/>
              <a:pathLst>
                <a:path w="940" h="524" extrusionOk="0">
                  <a:moveTo>
                    <a:pt x="895" y="196"/>
                  </a:moveTo>
                  <a:cubicBezTo>
                    <a:pt x="939" y="139"/>
                    <a:pt x="604" y="1"/>
                    <a:pt x="510" y="15"/>
                  </a:cubicBezTo>
                  <a:cubicBezTo>
                    <a:pt x="1" y="87"/>
                    <a:pt x="633" y="524"/>
                    <a:pt x="895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9" name="Google Shape;59769;p25"/>
            <p:cNvSpPr/>
            <p:nvPr/>
          </p:nvSpPr>
          <p:spPr>
            <a:xfrm>
              <a:off x="416667" y="1672589"/>
              <a:ext cx="40333" cy="14724"/>
            </a:xfrm>
            <a:custGeom>
              <a:avLst/>
              <a:gdLst/>
              <a:ahLst/>
              <a:cxnLst/>
              <a:rect l="l" t="t" r="r" b="b"/>
              <a:pathLst>
                <a:path w="1130" h="489" extrusionOk="0">
                  <a:moveTo>
                    <a:pt x="770" y="384"/>
                  </a:moveTo>
                  <a:cubicBezTo>
                    <a:pt x="1129" y="80"/>
                    <a:pt x="79" y="0"/>
                    <a:pt x="0" y="201"/>
                  </a:cubicBezTo>
                  <a:cubicBezTo>
                    <a:pt x="302" y="242"/>
                    <a:pt x="165" y="488"/>
                    <a:pt x="770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0" name="Google Shape;59770;p25"/>
            <p:cNvSpPr/>
            <p:nvPr/>
          </p:nvSpPr>
          <p:spPr>
            <a:xfrm>
              <a:off x="822733" y="1662292"/>
              <a:ext cx="50398" cy="17404"/>
            </a:xfrm>
            <a:custGeom>
              <a:avLst/>
              <a:gdLst/>
              <a:ahLst/>
              <a:cxnLst/>
              <a:rect l="l" t="t" r="r" b="b"/>
              <a:pathLst>
                <a:path w="1412" h="578" extrusionOk="0">
                  <a:moveTo>
                    <a:pt x="1157" y="545"/>
                  </a:moveTo>
                  <a:cubicBezTo>
                    <a:pt x="1320" y="440"/>
                    <a:pt x="1412" y="302"/>
                    <a:pt x="1350" y="92"/>
                  </a:cubicBezTo>
                  <a:cubicBezTo>
                    <a:pt x="721" y="145"/>
                    <a:pt x="451" y="32"/>
                    <a:pt x="1" y="0"/>
                  </a:cubicBezTo>
                  <a:cubicBezTo>
                    <a:pt x="229" y="255"/>
                    <a:pt x="314" y="577"/>
                    <a:pt x="1157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1" name="Google Shape;59771;p25"/>
            <p:cNvSpPr/>
            <p:nvPr/>
          </p:nvSpPr>
          <p:spPr>
            <a:xfrm>
              <a:off x="1189645" y="1659582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4"/>
                    <a:pt x="531" y="356"/>
                    <a:pt x="71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2" name="Google Shape;59772;p25"/>
            <p:cNvSpPr/>
            <p:nvPr/>
          </p:nvSpPr>
          <p:spPr>
            <a:xfrm>
              <a:off x="6690364" y="166698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7"/>
                  </a:cubicBezTo>
                  <a:cubicBezTo>
                    <a:pt x="244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3" name="Google Shape;59773;p25"/>
            <p:cNvSpPr/>
            <p:nvPr/>
          </p:nvSpPr>
          <p:spPr>
            <a:xfrm>
              <a:off x="6611343" y="1662232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4"/>
                  </a:moveTo>
                  <a:lnTo>
                    <a:pt x="387" y="184"/>
                  </a:lnTo>
                  <a:lnTo>
                    <a:pt x="38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4" name="Google Shape;59774;p25"/>
            <p:cNvSpPr/>
            <p:nvPr/>
          </p:nvSpPr>
          <p:spPr>
            <a:xfrm>
              <a:off x="5234673" y="1661690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1"/>
                    <a:pt x="174" y="54"/>
                    <a:pt x="0" y="110"/>
                  </a:cubicBezTo>
                  <a:cubicBezTo>
                    <a:pt x="5" y="203"/>
                    <a:pt x="341" y="225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5" name="Google Shape;59775;p25"/>
            <p:cNvSpPr/>
            <p:nvPr/>
          </p:nvSpPr>
          <p:spPr>
            <a:xfrm>
              <a:off x="8006537" y="1651332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1"/>
                    <a:pt x="0" y="64"/>
                    <a:pt x="59" y="273"/>
                  </a:cubicBezTo>
                  <a:cubicBezTo>
                    <a:pt x="397" y="546"/>
                    <a:pt x="1252" y="144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6" name="Google Shape;59776;p25"/>
            <p:cNvSpPr/>
            <p:nvPr/>
          </p:nvSpPr>
          <p:spPr>
            <a:xfrm>
              <a:off x="6683547" y="165879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1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7" name="Google Shape;59777;p25"/>
            <p:cNvSpPr/>
            <p:nvPr/>
          </p:nvSpPr>
          <p:spPr>
            <a:xfrm>
              <a:off x="9075543" y="165407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8" name="Google Shape;59778;p25"/>
            <p:cNvSpPr/>
            <p:nvPr/>
          </p:nvSpPr>
          <p:spPr>
            <a:xfrm>
              <a:off x="5841969" y="1644197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3" y="511"/>
                  </a:moveTo>
                  <a:cubicBezTo>
                    <a:pt x="403" y="387"/>
                    <a:pt x="620" y="336"/>
                    <a:pt x="538" y="147"/>
                  </a:cubicBezTo>
                  <a:cubicBezTo>
                    <a:pt x="0" y="1"/>
                    <a:pt x="4" y="537"/>
                    <a:pt x="343" y="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9" name="Google Shape;59779;p25"/>
            <p:cNvSpPr/>
            <p:nvPr/>
          </p:nvSpPr>
          <p:spPr>
            <a:xfrm>
              <a:off x="5410169" y="165328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6"/>
                  </a:moveTo>
                  <a:cubicBezTo>
                    <a:pt x="238" y="0"/>
                    <a:pt x="0" y="71"/>
                    <a:pt x="98" y="118"/>
                  </a:cubicBezTo>
                  <a:cubicBezTo>
                    <a:pt x="150" y="143"/>
                    <a:pt x="394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0" name="Google Shape;59780;p25"/>
            <p:cNvSpPr/>
            <p:nvPr/>
          </p:nvSpPr>
          <p:spPr>
            <a:xfrm>
              <a:off x="2537012" y="1644197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8"/>
                    <a:pt x="1314" y="323"/>
                    <a:pt x="1337" y="146"/>
                  </a:cubicBezTo>
                  <a:cubicBezTo>
                    <a:pt x="940" y="203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1" name="Google Shape;59781;p25"/>
            <p:cNvSpPr/>
            <p:nvPr/>
          </p:nvSpPr>
          <p:spPr>
            <a:xfrm>
              <a:off x="1440273" y="163910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0"/>
                    <a:pt x="655" y="0"/>
                    <a:pt x="54" y="42"/>
                  </a:cubicBezTo>
                  <a:cubicBezTo>
                    <a:pt x="1" y="251"/>
                    <a:pt x="100" y="385"/>
                    <a:pt x="439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2" name="Google Shape;59782;p25"/>
            <p:cNvSpPr/>
            <p:nvPr/>
          </p:nvSpPr>
          <p:spPr>
            <a:xfrm>
              <a:off x="8886091" y="1645160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4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3" name="Google Shape;59783;p25"/>
            <p:cNvSpPr/>
            <p:nvPr/>
          </p:nvSpPr>
          <p:spPr>
            <a:xfrm>
              <a:off x="8941270" y="164239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6" y="1"/>
                    <a:pt x="0" y="69"/>
                    <a:pt x="98" y="116"/>
                  </a:cubicBezTo>
                  <a:cubicBezTo>
                    <a:pt x="151" y="140"/>
                    <a:pt x="390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4" name="Google Shape;59784;p25"/>
            <p:cNvSpPr/>
            <p:nvPr/>
          </p:nvSpPr>
          <p:spPr>
            <a:xfrm>
              <a:off x="6907335" y="1632816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5" name="Google Shape;59785;p25"/>
            <p:cNvSpPr/>
            <p:nvPr/>
          </p:nvSpPr>
          <p:spPr>
            <a:xfrm>
              <a:off x="2619139" y="1639680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4"/>
                  </a:moveTo>
                  <a:cubicBezTo>
                    <a:pt x="385" y="23"/>
                    <a:pt x="50" y="1"/>
                    <a:pt x="1" y="114"/>
                  </a:cubicBezTo>
                  <a:cubicBezTo>
                    <a:pt x="217" y="105"/>
                    <a:pt x="300" y="247"/>
                    <a:pt x="38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6" name="Google Shape;59786;p25"/>
            <p:cNvSpPr/>
            <p:nvPr/>
          </p:nvSpPr>
          <p:spPr>
            <a:xfrm>
              <a:off x="865599" y="1623994"/>
              <a:ext cx="41653" cy="18759"/>
            </a:xfrm>
            <a:custGeom>
              <a:avLst/>
              <a:gdLst/>
              <a:ahLst/>
              <a:cxnLst/>
              <a:rect l="l" t="t" r="r" b="b"/>
              <a:pathLst>
                <a:path w="1167" h="623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2"/>
                    <a:pt x="725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7" name="Google Shape;59787;p25"/>
            <p:cNvSpPr/>
            <p:nvPr/>
          </p:nvSpPr>
          <p:spPr>
            <a:xfrm>
              <a:off x="6132858" y="163143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2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8" name="Google Shape;59788;p25"/>
            <p:cNvSpPr/>
            <p:nvPr/>
          </p:nvSpPr>
          <p:spPr>
            <a:xfrm>
              <a:off x="6052908" y="162947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182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2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9" name="Google Shape;59789;p25"/>
            <p:cNvSpPr/>
            <p:nvPr/>
          </p:nvSpPr>
          <p:spPr>
            <a:xfrm>
              <a:off x="1387485" y="1619718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6"/>
                  </a:moveTo>
                  <a:cubicBezTo>
                    <a:pt x="386" y="359"/>
                    <a:pt x="403" y="306"/>
                    <a:pt x="566" y="324"/>
                  </a:cubicBezTo>
                  <a:lnTo>
                    <a:pt x="566" y="143"/>
                  </a:lnTo>
                  <a:cubicBezTo>
                    <a:pt x="95" y="1"/>
                    <a:pt x="1" y="451"/>
                    <a:pt x="376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0" name="Google Shape;59790;p25"/>
            <p:cNvSpPr/>
            <p:nvPr/>
          </p:nvSpPr>
          <p:spPr>
            <a:xfrm>
              <a:off x="5244988" y="162601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5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1" name="Google Shape;59791;p25"/>
            <p:cNvSpPr/>
            <p:nvPr/>
          </p:nvSpPr>
          <p:spPr>
            <a:xfrm>
              <a:off x="84304" y="1621224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4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7"/>
                    <a:pt x="55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2" name="Google Shape;59792;p25"/>
            <p:cNvSpPr/>
            <p:nvPr/>
          </p:nvSpPr>
          <p:spPr>
            <a:xfrm>
              <a:off x="8428486" y="16208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0" y="153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3" name="Google Shape;59793;p25"/>
            <p:cNvSpPr/>
            <p:nvPr/>
          </p:nvSpPr>
          <p:spPr>
            <a:xfrm>
              <a:off x="5282892" y="1615864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1"/>
                  </a:cubicBezTo>
                  <a:cubicBezTo>
                    <a:pt x="239" y="160"/>
                    <a:pt x="0" y="452"/>
                    <a:pt x="58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4" name="Google Shape;59794;p25"/>
            <p:cNvSpPr/>
            <p:nvPr/>
          </p:nvSpPr>
          <p:spPr>
            <a:xfrm>
              <a:off x="3965685" y="1604875"/>
              <a:ext cx="57358" cy="21920"/>
            </a:xfrm>
            <a:custGeom>
              <a:avLst/>
              <a:gdLst/>
              <a:ahLst/>
              <a:cxnLst/>
              <a:rect l="l" t="t" r="r" b="b"/>
              <a:pathLst>
                <a:path w="1607" h="728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0"/>
                  </a:cubicBezTo>
                  <a:cubicBezTo>
                    <a:pt x="1" y="428"/>
                    <a:pt x="418" y="624"/>
                    <a:pt x="1037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5" name="Google Shape;59795;p25"/>
            <p:cNvSpPr/>
            <p:nvPr/>
          </p:nvSpPr>
          <p:spPr>
            <a:xfrm>
              <a:off x="8452542" y="161776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5"/>
                  </a:moveTo>
                  <a:cubicBezTo>
                    <a:pt x="153" y="141"/>
                    <a:pt x="393" y="71"/>
                    <a:pt x="292" y="25"/>
                  </a:cubicBezTo>
                  <a:cubicBezTo>
                    <a:pt x="238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6" name="Google Shape;59796;p25"/>
            <p:cNvSpPr/>
            <p:nvPr/>
          </p:nvSpPr>
          <p:spPr>
            <a:xfrm>
              <a:off x="578244" y="1617761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4" y="141"/>
                    <a:pt x="394" y="71"/>
                    <a:pt x="294" y="25"/>
                  </a:cubicBezTo>
                  <a:cubicBezTo>
                    <a:pt x="240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7" name="Google Shape;59797;p25"/>
            <p:cNvSpPr/>
            <p:nvPr/>
          </p:nvSpPr>
          <p:spPr>
            <a:xfrm>
              <a:off x="5196732" y="161499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8" name="Google Shape;59798;p25"/>
            <p:cNvSpPr/>
            <p:nvPr/>
          </p:nvSpPr>
          <p:spPr>
            <a:xfrm>
              <a:off x="1655495" y="1606350"/>
              <a:ext cx="34872" cy="15326"/>
            </a:xfrm>
            <a:custGeom>
              <a:avLst/>
              <a:gdLst/>
              <a:ahLst/>
              <a:cxnLst/>
              <a:rect l="l" t="t" r="r" b="b"/>
              <a:pathLst>
                <a:path w="977" h="509" extrusionOk="0">
                  <a:moveTo>
                    <a:pt x="773" y="404"/>
                  </a:moveTo>
                  <a:cubicBezTo>
                    <a:pt x="977" y="174"/>
                    <a:pt x="122" y="1"/>
                    <a:pt x="0" y="221"/>
                  </a:cubicBezTo>
                  <a:cubicBezTo>
                    <a:pt x="307" y="262"/>
                    <a:pt x="166" y="508"/>
                    <a:pt x="773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9" name="Google Shape;59799;p25"/>
            <p:cNvSpPr/>
            <p:nvPr/>
          </p:nvSpPr>
          <p:spPr>
            <a:xfrm>
              <a:off x="323796" y="1612643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8"/>
                    <a:pt x="672" y="12"/>
                  </a:cubicBezTo>
                  <a:cubicBezTo>
                    <a:pt x="368" y="23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0" name="Google Shape;59800;p25"/>
            <p:cNvSpPr/>
            <p:nvPr/>
          </p:nvSpPr>
          <p:spPr>
            <a:xfrm>
              <a:off x="2564138" y="161303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79" y="89"/>
                    <a:pt x="385" y="1"/>
                  </a:cubicBezTo>
                  <a:cubicBezTo>
                    <a:pt x="238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1" name="Google Shape;59801;p25"/>
            <p:cNvSpPr/>
            <p:nvPr/>
          </p:nvSpPr>
          <p:spPr>
            <a:xfrm>
              <a:off x="1934177" y="161234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2" name="Google Shape;59802;p25"/>
            <p:cNvSpPr/>
            <p:nvPr/>
          </p:nvSpPr>
          <p:spPr>
            <a:xfrm>
              <a:off x="7013875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7" y="141"/>
                    <a:pt x="393" y="73"/>
                    <a:pt x="296" y="27"/>
                  </a:cubicBezTo>
                  <a:cubicBezTo>
                    <a:pt x="242" y="1"/>
                    <a:pt x="1" y="69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3" name="Google Shape;59803;p25"/>
            <p:cNvSpPr/>
            <p:nvPr/>
          </p:nvSpPr>
          <p:spPr>
            <a:xfrm>
              <a:off x="5503218" y="1593885"/>
              <a:ext cx="33622" cy="17343"/>
            </a:xfrm>
            <a:custGeom>
              <a:avLst/>
              <a:gdLst/>
              <a:ahLst/>
              <a:cxnLst/>
              <a:rect l="l" t="t" r="r" b="b"/>
              <a:pathLst>
                <a:path w="942" h="576" extrusionOk="0">
                  <a:moveTo>
                    <a:pt x="0" y="92"/>
                  </a:moveTo>
                  <a:lnTo>
                    <a:pt x="0" y="275"/>
                  </a:lnTo>
                  <a:cubicBezTo>
                    <a:pt x="355" y="575"/>
                    <a:pt x="941" y="1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4" name="Google Shape;59804;p25"/>
            <p:cNvSpPr/>
            <p:nvPr/>
          </p:nvSpPr>
          <p:spPr>
            <a:xfrm>
              <a:off x="4453450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7"/>
                  </a:moveTo>
                  <a:cubicBezTo>
                    <a:pt x="239" y="1"/>
                    <a:pt x="0" y="71"/>
                    <a:pt x="98" y="117"/>
                  </a:cubicBezTo>
                  <a:cubicBezTo>
                    <a:pt x="154" y="141"/>
                    <a:pt x="393" y="73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5" name="Google Shape;59805;p25"/>
            <p:cNvSpPr/>
            <p:nvPr/>
          </p:nvSpPr>
          <p:spPr>
            <a:xfrm>
              <a:off x="2494396" y="1596655"/>
              <a:ext cx="21594" cy="9485"/>
            </a:xfrm>
            <a:custGeom>
              <a:avLst/>
              <a:gdLst/>
              <a:ahLst/>
              <a:cxnLst/>
              <a:rect l="l" t="t" r="r" b="b"/>
              <a:pathLst>
                <a:path w="605" h="315" extrusionOk="0">
                  <a:moveTo>
                    <a:pt x="411" y="273"/>
                  </a:moveTo>
                  <a:cubicBezTo>
                    <a:pt x="405" y="146"/>
                    <a:pt x="503" y="73"/>
                    <a:pt x="604" y="0"/>
                  </a:cubicBezTo>
                  <a:lnTo>
                    <a:pt x="26" y="0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6" name="Google Shape;59806;p25"/>
            <p:cNvSpPr/>
            <p:nvPr/>
          </p:nvSpPr>
          <p:spPr>
            <a:xfrm>
              <a:off x="5244988" y="159861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0" y="1"/>
                    <a:pt x="1" y="68"/>
                    <a:pt x="96" y="117"/>
                  </a:cubicBezTo>
                  <a:cubicBezTo>
                    <a:pt x="154" y="143"/>
                    <a:pt x="394" y="74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7" name="Google Shape;59807;p25"/>
            <p:cNvSpPr/>
            <p:nvPr/>
          </p:nvSpPr>
          <p:spPr>
            <a:xfrm>
              <a:off x="3073496" y="1595902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5"/>
                  </a:moveTo>
                  <a:cubicBezTo>
                    <a:pt x="384" y="24"/>
                    <a:pt x="46" y="0"/>
                    <a:pt x="0" y="115"/>
                  </a:cubicBezTo>
                  <a:cubicBezTo>
                    <a:pt x="216" y="106"/>
                    <a:pt x="302" y="249"/>
                    <a:pt x="385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8" name="Google Shape;59808;p25"/>
            <p:cNvSpPr/>
            <p:nvPr/>
          </p:nvSpPr>
          <p:spPr>
            <a:xfrm>
              <a:off x="2990905" y="1596655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9" name="Google Shape;59809;p25"/>
            <p:cNvSpPr/>
            <p:nvPr/>
          </p:nvSpPr>
          <p:spPr>
            <a:xfrm>
              <a:off x="2521593" y="1593945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0" name="Google Shape;59810;p25"/>
            <p:cNvSpPr/>
            <p:nvPr/>
          </p:nvSpPr>
          <p:spPr>
            <a:xfrm>
              <a:off x="1903339" y="159355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1" name="Google Shape;59811;p25"/>
            <p:cNvSpPr/>
            <p:nvPr/>
          </p:nvSpPr>
          <p:spPr>
            <a:xfrm>
              <a:off x="8813922" y="159117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2" name="Google Shape;59812;p25"/>
            <p:cNvSpPr/>
            <p:nvPr/>
          </p:nvSpPr>
          <p:spPr>
            <a:xfrm>
              <a:off x="5609794" y="158765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3" name="Google Shape;59813;p25"/>
            <p:cNvSpPr/>
            <p:nvPr/>
          </p:nvSpPr>
          <p:spPr>
            <a:xfrm>
              <a:off x="2509065" y="1582986"/>
              <a:ext cx="20630" cy="8220"/>
            </a:xfrm>
            <a:custGeom>
              <a:avLst/>
              <a:gdLst/>
              <a:ahLst/>
              <a:cxnLst/>
              <a:rect l="l" t="t" r="r" b="b"/>
              <a:pathLst>
                <a:path w="578" h="273" extrusionOk="0">
                  <a:moveTo>
                    <a:pt x="385" y="273"/>
                  </a:moveTo>
                  <a:cubicBezTo>
                    <a:pt x="385" y="183"/>
                    <a:pt x="542" y="166"/>
                    <a:pt x="577" y="90"/>
                  </a:cubicBezTo>
                  <a:cubicBezTo>
                    <a:pt x="385" y="90"/>
                    <a:pt x="347" y="17"/>
                    <a:pt x="195" y="0"/>
                  </a:cubicBezTo>
                  <a:cubicBezTo>
                    <a:pt x="195" y="91"/>
                    <a:pt x="38" y="108"/>
                    <a:pt x="0" y="183"/>
                  </a:cubicBezTo>
                  <a:cubicBezTo>
                    <a:pt x="195" y="181"/>
                    <a:pt x="230" y="255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4" name="Google Shape;59814;p25"/>
            <p:cNvSpPr/>
            <p:nvPr/>
          </p:nvSpPr>
          <p:spPr>
            <a:xfrm>
              <a:off x="1807007" y="1576242"/>
              <a:ext cx="28911" cy="16952"/>
            </a:xfrm>
            <a:custGeom>
              <a:avLst/>
              <a:gdLst/>
              <a:ahLst/>
              <a:cxnLst/>
              <a:rect l="l" t="t" r="r" b="b"/>
              <a:pathLst>
                <a:path w="810" h="563" extrusionOk="0">
                  <a:moveTo>
                    <a:pt x="770" y="497"/>
                  </a:moveTo>
                  <a:cubicBezTo>
                    <a:pt x="809" y="237"/>
                    <a:pt x="796" y="1"/>
                    <a:pt x="195" y="44"/>
                  </a:cubicBezTo>
                  <a:cubicBezTo>
                    <a:pt x="201" y="169"/>
                    <a:pt x="102" y="242"/>
                    <a:pt x="0" y="315"/>
                  </a:cubicBezTo>
                  <a:cubicBezTo>
                    <a:pt x="384" y="315"/>
                    <a:pt x="247" y="562"/>
                    <a:pt x="770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5" name="Google Shape;59815;p25"/>
            <p:cNvSpPr/>
            <p:nvPr/>
          </p:nvSpPr>
          <p:spPr>
            <a:xfrm>
              <a:off x="8810531" y="1584943"/>
              <a:ext cx="13849" cy="4306"/>
            </a:xfrm>
            <a:custGeom>
              <a:avLst/>
              <a:gdLst/>
              <a:ahLst/>
              <a:cxnLst/>
              <a:rect l="l" t="t" r="r" b="b"/>
              <a:pathLst>
                <a:path w="388" h="143" extrusionOk="0">
                  <a:moveTo>
                    <a:pt x="289" y="25"/>
                  </a:moveTo>
                  <a:cubicBezTo>
                    <a:pt x="239" y="0"/>
                    <a:pt x="0" y="69"/>
                    <a:pt x="96" y="116"/>
                  </a:cubicBezTo>
                  <a:cubicBezTo>
                    <a:pt x="152" y="143"/>
                    <a:pt x="388" y="72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6" name="Google Shape;59816;p25"/>
            <p:cNvSpPr/>
            <p:nvPr/>
          </p:nvSpPr>
          <p:spPr>
            <a:xfrm>
              <a:off x="8597058" y="15849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9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7" name="Google Shape;59817;p25"/>
            <p:cNvSpPr/>
            <p:nvPr/>
          </p:nvSpPr>
          <p:spPr>
            <a:xfrm>
              <a:off x="5372336" y="158265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7" y="206"/>
                    <a:pt x="195" y="101"/>
                  </a:cubicBezTo>
                  <a:cubicBezTo>
                    <a:pt x="196" y="53"/>
                    <a:pt x="38" y="1"/>
                    <a:pt x="3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8" name="Google Shape;59818;p25"/>
            <p:cNvSpPr/>
            <p:nvPr/>
          </p:nvSpPr>
          <p:spPr>
            <a:xfrm>
              <a:off x="3204628" y="1573261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3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6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9" name="Google Shape;59819;p25"/>
            <p:cNvSpPr/>
            <p:nvPr/>
          </p:nvSpPr>
          <p:spPr>
            <a:xfrm>
              <a:off x="8056827" y="1580216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1" y="72"/>
                    <a:pt x="382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0" name="Google Shape;59820;p25"/>
            <p:cNvSpPr/>
            <p:nvPr/>
          </p:nvSpPr>
          <p:spPr>
            <a:xfrm>
              <a:off x="5489441" y="1574405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2"/>
                  </a:moveTo>
                  <a:cubicBezTo>
                    <a:pt x="194" y="54"/>
                    <a:pt x="37" y="0"/>
                    <a:pt x="1" y="102"/>
                  </a:cubicBezTo>
                  <a:cubicBezTo>
                    <a:pt x="1" y="154"/>
                    <a:pt x="156" y="207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1" name="Google Shape;59821;p25"/>
            <p:cNvSpPr/>
            <p:nvPr/>
          </p:nvSpPr>
          <p:spPr>
            <a:xfrm>
              <a:off x="1452729" y="1572057"/>
              <a:ext cx="23914" cy="10268"/>
            </a:xfrm>
            <a:custGeom>
              <a:avLst/>
              <a:gdLst/>
              <a:ahLst/>
              <a:cxnLst/>
              <a:rect l="l" t="t" r="r" b="b"/>
              <a:pathLst>
                <a:path w="670" h="341" extrusionOk="0">
                  <a:moveTo>
                    <a:pt x="670" y="92"/>
                  </a:moveTo>
                  <a:cubicBezTo>
                    <a:pt x="404" y="94"/>
                    <a:pt x="247" y="48"/>
                    <a:pt x="90" y="0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2" name="Google Shape;59822;p25"/>
            <p:cNvSpPr/>
            <p:nvPr/>
          </p:nvSpPr>
          <p:spPr>
            <a:xfrm>
              <a:off x="4205677" y="157401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1" y="27"/>
                  </a:moveTo>
                  <a:cubicBezTo>
                    <a:pt x="237" y="0"/>
                    <a:pt x="0" y="70"/>
                    <a:pt x="98" y="118"/>
                  </a:cubicBezTo>
                  <a:cubicBezTo>
                    <a:pt x="152" y="141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3" name="Google Shape;59823;p25"/>
            <p:cNvSpPr/>
            <p:nvPr/>
          </p:nvSpPr>
          <p:spPr>
            <a:xfrm>
              <a:off x="1522614" y="1556370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1"/>
                  </a:moveTo>
                  <a:cubicBezTo>
                    <a:pt x="607" y="615"/>
                    <a:pt x="865" y="615"/>
                    <a:pt x="1413" y="521"/>
                  </a:cubicBezTo>
                  <a:cubicBezTo>
                    <a:pt x="1253" y="263"/>
                    <a:pt x="1102" y="0"/>
                    <a:pt x="252" y="67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4" name="Google Shape;59824;p25"/>
            <p:cNvSpPr/>
            <p:nvPr/>
          </p:nvSpPr>
          <p:spPr>
            <a:xfrm>
              <a:off x="2020337" y="1563476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5" name="Google Shape;59825;p25"/>
            <p:cNvSpPr/>
            <p:nvPr/>
          </p:nvSpPr>
          <p:spPr>
            <a:xfrm>
              <a:off x="4863121" y="156383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5" y="3"/>
                    <a:pt x="0" y="92"/>
                  </a:cubicBezTo>
                  <a:cubicBezTo>
                    <a:pt x="149" y="71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6" name="Google Shape;59826;p25"/>
            <p:cNvSpPr/>
            <p:nvPr/>
          </p:nvSpPr>
          <p:spPr>
            <a:xfrm>
              <a:off x="2116740" y="156073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4"/>
                    <a:pt x="37" y="0"/>
                    <a:pt x="1" y="103"/>
                  </a:cubicBezTo>
                  <a:cubicBezTo>
                    <a:pt x="0" y="154"/>
                    <a:pt x="154" y="208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7" name="Google Shape;59827;p25"/>
            <p:cNvSpPr/>
            <p:nvPr/>
          </p:nvSpPr>
          <p:spPr>
            <a:xfrm>
              <a:off x="1707105" y="1563084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1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8" name="Google Shape;59828;p25"/>
            <p:cNvSpPr/>
            <p:nvPr/>
          </p:nvSpPr>
          <p:spPr>
            <a:xfrm>
              <a:off x="5027339" y="1555617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5"/>
                    <a:pt x="218" y="215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9" name="Google Shape;59829;p25"/>
            <p:cNvSpPr/>
            <p:nvPr/>
          </p:nvSpPr>
          <p:spPr>
            <a:xfrm>
              <a:off x="3975179" y="1558357"/>
              <a:ext cx="13706" cy="2800"/>
            </a:xfrm>
            <a:custGeom>
              <a:avLst/>
              <a:gdLst/>
              <a:ahLst/>
              <a:cxnLst/>
              <a:rect l="l" t="t" r="r" b="b"/>
              <a:pathLst>
                <a:path w="384" h="93" extrusionOk="0">
                  <a:moveTo>
                    <a:pt x="1" y="92"/>
                  </a:moveTo>
                  <a:cubicBezTo>
                    <a:pt x="151" y="71"/>
                    <a:pt x="379" y="90"/>
                    <a:pt x="383" y="1"/>
                  </a:cubicBezTo>
                  <a:cubicBezTo>
                    <a:pt x="236" y="20"/>
                    <a:pt x="7" y="5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0" name="Google Shape;59830;p25"/>
            <p:cNvSpPr/>
            <p:nvPr/>
          </p:nvSpPr>
          <p:spPr>
            <a:xfrm>
              <a:off x="2216428" y="155763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6"/>
                  </a:moveTo>
                  <a:cubicBezTo>
                    <a:pt x="153" y="141"/>
                    <a:pt x="392" y="72"/>
                    <a:pt x="292" y="25"/>
                  </a:cubicBezTo>
                  <a:cubicBezTo>
                    <a:pt x="238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1" name="Google Shape;59831;p25"/>
            <p:cNvSpPr/>
            <p:nvPr/>
          </p:nvSpPr>
          <p:spPr>
            <a:xfrm>
              <a:off x="8531814" y="155561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4"/>
                    <a:pt x="1" y="92"/>
                  </a:cubicBezTo>
                  <a:cubicBezTo>
                    <a:pt x="150" y="72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2" name="Google Shape;59832;p25"/>
            <p:cNvSpPr/>
            <p:nvPr/>
          </p:nvSpPr>
          <p:spPr>
            <a:xfrm>
              <a:off x="5537625" y="154709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3" name="Google Shape;59833;p25"/>
            <p:cNvSpPr/>
            <p:nvPr/>
          </p:nvSpPr>
          <p:spPr>
            <a:xfrm>
              <a:off x="2075409" y="154748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69"/>
                    <a:pt x="383" y="88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4" name="Google Shape;59834;p25"/>
            <p:cNvSpPr/>
            <p:nvPr/>
          </p:nvSpPr>
          <p:spPr>
            <a:xfrm>
              <a:off x="1497166" y="15443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5" name="Google Shape;59835;p25"/>
            <p:cNvSpPr/>
            <p:nvPr/>
          </p:nvSpPr>
          <p:spPr>
            <a:xfrm>
              <a:off x="4357046" y="15439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1" y="1"/>
                    <a:pt x="0" y="69"/>
                    <a:pt x="101" y="116"/>
                  </a:cubicBezTo>
                  <a:cubicBezTo>
                    <a:pt x="153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6" name="Google Shape;59836;p25"/>
            <p:cNvSpPr/>
            <p:nvPr/>
          </p:nvSpPr>
          <p:spPr>
            <a:xfrm>
              <a:off x="2488971" y="153523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0"/>
                    <a:pt x="1" y="539"/>
                    <a:pt x="563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7" name="Google Shape;59837;p25"/>
            <p:cNvSpPr/>
            <p:nvPr/>
          </p:nvSpPr>
          <p:spPr>
            <a:xfrm>
              <a:off x="6600921" y="154122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8" name="Google Shape;59838;p25"/>
            <p:cNvSpPr/>
            <p:nvPr/>
          </p:nvSpPr>
          <p:spPr>
            <a:xfrm>
              <a:off x="6249856" y="154122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9" name="Google Shape;59839;p25"/>
            <p:cNvSpPr/>
            <p:nvPr/>
          </p:nvSpPr>
          <p:spPr>
            <a:xfrm>
              <a:off x="2271250" y="1533819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0" name="Google Shape;59840;p25"/>
            <p:cNvSpPr/>
            <p:nvPr/>
          </p:nvSpPr>
          <p:spPr>
            <a:xfrm>
              <a:off x="2670678" y="153577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0"/>
                    <a:pt x="0" y="70"/>
                    <a:pt x="102" y="116"/>
                  </a:cubicBezTo>
                  <a:cubicBezTo>
                    <a:pt x="155" y="141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1" name="Google Shape;59841;p25"/>
            <p:cNvSpPr/>
            <p:nvPr/>
          </p:nvSpPr>
          <p:spPr>
            <a:xfrm>
              <a:off x="4317214" y="1524967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5" y="0"/>
                    <a:pt x="405" y="123"/>
                    <a:pt x="59" y="111"/>
                  </a:cubicBezTo>
                  <a:cubicBezTo>
                    <a:pt x="0" y="351"/>
                    <a:pt x="327" y="410"/>
                    <a:pt x="829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2" name="Google Shape;59842;p25"/>
            <p:cNvSpPr/>
            <p:nvPr/>
          </p:nvSpPr>
          <p:spPr>
            <a:xfrm>
              <a:off x="1414718" y="1527315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0" y="306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6"/>
                    <a:pt x="243" y="373"/>
                    <a:pt x="77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3" name="Google Shape;59843;p25"/>
            <p:cNvSpPr/>
            <p:nvPr/>
          </p:nvSpPr>
          <p:spPr>
            <a:xfrm>
              <a:off x="1855119" y="1516837"/>
              <a:ext cx="41332" cy="16952"/>
            </a:xfrm>
            <a:custGeom>
              <a:avLst/>
              <a:gdLst/>
              <a:ahLst/>
              <a:cxnLst/>
              <a:rect l="l" t="t" r="r" b="b"/>
              <a:pathLst>
                <a:path w="1158" h="563" extrusionOk="0">
                  <a:moveTo>
                    <a:pt x="1" y="199"/>
                  </a:moveTo>
                  <a:cubicBezTo>
                    <a:pt x="211" y="402"/>
                    <a:pt x="524" y="559"/>
                    <a:pt x="1157" y="563"/>
                  </a:cubicBezTo>
                  <a:lnTo>
                    <a:pt x="1157" y="108"/>
                  </a:lnTo>
                  <a:cubicBezTo>
                    <a:pt x="819" y="161"/>
                    <a:pt x="27" y="0"/>
                    <a:pt x="1" y="1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4" name="Google Shape;59844;p25"/>
            <p:cNvSpPr/>
            <p:nvPr/>
          </p:nvSpPr>
          <p:spPr>
            <a:xfrm>
              <a:off x="857033" y="1517349"/>
              <a:ext cx="45865" cy="16711"/>
            </a:xfrm>
            <a:custGeom>
              <a:avLst/>
              <a:gdLst/>
              <a:ahLst/>
              <a:cxnLst/>
              <a:rect l="l" t="t" r="r" b="b"/>
              <a:pathLst>
                <a:path w="1285" h="555" extrusionOk="0">
                  <a:moveTo>
                    <a:pt x="965" y="0"/>
                  </a:moveTo>
                  <a:cubicBezTo>
                    <a:pt x="361" y="18"/>
                    <a:pt x="38" y="170"/>
                    <a:pt x="0" y="454"/>
                  </a:cubicBezTo>
                  <a:cubicBezTo>
                    <a:pt x="365" y="433"/>
                    <a:pt x="426" y="555"/>
                    <a:pt x="776" y="546"/>
                  </a:cubicBezTo>
                  <a:cubicBezTo>
                    <a:pt x="901" y="355"/>
                    <a:pt x="1285" y="142"/>
                    <a:pt x="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5" name="Google Shape;59845;p25"/>
            <p:cNvSpPr/>
            <p:nvPr/>
          </p:nvSpPr>
          <p:spPr>
            <a:xfrm>
              <a:off x="5613399" y="1522829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7"/>
                    <a:pt x="418" y="17"/>
                    <a:pt x="193" y="1"/>
                  </a:cubicBezTo>
                  <a:cubicBezTo>
                    <a:pt x="180" y="57"/>
                    <a:pt x="163" y="109"/>
                    <a:pt x="0" y="95"/>
                  </a:cubicBezTo>
                  <a:cubicBezTo>
                    <a:pt x="21" y="202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6" name="Google Shape;59846;p25"/>
            <p:cNvSpPr/>
            <p:nvPr/>
          </p:nvSpPr>
          <p:spPr>
            <a:xfrm>
              <a:off x="2477942" y="15275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7" name="Google Shape;59847;p25"/>
            <p:cNvSpPr/>
            <p:nvPr/>
          </p:nvSpPr>
          <p:spPr>
            <a:xfrm>
              <a:off x="4119731" y="152243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5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8" name="Google Shape;59848;p25"/>
            <p:cNvSpPr/>
            <p:nvPr/>
          </p:nvSpPr>
          <p:spPr>
            <a:xfrm>
              <a:off x="2264540" y="152204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3" y="26"/>
                  </a:moveTo>
                  <a:cubicBezTo>
                    <a:pt x="241" y="1"/>
                    <a:pt x="1" y="70"/>
                    <a:pt x="104" y="118"/>
                  </a:cubicBezTo>
                  <a:cubicBezTo>
                    <a:pt x="155" y="143"/>
                    <a:pt x="395" y="75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9" name="Google Shape;59849;p25"/>
            <p:cNvSpPr/>
            <p:nvPr/>
          </p:nvSpPr>
          <p:spPr>
            <a:xfrm>
              <a:off x="3706633" y="152008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41" y="20"/>
                    <a:pt x="7" y="4"/>
                    <a:pt x="1" y="91"/>
                  </a:cubicBezTo>
                  <a:cubicBezTo>
                    <a:pt x="154" y="71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0" name="Google Shape;59850;p25"/>
            <p:cNvSpPr/>
            <p:nvPr/>
          </p:nvSpPr>
          <p:spPr>
            <a:xfrm>
              <a:off x="4501669" y="15166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5"/>
                  </a:moveTo>
                  <a:cubicBezTo>
                    <a:pt x="153" y="140"/>
                    <a:pt x="392" y="74"/>
                    <a:pt x="291" y="24"/>
                  </a:cubicBezTo>
                  <a:cubicBezTo>
                    <a:pt x="238" y="1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1" name="Google Shape;59851;p25"/>
            <p:cNvSpPr/>
            <p:nvPr/>
          </p:nvSpPr>
          <p:spPr>
            <a:xfrm>
              <a:off x="3414103" y="151662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2" y="140"/>
                    <a:pt x="392" y="74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2" name="Google Shape;59852;p25"/>
            <p:cNvSpPr/>
            <p:nvPr/>
          </p:nvSpPr>
          <p:spPr>
            <a:xfrm>
              <a:off x="7082796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0"/>
                    <a:pt x="99" y="118"/>
                  </a:cubicBezTo>
                  <a:cubicBezTo>
                    <a:pt x="153" y="142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3" name="Google Shape;59853;p25"/>
            <p:cNvSpPr/>
            <p:nvPr/>
          </p:nvSpPr>
          <p:spPr>
            <a:xfrm>
              <a:off x="2457348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8"/>
                  </a:cubicBezTo>
                  <a:cubicBezTo>
                    <a:pt x="152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4" name="Google Shape;59854;p25"/>
            <p:cNvSpPr/>
            <p:nvPr/>
          </p:nvSpPr>
          <p:spPr>
            <a:xfrm>
              <a:off x="5640810" y="15064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5" name="Google Shape;59855;p25"/>
            <p:cNvSpPr/>
            <p:nvPr/>
          </p:nvSpPr>
          <p:spPr>
            <a:xfrm>
              <a:off x="4487357" y="1495491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6"/>
                    <a:pt x="89" y="406"/>
                    <a:pt x="692" y="363"/>
                  </a:cubicBezTo>
                  <a:cubicBezTo>
                    <a:pt x="745" y="157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6" name="Google Shape;59856;p25"/>
            <p:cNvSpPr/>
            <p:nvPr/>
          </p:nvSpPr>
          <p:spPr>
            <a:xfrm>
              <a:off x="3352142" y="1502957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6"/>
                  </a:cubicBezTo>
                  <a:cubicBezTo>
                    <a:pt x="242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7" name="Google Shape;59857;p25"/>
            <p:cNvSpPr/>
            <p:nvPr/>
          </p:nvSpPr>
          <p:spPr>
            <a:xfrm>
              <a:off x="7844246" y="1485193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5"/>
                  </a:moveTo>
                  <a:cubicBezTo>
                    <a:pt x="506" y="349"/>
                    <a:pt x="994" y="336"/>
                    <a:pt x="943" y="70"/>
                  </a:cubicBezTo>
                  <a:cubicBezTo>
                    <a:pt x="1" y="0"/>
                    <a:pt x="75" y="633"/>
                    <a:pt x="558" y="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8" name="Google Shape;59858;p25"/>
            <p:cNvSpPr/>
            <p:nvPr/>
          </p:nvSpPr>
          <p:spPr>
            <a:xfrm>
              <a:off x="2677566" y="150024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99" y="115"/>
                  </a:moveTo>
                  <a:cubicBezTo>
                    <a:pt x="156" y="141"/>
                    <a:pt x="395" y="71"/>
                    <a:pt x="294" y="24"/>
                  </a:cubicBezTo>
                  <a:cubicBezTo>
                    <a:pt x="242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9" name="Google Shape;59859;p25"/>
            <p:cNvSpPr/>
            <p:nvPr/>
          </p:nvSpPr>
          <p:spPr>
            <a:xfrm>
              <a:off x="1872216" y="1500187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2" y="1"/>
                    <a:pt x="1" y="70"/>
                    <a:pt x="104" y="117"/>
                  </a:cubicBezTo>
                  <a:cubicBezTo>
                    <a:pt x="157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0" name="Google Shape;59860;p25"/>
            <p:cNvSpPr/>
            <p:nvPr/>
          </p:nvSpPr>
          <p:spPr>
            <a:xfrm>
              <a:off x="4920656" y="1484531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6"/>
                  </a:moveTo>
                  <a:cubicBezTo>
                    <a:pt x="863" y="441"/>
                    <a:pt x="958" y="303"/>
                    <a:pt x="894" y="92"/>
                  </a:cubicBezTo>
                  <a:cubicBezTo>
                    <a:pt x="627" y="95"/>
                    <a:pt x="469" y="48"/>
                    <a:pt x="313" y="0"/>
                  </a:cubicBezTo>
                  <a:cubicBezTo>
                    <a:pt x="0" y="149"/>
                    <a:pt x="82" y="572"/>
                    <a:pt x="704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1" name="Google Shape;59861;p25"/>
            <p:cNvSpPr/>
            <p:nvPr/>
          </p:nvSpPr>
          <p:spPr>
            <a:xfrm>
              <a:off x="2716149" y="1488776"/>
              <a:ext cx="20131" cy="16199"/>
            </a:xfrm>
            <a:custGeom>
              <a:avLst/>
              <a:gdLst/>
              <a:ahLst/>
              <a:cxnLst/>
              <a:rect l="l" t="t" r="r" b="b"/>
              <a:pathLst>
                <a:path w="564" h="538" extrusionOk="0">
                  <a:moveTo>
                    <a:pt x="563" y="405"/>
                  </a:moveTo>
                  <a:lnTo>
                    <a:pt x="563" y="132"/>
                  </a:lnTo>
                  <a:cubicBezTo>
                    <a:pt x="0" y="0"/>
                    <a:pt x="0" y="538"/>
                    <a:pt x="563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2" name="Google Shape;59862;p25"/>
            <p:cNvSpPr/>
            <p:nvPr/>
          </p:nvSpPr>
          <p:spPr>
            <a:xfrm>
              <a:off x="6518365" y="149470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6"/>
                  </a:moveTo>
                  <a:cubicBezTo>
                    <a:pt x="236" y="0"/>
                    <a:pt x="0" y="71"/>
                    <a:pt x="101" y="118"/>
                  </a:cubicBezTo>
                  <a:cubicBezTo>
                    <a:pt x="151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3" name="Google Shape;59863;p25"/>
            <p:cNvSpPr/>
            <p:nvPr/>
          </p:nvSpPr>
          <p:spPr>
            <a:xfrm>
              <a:off x="2631667" y="1490011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4" name="Google Shape;59864;p25"/>
            <p:cNvSpPr/>
            <p:nvPr/>
          </p:nvSpPr>
          <p:spPr>
            <a:xfrm>
              <a:off x="1833597" y="1487271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7"/>
                    <a:pt x="25" y="1"/>
                  </a:cubicBezTo>
                  <a:cubicBezTo>
                    <a:pt x="45" y="144"/>
                    <a:pt x="0" y="316"/>
                    <a:pt x="410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5" name="Google Shape;59865;p25"/>
            <p:cNvSpPr/>
            <p:nvPr/>
          </p:nvSpPr>
          <p:spPr>
            <a:xfrm>
              <a:off x="1600565" y="14927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0" y="90"/>
                    <a:pt x="385" y="1"/>
                  </a:cubicBezTo>
                  <a:cubicBezTo>
                    <a:pt x="235" y="22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6" name="Google Shape;59866;p25"/>
            <p:cNvSpPr/>
            <p:nvPr/>
          </p:nvSpPr>
          <p:spPr>
            <a:xfrm>
              <a:off x="8380302" y="148697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7" name="Google Shape;59867;p25"/>
            <p:cNvSpPr/>
            <p:nvPr/>
          </p:nvSpPr>
          <p:spPr>
            <a:xfrm>
              <a:off x="7447531" y="148922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1"/>
                    <a:pt x="100" y="117"/>
                  </a:cubicBezTo>
                  <a:cubicBezTo>
                    <a:pt x="153" y="142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8" name="Google Shape;59868;p25"/>
            <p:cNvSpPr/>
            <p:nvPr/>
          </p:nvSpPr>
          <p:spPr>
            <a:xfrm>
              <a:off x="2288775" y="1487150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1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9" name="Google Shape;59869;p25"/>
            <p:cNvSpPr/>
            <p:nvPr/>
          </p:nvSpPr>
          <p:spPr>
            <a:xfrm>
              <a:off x="2653688" y="1481851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8" y="89"/>
                  </a:moveTo>
                  <a:cubicBezTo>
                    <a:pt x="382" y="92"/>
                    <a:pt x="349" y="16"/>
                    <a:pt x="192" y="0"/>
                  </a:cubicBezTo>
                  <a:cubicBezTo>
                    <a:pt x="192" y="92"/>
                    <a:pt x="35" y="107"/>
                    <a:pt x="0" y="181"/>
                  </a:cubicBezTo>
                  <a:cubicBezTo>
                    <a:pt x="192" y="181"/>
                    <a:pt x="230" y="255"/>
                    <a:pt x="385" y="271"/>
                  </a:cubicBezTo>
                  <a:cubicBezTo>
                    <a:pt x="382" y="181"/>
                    <a:pt x="542" y="165"/>
                    <a:pt x="578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0" name="Google Shape;59870;p25"/>
            <p:cNvSpPr/>
            <p:nvPr/>
          </p:nvSpPr>
          <p:spPr>
            <a:xfrm>
              <a:off x="6129967" y="1474384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2" y="506"/>
                    <a:pt x="742" y="0"/>
                    <a:pt x="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1" name="Google Shape;59871;p25"/>
            <p:cNvSpPr/>
            <p:nvPr/>
          </p:nvSpPr>
          <p:spPr>
            <a:xfrm>
              <a:off x="5500577" y="1470892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0"/>
                  </a:moveTo>
                  <a:lnTo>
                    <a:pt x="74" y="0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8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2" name="Google Shape;59872;p25"/>
            <p:cNvSpPr/>
            <p:nvPr/>
          </p:nvSpPr>
          <p:spPr>
            <a:xfrm>
              <a:off x="2904781" y="147829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7"/>
                  </a:moveTo>
                  <a:cubicBezTo>
                    <a:pt x="237" y="1"/>
                    <a:pt x="1" y="70"/>
                    <a:pt x="99" y="118"/>
                  </a:cubicBezTo>
                  <a:cubicBezTo>
                    <a:pt x="152" y="142"/>
                    <a:pt x="390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3" name="Google Shape;59873;p25"/>
            <p:cNvSpPr/>
            <p:nvPr/>
          </p:nvSpPr>
          <p:spPr>
            <a:xfrm>
              <a:off x="7588799" y="1470892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0" y="0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4" name="Google Shape;59874;p25"/>
            <p:cNvSpPr/>
            <p:nvPr/>
          </p:nvSpPr>
          <p:spPr>
            <a:xfrm>
              <a:off x="8270157" y="147050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5"/>
                  </a:moveTo>
                  <a:cubicBezTo>
                    <a:pt x="197" y="54"/>
                    <a:pt x="39" y="0"/>
                    <a:pt x="1" y="105"/>
                  </a:cubicBezTo>
                  <a:cubicBezTo>
                    <a:pt x="1" y="155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5" name="Google Shape;59875;p25"/>
            <p:cNvSpPr/>
            <p:nvPr/>
          </p:nvSpPr>
          <p:spPr>
            <a:xfrm>
              <a:off x="5079699" y="146739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4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8"/>
                    <a:pt x="104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6" name="Google Shape;59876;p25"/>
            <p:cNvSpPr/>
            <p:nvPr/>
          </p:nvSpPr>
          <p:spPr>
            <a:xfrm>
              <a:off x="1336624" y="1444908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0"/>
                  </a:moveTo>
                  <a:cubicBezTo>
                    <a:pt x="587" y="701"/>
                    <a:pt x="336" y="930"/>
                    <a:pt x="836" y="863"/>
                  </a:cubicBezTo>
                  <a:cubicBezTo>
                    <a:pt x="1462" y="635"/>
                    <a:pt x="634" y="0"/>
                    <a:pt x="63" y="318"/>
                  </a:cubicBezTo>
                  <a:cubicBezTo>
                    <a:pt x="0" y="499"/>
                    <a:pt x="336" y="496"/>
                    <a:pt x="450" y="5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7" name="Google Shape;59877;p25"/>
            <p:cNvSpPr/>
            <p:nvPr/>
          </p:nvSpPr>
          <p:spPr>
            <a:xfrm>
              <a:off x="7003667" y="1462702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8" name="Google Shape;59878;p25"/>
            <p:cNvSpPr/>
            <p:nvPr/>
          </p:nvSpPr>
          <p:spPr>
            <a:xfrm>
              <a:off x="2917987" y="1459962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3"/>
                  </a:moveTo>
                  <a:cubicBezTo>
                    <a:pt x="825" y="29"/>
                    <a:pt x="294" y="97"/>
                    <a:pt x="115" y="0"/>
                  </a:cubicBezTo>
                  <a:cubicBezTo>
                    <a:pt x="0" y="235"/>
                    <a:pt x="192" y="327"/>
                    <a:pt x="69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9" name="Google Shape;59879;p25"/>
            <p:cNvSpPr/>
            <p:nvPr/>
          </p:nvSpPr>
          <p:spPr>
            <a:xfrm>
              <a:off x="1610666" y="146465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0" name="Google Shape;59880;p25"/>
            <p:cNvSpPr/>
            <p:nvPr/>
          </p:nvSpPr>
          <p:spPr>
            <a:xfrm>
              <a:off x="2818835" y="145957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4" y="52"/>
                    <a:pt x="36" y="0"/>
                    <a:pt x="0" y="103"/>
                  </a:cubicBezTo>
                  <a:cubicBezTo>
                    <a:pt x="0" y="156"/>
                    <a:pt x="154" y="207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1" name="Google Shape;59881;p25"/>
            <p:cNvSpPr/>
            <p:nvPr/>
          </p:nvSpPr>
          <p:spPr>
            <a:xfrm>
              <a:off x="1004940" y="146188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71"/>
                    <a:pt x="101" y="118"/>
                  </a:cubicBezTo>
                  <a:cubicBezTo>
                    <a:pt x="152" y="143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2" name="Google Shape;59882;p25"/>
            <p:cNvSpPr/>
            <p:nvPr/>
          </p:nvSpPr>
          <p:spPr>
            <a:xfrm>
              <a:off x="660834" y="14619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6" y="142"/>
                    <a:pt x="393" y="72"/>
                    <a:pt x="294" y="25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3" name="Google Shape;59883;p25"/>
            <p:cNvSpPr/>
            <p:nvPr/>
          </p:nvSpPr>
          <p:spPr>
            <a:xfrm>
              <a:off x="492262" y="1453700"/>
              <a:ext cx="28483" cy="11743"/>
            </a:xfrm>
            <a:custGeom>
              <a:avLst/>
              <a:gdLst/>
              <a:ahLst/>
              <a:cxnLst/>
              <a:rect l="l" t="t" r="r" b="b"/>
              <a:pathLst>
                <a:path w="798" h="390" extrusionOk="0">
                  <a:moveTo>
                    <a:pt x="771" y="26"/>
                  </a:moveTo>
                  <a:cubicBezTo>
                    <a:pt x="336" y="1"/>
                    <a:pt x="49" y="49"/>
                    <a:pt x="1" y="208"/>
                  </a:cubicBezTo>
                  <a:cubicBezTo>
                    <a:pt x="279" y="229"/>
                    <a:pt x="326" y="358"/>
                    <a:pt x="580" y="390"/>
                  </a:cubicBezTo>
                  <a:cubicBezTo>
                    <a:pt x="539" y="219"/>
                    <a:pt x="797" y="189"/>
                    <a:pt x="77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4" name="Google Shape;59884;p25"/>
            <p:cNvSpPr/>
            <p:nvPr/>
          </p:nvSpPr>
          <p:spPr>
            <a:xfrm>
              <a:off x="2089293" y="1452405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1"/>
                    <a:pt x="0" y="159"/>
                  </a:cubicBezTo>
                  <a:cubicBezTo>
                    <a:pt x="366" y="199"/>
                    <a:pt x="347" y="420"/>
                    <a:pt x="962" y="3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5" name="Google Shape;59885;p25"/>
            <p:cNvSpPr/>
            <p:nvPr/>
          </p:nvSpPr>
          <p:spPr>
            <a:xfrm>
              <a:off x="8662517" y="145719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3"/>
                    <a:pt x="5" y="5"/>
                    <a:pt x="0" y="92"/>
                  </a:cubicBezTo>
                  <a:cubicBezTo>
                    <a:pt x="150" y="71"/>
                    <a:pt x="381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6" name="Google Shape;59886;p25"/>
            <p:cNvSpPr/>
            <p:nvPr/>
          </p:nvSpPr>
          <p:spPr>
            <a:xfrm>
              <a:off x="216150" y="145445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"/>
                  </a:moveTo>
                  <a:lnTo>
                    <a:pt x="25" y="1"/>
                  </a:lnTo>
                  <a:cubicBezTo>
                    <a:pt x="0" y="164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7" name="Google Shape;59887;p25"/>
            <p:cNvSpPr/>
            <p:nvPr/>
          </p:nvSpPr>
          <p:spPr>
            <a:xfrm>
              <a:off x="5585845" y="144867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1" y="53"/>
                    <a:pt x="36" y="1"/>
                    <a:pt x="1" y="103"/>
                  </a:cubicBezTo>
                  <a:cubicBezTo>
                    <a:pt x="1" y="153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8" name="Google Shape;59888;p25"/>
            <p:cNvSpPr/>
            <p:nvPr/>
          </p:nvSpPr>
          <p:spPr>
            <a:xfrm>
              <a:off x="4711609" y="1449033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9" name="Google Shape;59889;p25"/>
            <p:cNvSpPr/>
            <p:nvPr/>
          </p:nvSpPr>
          <p:spPr>
            <a:xfrm>
              <a:off x="2436575" y="1435514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49"/>
                  </a:moveTo>
                  <a:cubicBezTo>
                    <a:pt x="1132" y="0"/>
                    <a:pt x="0" y="212"/>
                    <a:pt x="102" y="538"/>
                  </a:cubicBezTo>
                  <a:cubicBezTo>
                    <a:pt x="648" y="615"/>
                    <a:pt x="601" y="412"/>
                    <a:pt x="1068" y="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0" name="Google Shape;59890;p25"/>
            <p:cNvSpPr/>
            <p:nvPr/>
          </p:nvSpPr>
          <p:spPr>
            <a:xfrm>
              <a:off x="96404" y="144825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70"/>
                    <a:pt x="101" y="115"/>
                  </a:cubicBezTo>
                  <a:cubicBezTo>
                    <a:pt x="154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1" name="Google Shape;59891;p25"/>
            <p:cNvSpPr/>
            <p:nvPr/>
          </p:nvSpPr>
          <p:spPr>
            <a:xfrm>
              <a:off x="7664466" y="1443553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7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2" name="Google Shape;59892;p25"/>
            <p:cNvSpPr/>
            <p:nvPr/>
          </p:nvSpPr>
          <p:spPr>
            <a:xfrm>
              <a:off x="5224358" y="144554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0"/>
                    <a:pt x="1" y="68"/>
                    <a:pt x="100" y="116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3" name="Google Shape;59893;p25"/>
            <p:cNvSpPr/>
            <p:nvPr/>
          </p:nvSpPr>
          <p:spPr>
            <a:xfrm>
              <a:off x="4645900" y="1435364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4"/>
                  </a:moveTo>
                  <a:cubicBezTo>
                    <a:pt x="758" y="338"/>
                    <a:pt x="792" y="8"/>
                    <a:pt x="301" y="0"/>
                  </a:cubicBezTo>
                  <a:cubicBezTo>
                    <a:pt x="36" y="116"/>
                    <a:pt x="1" y="445"/>
                    <a:pt x="49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4" name="Google Shape;59894;p25"/>
            <p:cNvSpPr/>
            <p:nvPr/>
          </p:nvSpPr>
          <p:spPr>
            <a:xfrm>
              <a:off x="7213500" y="143458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6"/>
                  </a:moveTo>
                  <a:cubicBezTo>
                    <a:pt x="155" y="142"/>
                    <a:pt x="394" y="72"/>
                    <a:pt x="295" y="26"/>
                  </a:cubicBezTo>
                  <a:cubicBezTo>
                    <a:pt x="240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5" name="Google Shape;59895;p25"/>
            <p:cNvSpPr/>
            <p:nvPr/>
          </p:nvSpPr>
          <p:spPr>
            <a:xfrm>
              <a:off x="3362600" y="1429854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3"/>
                  </a:moveTo>
                  <a:cubicBezTo>
                    <a:pt x="632" y="299"/>
                    <a:pt x="919" y="252"/>
                    <a:pt x="965" y="92"/>
                  </a:cubicBezTo>
                  <a:cubicBezTo>
                    <a:pt x="621" y="113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6" name="Google Shape;59896;p25"/>
            <p:cNvSpPr/>
            <p:nvPr/>
          </p:nvSpPr>
          <p:spPr>
            <a:xfrm>
              <a:off x="2429865" y="143458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6" y="0"/>
                    <a:pt x="0" y="69"/>
                    <a:pt x="98" y="116"/>
                  </a:cubicBezTo>
                  <a:cubicBezTo>
                    <a:pt x="150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7" name="Google Shape;59897;p25"/>
            <p:cNvSpPr/>
            <p:nvPr/>
          </p:nvSpPr>
          <p:spPr>
            <a:xfrm>
              <a:off x="1813895" y="143226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5"/>
                    <a:pt x="192" y="103"/>
                  </a:cubicBezTo>
                  <a:cubicBezTo>
                    <a:pt x="192" y="52"/>
                    <a:pt x="37" y="0"/>
                    <a:pt x="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8" name="Google Shape;59898;p25"/>
            <p:cNvSpPr/>
            <p:nvPr/>
          </p:nvSpPr>
          <p:spPr>
            <a:xfrm>
              <a:off x="6449480" y="143181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0"/>
                    <a:pt x="103" y="118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9" name="Google Shape;59899;p25"/>
            <p:cNvSpPr/>
            <p:nvPr/>
          </p:nvSpPr>
          <p:spPr>
            <a:xfrm>
              <a:off x="5866989" y="142551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3" y="236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79" y="379"/>
                    <a:pt x="223" y="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0" name="Google Shape;59900;p25"/>
            <p:cNvSpPr/>
            <p:nvPr/>
          </p:nvSpPr>
          <p:spPr>
            <a:xfrm>
              <a:off x="0" y="142910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2" y="117"/>
                  </a:cubicBezTo>
                  <a:cubicBezTo>
                    <a:pt x="157" y="142"/>
                    <a:pt x="396" y="75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1" name="Google Shape;59901;p25"/>
            <p:cNvSpPr/>
            <p:nvPr/>
          </p:nvSpPr>
          <p:spPr>
            <a:xfrm>
              <a:off x="4477577" y="142711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72"/>
                    <a:pt x="383" y="9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2" name="Google Shape;59902;p25"/>
            <p:cNvSpPr/>
            <p:nvPr/>
          </p:nvSpPr>
          <p:spPr>
            <a:xfrm>
              <a:off x="6645785" y="1418623"/>
              <a:ext cx="6960" cy="6142"/>
            </a:xfrm>
            <a:custGeom>
              <a:avLst/>
              <a:gdLst/>
              <a:ahLst/>
              <a:cxnLst/>
              <a:rect l="l" t="t" r="r" b="b"/>
              <a:pathLst>
                <a:path w="195" h="204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2"/>
                    <a:pt x="157" y="204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3" name="Google Shape;59903;p25"/>
            <p:cNvSpPr/>
            <p:nvPr/>
          </p:nvSpPr>
          <p:spPr>
            <a:xfrm>
              <a:off x="4591006" y="1420972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39"/>
                    <a:pt x="395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4" name="Google Shape;59904;p25"/>
            <p:cNvSpPr/>
            <p:nvPr/>
          </p:nvSpPr>
          <p:spPr>
            <a:xfrm>
              <a:off x="2626027" y="1416215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0"/>
                  </a:cubicBezTo>
                  <a:cubicBezTo>
                    <a:pt x="184" y="55"/>
                    <a:pt x="165" y="108"/>
                    <a:pt x="1" y="92"/>
                  </a:cubicBezTo>
                  <a:cubicBezTo>
                    <a:pt x="24" y="201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5" name="Google Shape;59905;p25"/>
            <p:cNvSpPr/>
            <p:nvPr/>
          </p:nvSpPr>
          <p:spPr>
            <a:xfrm>
              <a:off x="2557178" y="1421725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38" y="18"/>
                    <a:pt x="6" y="3"/>
                    <a:pt x="1" y="89"/>
                  </a:cubicBezTo>
                  <a:cubicBezTo>
                    <a:pt x="152" y="68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6" name="Google Shape;59906;p25"/>
            <p:cNvSpPr/>
            <p:nvPr/>
          </p:nvSpPr>
          <p:spPr>
            <a:xfrm>
              <a:off x="2515989" y="1409952"/>
              <a:ext cx="30410" cy="11803"/>
            </a:xfrm>
            <a:custGeom>
              <a:avLst/>
              <a:gdLst/>
              <a:ahLst/>
              <a:cxnLst/>
              <a:rect l="l" t="t" r="r" b="b"/>
              <a:pathLst>
                <a:path w="852" h="392" extrusionOk="0">
                  <a:moveTo>
                    <a:pt x="771" y="27"/>
                  </a:moveTo>
                  <a:cubicBezTo>
                    <a:pt x="334" y="1"/>
                    <a:pt x="48" y="48"/>
                    <a:pt x="1" y="208"/>
                  </a:cubicBezTo>
                  <a:cubicBezTo>
                    <a:pt x="275" y="231"/>
                    <a:pt x="324" y="359"/>
                    <a:pt x="578" y="391"/>
                  </a:cubicBezTo>
                  <a:cubicBezTo>
                    <a:pt x="638" y="267"/>
                    <a:pt x="852" y="216"/>
                    <a:pt x="77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7" name="Google Shape;59907;p25"/>
            <p:cNvSpPr/>
            <p:nvPr/>
          </p:nvSpPr>
          <p:spPr>
            <a:xfrm>
              <a:off x="4019794" y="140995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1"/>
                    <a:pt x="392" y="73"/>
                    <a:pt x="293" y="24"/>
                  </a:cubicBezTo>
                  <a:cubicBezTo>
                    <a:pt x="240" y="1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8" name="Google Shape;59908;p25"/>
            <p:cNvSpPr/>
            <p:nvPr/>
          </p:nvSpPr>
          <p:spPr>
            <a:xfrm>
              <a:off x="7210252" y="1404713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2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9" name="Google Shape;59909;p25"/>
            <p:cNvSpPr/>
            <p:nvPr/>
          </p:nvSpPr>
          <p:spPr>
            <a:xfrm>
              <a:off x="5933233" y="140450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39" y="0"/>
                    <a:pt x="0" y="68"/>
                    <a:pt x="102" y="117"/>
                  </a:cubicBezTo>
                  <a:cubicBezTo>
                    <a:pt x="153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0" name="Google Shape;59910;p25"/>
            <p:cNvSpPr/>
            <p:nvPr/>
          </p:nvSpPr>
          <p:spPr>
            <a:xfrm>
              <a:off x="2897428" y="1397036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7"/>
                    <a:pt x="644" y="21"/>
                    <a:pt x="305" y="0"/>
                  </a:cubicBezTo>
                  <a:cubicBezTo>
                    <a:pt x="1" y="136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1" name="Google Shape;59911;p25"/>
            <p:cNvSpPr/>
            <p:nvPr/>
          </p:nvSpPr>
          <p:spPr>
            <a:xfrm>
              <a:off x="2116348" y="1391586"/>
              <a:ext cx="38619" cy="16440"/>
            </a:xfrm>
            <a:custGeom>
              <a:avLst/>
              <a:gdLst/>
              <a:ahLst/>
              <a:cxnLst/>
              <a:rect l="l" t="t" r="r" b="b"/>
              <a:pathLst>
                <a:path w="1082" h="546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39"/>
                    <a:pt x="12" y="0"/>
                  </a:cubicBezTo>
                  <a:cubicBezTo>
                    <a:pt x="1" y="278"/>
                    <a:pt x="185" y="463"/>
                    <a:pt x="589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2" name="Google Shape;59912;p25"/>
            <p:cNvSpPr/>
            <p:nvPr/>
          </p:nvSpPr>
          <p:spPr>
            <a:xfrm>
              <a:off x="6807469" y="14017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5"/>
                  </a:moveTo>
                  <a:cubicBezTo>
                    <a:pt x="237" y="0"/>
                    <a:pt x="1" y="70"/>
                    <a:pt x="100" y="115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3" name="Google Shape;59913;p25"/>
            <p:cNvSpPr/>
            <p:nvPr/>
          </p:nvSpPr>
          <p:spPr>
            <a:xfrm>
              <a:off x="8369880" y="13990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6"/>
                  </a:moveTo>
                  <a:cubicBezTo>
                    <a:pt x="156" y="141"/>
                    <a:pt x="393" y="72"/>
                    <a:pt x="293" y="25"/>
                  </a:cubicBezTo>
                  <a:cubicBezTo>
                    <a:pt x="241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4" name="Google Shape;59914;p25"/>
            <p:cNvSpPr/>
            <p:nvPr/>
          </p:nvSpPr>
          <p:spPr>
            <a:xfrm>
              <a:off x="7341062" y="1388394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0"/>
                  </a:moveTo>
                  <a:lnTo>
                    <a:pt x="578" y="470"/>
                  </a:lnTo>
                  <a:cubicBezTo>
                    <a:pt x="472" y="338"/>
                    <a:pt x="802" y="0"/>
                    <a:pt x="383" y="16"/>
                  </a:cubicBezTo>
                  <a:cubicBezTo>
                    <a:pt x="524" y="264"/>
                    <a:pt x="2" y="199"/>
                    <a:pt x="1" y="379"/>
                  </a:cubicBezTo>
                  <a:cubicBezTo>
                    <a:pt x="118" y="384"/>
                    <a:pt x="227" y="392"/>
                    <a:pt x="190" y="4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5" name="Google Shape;59915;p25"/>
            <p:cNvSpPr/>
            <p:nvPr/>
          </p:nvSpPr>
          <p:spPr>
            <a:xfrm>
              <a:off x="4972123" y="1392760"/>
              <a:ext cx="9030" cy="11412"/>
            </a:xfrm>
            <a:custGeom>
              <a:avLst/>
              <a:gdLst/>
              <a:ahLst/>
              <a:cxnLst/>
              <a:rect l="l" t="t" r="r" b="b"/>
              <a:pathLst>
                <a:path w="253" h="379" extrusionOk="0">
                  <a:moveTo>
                    <a:pt x="224" y="234"/>
                  </a:moveTo>
                  <a:cubicBezTo>
                    <a:pt x="252" y="140"/>
                    <a:pt x="74" y="0"/>
                    <a:pt x="31" y="144"/>
                  </a:cubicBezTo>
                  <a:cubicBezTo>
                    <a:pt x="0" y="239"/>
                    <a:pt x="181" y="379"/>
                    <a:pt x="224" y="2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6" name="Google Shape;59916;p25"/>
            <p:cNvSpPr/>
            <p:nvPr/>
          </p:nvSpPr>
          <p:spPr>
            <a:xfrm>
              <a:off x="2333461" y="139360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7" y="1"/>
                    <a:pt x="0" y="69"/>
                    <a:pt x="100" y="116"/>
                  </a:cubicBezTo>
                  <a:cubicBezTo>
                    <a:pt x="152" y="141"/>
                    <a:pt x="391" y="71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7" name="Google Shape;59917;p25"/>
            <p:cNvSpPr/>
            <p:nvPr/>
          </p:nvSpPr>
          <p:spPr>
            <a:xfrm>
              <a:off x="2061668" y="13915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8" name="Google Shape;59918;p25"/>
            <p:cNvSpPr/>
            <p:nvPr/>
          </p:nvSpPr>
          <p:spPr>
            <a:xfrm>
              <a:off x="6212129" y="1383035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4"/>
                  </a:moveTo>
                  <a:cubicBezTo>
                    <a:pt x="195" y="54"/>
                    <a:pt x="37" y="1"/>
                    <a:pt x="3" y="104"/>
                  </a:cubicBezTo>
                  <a:cubicBezTo>
                    <a:pt x="0" y="153"/>
                    <a:pt x="157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9" name="Google Shape;59919;p25"/>
            <p:cNvSpPr/>
            <p:nvPr/>
          </p:nvSpPr>
          <p:spPr>
            <a:xfrm>
              <a:off x="3214015" y="1371413"/>
              <a:ext cx="52218" cy="22823"/>
            </a:xfrm>
            <a:custGeom>
              <a:avLst/>
              <a:gdLst/>
              <a:ahLst/>
              <a:cxnLst/>
              <a:rect l="l" t="t" r="r" b="b"/>
              <a:pathLst>
                <a:path w="1463" h="758" extrusionOk="0">
                  <a:moveTo>
                    <a:pt x="1462" y="399"/>
                  </a:moveTo>
                  <a:cubicBezTo>
                    <a:pt x="1345" y="273"/>
                    <a:pt x="720" y="384"/>
                    <a:pt x="691" y="216"/>
                  </a:cubicBezTo>
                  <a:cubicBezTo>
                    <a:pt x="670" y="106"/>
                    <a:pt x="635" y="0"/>
                    <a:pt x="306" y="34"/>
                  </a:cubicBezTo>
                  <a:cubicBezTo>
                    <a:pt x="0" y="477"/>
                    <a:pt x="1246" y="757"/>
                    <a:pt x="1462" y="3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0" name="Google Shape;59920;p25"/>
            <p:cNvSpPr/>
            <p:nvPr/>
          </p:nvSpPr>
          <p:spPr>
            <a:xfrm>
              <a:off x="7770971" y="13799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1" name="Google Shape;59921;p25"/>
            <p:cNvSpPr/>
            <p:nvPr/>
          </p:nvSpPr>
          <p:spPr>
            <a:xfrm>
              <a:off x="3279973" y="1377887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2" name="Google Shape;59922;p25"/>
            <p:cNvSpPr/>
            <p:nvPr/>
          </p:nvSpPr>
          <p:spPr>
            <a:xfrm>
              <a:off x="1841414" y="1380687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0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3" name="Google Shape;59923;p25"/>
            <p:cNvSpPr/>
            <p:nvPr/>
          </p:nvSpPr>
          <p:spPr>
            <a:xfrm>
              <a:off x="6412361" y="1367017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3" y="363"/>
                  </a:moveTo>
                  <a:cubicBezTo>
                    <a:pt x="812" y="244"/>
                    <a:pt x="682" y="90"/>
                    <a:pt x="371" y="0"/>
                  </a:cubicBezTo>
                  <a:cubicBezTo>
                    <a:pt x="346" y="227"/>
                    <a:pt x="0" y="283"/>
                    <a:pt x="56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4" name="Google Shape;59924;p25"/>
            <p:cNvSpPr/>
            <p:nvPr/>
          </p:nvSpPr>
          <p:spPr>
            <a:xfrm>
              <a:off x="75774" y="137442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40" y="1"/>
                    <a:pt x="0" y="70"/>
                    <a:pt x="98" y="116"/>
                  </a:cubicBezTo>
                  <a:cubicBezTo>
                    <a:pt x="153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5" name="Google Shape;59925;p25"/>
            <p:cNvSpPr/>
            <p:nvPr/>
          </p:nvSpPr>
          <p:spPr>
            <a:xfrm>
              <a:off x="8335437" y="13717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6" name="Google Shape;59926;p25"/>
            <p:cNvSpPr/>
            <p:nvPr/>
          </p:nvSpPr>
          <p:spPr>
            <a:xfrm>
              <a:off x="4498243" y="1372467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7" name="Google Shape;59927;p25"/>
            <p:cNvSpPr/>
            <p:nvPr/>
          </p:nvSpPr>
          <p:spPr>
            <a:xfrm>
              <a:off x="8600556" y="1366265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7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8" name="Google Shape;59928;p25"/>
            <p:cNvSpPr/>
            <p:nvPr/>
          </p:nvSpPr>
          <p:spPr>
            <a:xfrm>
              <a:off x="8873991" y="1358768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9"/>
                    <a:pt x="102" y="343"/>
                    <a:pt x="439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9" name="Google Shape;59929;p25"/>
            <p:cNvSpPr/>
            <p:nvPr/>
          </p:nvSpPr>
          <p:spPr>
            <a:xfrm>
              <a:off x="6246251" y="1360725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1"/>
                    <a:pt x="321" y="0"/>
                    <a:pt x="9" y="25"/>
                  </a:cubicBezTo>
                  <a:cubicBezTo>
                    <a:pt x="1" y="183"/>
                    <a:pt x="157" y="260"/>
                    <a:pt x="394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0" name="Google Shape;59930;p25"/>
            <p:cNvSpPr/>
            <p:nvPr/>
          </p:nvSpPr>
          <p:spPr>
            <a:xfrm>
              <a:off x="8569504" y="136346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9" y="118"/>
                  </a:moveTo>
                  <a:cubicBezTo>
                    <a:pt x="155" y="143"/>
                    <a:pt x="394" y="75"/>
                    <a:pt x="293" y="27"/>
                  </a:cubicBezTo>
                  <a:cubicBezTo>
                    <a:pt x="240" y="1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1" name="Google Shape;59931;p25"/>
            <p:cNvSpPr/>
            <p:nvPr/>
          </p:nvSpPr>
          <p:spPr>
            <a:xfrm>
              <a:off x="4956990" y="135509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1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2" name="Google Shape;59932;p25"/>
            <p:cNvSpPr/>
            <p:nvPr/>
          </p:nvSpPr>
          <p:spPr>
            <a:xfrm>
              <a:off x="2743489" y="1352355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7"/>
                  </a:moveTo>
                  <a:cubicBezTo>
                    <a:pt x="924" y="381"/>
                    <a:pt x="1018" y="243"/>
                    <a:pt x="954" y="33"/>
                  </a:cubicBezTo>
                  <a:cubicBezTo>
                    <a:pt x="664" y="47"/>
                    <a:pt x="245" y="0"/>
                    <a:pt x="181" y="122"/>
                  </a:cubicBezTo>
                  <a:cubicBezTo>
                    <a:pt x="695" y="94"/>
                    <a:pt x="1" y="633"/>
                    <a:pt x="760" y="4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3" name="Google Shape;59933;p25"/>
            <p:cNvSpPr/>
            <p:nvPr/>
          </p:nvSpPr>
          <p:spPr>
            <a:xfrm>
              <a:off x="3893980" y="1347868"/>
              <a:ext cx="37905" cy="18789"/>
            </a:xfrm>
            <a:custGeom>
              <a:avLst/>
              <a:gdLst/>
              <a:ahLst/>
              <a:cxnLst/>
              <a:rect l="l" t="t" r="r" b="b"/>
              <a:pathLst>
                <a:path w="1062" h="624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0"/>
                  </a:cubicBezTo>
                  <a:cubicBezTo>
                    <a:pt x="48" y="139"/>
                    <a:pt x="1" y="623"/>
                    <a:pt x="732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4" name="Google Shape;59934;p25"/>
            <p:cNvSpPr/>
            <p:nvPr/>
          </p:nvSpPr>
          <p:spPr>
            <a:xfrm>
              <a:off x="2784249" y="1355697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5" y="105"/>
                  </a:moveTo>
                  <a:cubicBezTo>
                    <a:pt x="1" y="154"/>
                    <a:pt x="161" y="206"/>
                    <a:pt x="198" y="105"/>
                  </a:cubicBezTo>
                  <a:cubicBezTo>
                    <a:pt x="198" y="54"/>
                    <a:pt x="40" y="0"/>
                    <a:pt x="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5" name="Google Shape;59935;p25"/>
            <p:cNvSpPr/>
            <p:nvPr/>
          </p:nvSpPr>
          <p:spPr>
            <a:xfrm>
              <a:off x="332362" y="1345129"/>
              <a:ext cx="56751" cy="22583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4"/>
                  </a:moveTo>
                  <a:cubicBezTo>
                    <a:pt x="1048" y="347"/>
                    <a:pt x="1061" y="67"/>
                    <a:pt x="624" y="0"/>
                  </a:cubicBezTo>
                  <a:cubicBezTo>
                    <a:pt x="861" y="294"/>
                    <a:pt x="1" y="68"/>
                    <a:pt x="239" y="364"/>
                  </a:cubicBezTo>
                  <a:cubicBezTo>
                    <a:pt x="962" y="277"/>
                    <a:pt x="1345" y="749"/>
                    <a:pt x="1590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6" name="Google Shape;59936;p25"/>
            <p:cNvSpPr/>
            <p:nvPr/>
          </p:nvSpPr>
          <p:spPr>
            <a:xfrm>
              <a:off x="3276404" y="1355335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5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7" name="Google Shape;59937;p25"/>
            <p:cNvSpPr/>
            <p:nvPr/>
          </p:nvSpPr>
          <p:spPr>
            <a:xfrm>
              <a:off x="2096075" y="1352746"/>
              <a:ext cx="13742" cy="6745"/>
            </a:xfrm>
            <a:custGeom>
              <a:avLst/>
              <a:gdLst/>
              <a:ahLst/>
              <a:cxnLst/>
              <a:rect l="l" t="t" r="r" b="b"/>
              <a:pathLst>
                <a:path w="385" h="224" extrusionOk="0">
                  <a:moveTo>
                    <a:pt x="385" y="111"/>
                  </a:moveTo>
                  <a:cubicBezTo>
                    <a:pt x="345" y="0"/>
                    <a:pt x="172" y="55"/>
                    <a:pt x="1" y="111"/>
                  </a:cubicBezTo>
                  <a:cubicBezTo>
                    <a:pt x="2" y="203"/>
                    <a:pt x="339" y="224"/>
                    <a:pt x="385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8" name="Google Shape;59938;p25"/>
            <p:cNvSpPr/>
            <p:nvPr/>
          </p:nvSpPr>
          <p:spPr>
            <a:xfrm>
              <a:off x="2980412" y="134988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9" name="Google Shape;59939;p25"/>
            <p:cNvSpPr/>
            <p:nvPr/>
          </p:nvSpPr>
          <p:spPr>
            <a:xfrm>
              <a:off x="5627033" y="1347447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4"/>
                  </a:moveTo>
                  <a:cubicBezTo>
                    <a:pt x="354" y="29"/>
                    <a:pt x="35" y="0"/>
                    <a:pt x="1" y="106"/>
                  </a:cubicBezTo>
                  <a:cubicBezTo>
                    <a:pt x="229" y="92"/>
                    <a:pt x="550" y="120"/>
                    <a:pt x="581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0" name="Google Shape;59940;p25"/>
            <p:cNvSpPr/>
            <p:nvPr/>
          </p:nvSpPr>
          <p:spPr>
            <a:xfrm>
              <a:off x="2894501" y="1345129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1"/>
                    <a:pt x="8" y="3"/>
                    <a:pt x="0" y="91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1" name="Google Shape;59941;p25"/>
            <p:cNvSpPr/>
            <p:nvPr/>
          </p:nvSpPr>
          <p:spPr>
            <a:xfrm>
              <a:off x="8881915" y="1334139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6"/>
                    <a:pt x="410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2" name="Google Shape;59942;p25"/>
            <p:cNvSpPr/>
            <p:nvPr/>
          </p:nvSpPr>
          <p:spPr>
            <a:xfrm>
              <a:off x="5506609" y="133889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2" y="142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3" name="Google Shape;59943;p25"/>
            <p:cNvSpPr/>
            <p:nvPr/>
          </p:nvSpPr>
          <p:spPr>
            <a:xfrm>
              <a:off x="2105676" y="1334199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30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4" name="Google Shape;59944;p25"/>
            <p:cNvSpPr/>
            <p:nvPr/>
          </p:nvSpPr>
          <p:spPr>
            <a:xfrm>
              <a:off x="8566149" y="1331519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5"/>
                    <a:pt x="918" y="250"/>
                    <a:pt x="964" y="88"/>
                  </a:cubicBezTo>
                  <a:cubicBezTo>
                    <a:pt x="625" y="109"/>
                    <a:pt x="1" y="0"/>
                    <a:pt x="193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5" name="Google Shape;59945;p25"/>
            <p:cNvSpPr/>
            <p:nvPr/>
          </p:nvSpPr>
          <p:spPr>
            <a:xfrm>
              <a:off x="2658507" y="1328689"/>
              <a:ext cx="17703" cy="10990"/>
            </a:xfrm>
            <a:custGeom>
              <a:avLst/>
              <a:gdLst/>
              <a:ahLst/>
              <a:cxnLst/>
              <a:rect l="l" t="t" r="r" b="b"/>
              <a:pathLst>
                <a:path w="496" h="365" extrusionOk="0">
                  <a:moveTo>
                    <a:pt x="443" y="365"/>
                  </a:moveTo>
                  <a:cubicBezTo>
                    <a:pt x="496" y="157"/>
                    <a:pt x="395" y="24"/>
                    <a:pt x="57" y="0"/>
                  </a:cubicBezTo>
                  <a:cubicBezTo>
                    <a:pt x="1" y="208"/>
                    <a:pt x="103" y="344"/>
                    <a:pt x="443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6" name="Google Shape;59946;p25"/>
            <p:cNvSpPr/>
            <p:nvPr/>
          </p:nvSpPr>
          <p:spPr>
            <a:xfrm>
              <a:off x="7000170" y="13334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5" y="140"/>
                    <a:pt x="392" y="70"/>
                    <a:pt x="293" y="23"/>
                  </a:cubicBezTo>
                  <a:cubicBezTo>
                    <a:pt x="238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7" name="Google Shape;59947;p25"/>
            <p:cNvSpPr/>
            <p:nvPr/>
          </p:nvSpPr>
          <p:spPr>
            <a:xfrm>
              <a:off x="2285206" y="133341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0"/>
                    <a:pt x="0" y="69"/>
                    <a:pt x="101" y="116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8" name="Google Shape;59948;p25"/>
            <p:cNvSpPr/>
            <p:nvPr/>
          </p:nvSpPr>
          <p:spPr>
            <a:xfrm>
              <a:off x="7367689" y="13233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3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0"/>
                    <a:pt x="7" y="220"/>
                    <a:pt x="410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9" name="Google Shape;59949;p25"/>
            <p:cNvSpPr/>
            <p:nvPr/>
          </p:nvSpPr>
          <p:spPr>
            <a:xfrm>
              <a:off x="1953664" y="1314026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7"/>
                  </a:moveTo>
                  <a:cubicBezTo>
                    <a:pt x="1299" y="1"/>
                    <a:pt x="0" y="31"/>
                    <a:pt x="712" y="3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0" name="Google Shape;59950;p25"/>
            <p:cNvSpPr/>
            <p:nvPr/>
          </p:nvSpPr>
          <p:spPr>
            <a:xfrm>
              <a:off x="8894157" y="1305897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0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1" name="Google Shape;59951;p25"/>
            <p:cNvSpPr/>
            <p:nvPr/>
          </p:nvSpPr>
          <p:spPr>
            <a:xfrm>
              <a:off x="8018815" y="131429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2"/>
                    <a:pt x="394" y="73"/>
                    <a:pt x="294" y="26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2" name="Google Shape;59952;p25"/>
            <p:cNvSpPr/>
            <p:nvPr/>
          </p:nvSpPr>
          <p:spPr>
            <a:xfrm>
              <a:off x="5014490" y="13123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3" name="Google Shape;59953;p25"/>
            <p:cNvSpPr/>
            <p:nvPr/>
          </p:nvSpPr>
          <p:spPr>
            <a:xfrm>
              <a:off x="2873907" y="1311738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1"/>
                  </a:moveTo>
                  <a:cubicBezTo>
                    <a:pt x="2" y="202"/>
                    <a:pt x="338" y="224"/>
                    <a:pt x="387" y="111"/>
                  </a:cubicBezTo>
                  <a:cubicBezTo>
                    <a:pt x="344" y="1"/>
                    <a:pt x="171" y="54"/>
                    <a:pt x="0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4" name="Google Shape;59954;p25"/>
            <p:cNvSpPr/>
            <p:nvPr/>
          </p:nvSpPr>
          <p:spPr>
            <a:xfrm>
              <a:off x="6763890" y="1301923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4"/>
                  </a:lnTo>
                  <a:cubicBezTo>
                    <a:pt x="0" y="1"/>
                    <a:pt x="0" y="508"/>
                    <a:pt x="740" y="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5" name="Google Shape;59955;p25"/>
            <p:cNvSpPr/>
            <p:nvPr/>
          </p:nvSpPr>
          <p:spPr>
            <a:xfrm>
              <a:off x="2729284" y="1309149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7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6" name="Google Shape;59956;p25"/>
            <p:cNvSpPr/>
            <p:nvPr/>
          </p:nvSpPr>
          <p:spPr>
            <a:xfrm>
              <a:off x="4126619" y="13064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3" y="54"/>
                    <a:pt x="37" y="1"/>
                    <a:pt x="2" y="105"/>
                  </a:cubicBezTo>
                  <a:cubicBezTo>
                    <a:pt x="0" y="156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7" name="Google Shape;59957;p25"/>
            <p:cNvSpPr/>
            <p:nvPr/>
          </p:nvSpPr>
          <p:spPr>
            <a:xfrm>
              <a:off x="2660506" y="1301381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0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6"/>
                    <a:pt x="531" y="22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8" name="Google Shape;59958;p25"/>
            <p:cNvSpPr/>
            <p:nvPr/>
          </p:nvSpPr>
          <p:spPr>
            <a:xfrm>
              <a:off x="2546791" y="13060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3" y="142"/>
                    <a:pt x="393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9" name="Google Shape;59959;p25"/>
            <p:cNvSpPr/>
            <p:nvPr/>
          </p:nvSpPr>
          <p:spPr>
            <a:xfrm>
              <a:off x="1869003" y="1298671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5"/>
                    <a:pt x="384" y="272"/>
                  </a:cubicBezTo>
                  <a:cubicBezTo>
                    <a:pt x="383" y="180"/>
                    <a:pt x="541" y="163"/>
                    <a:pt x="579" y="90"/>
                  </a:cubicBezTo>
                  <a:cubicBezTo>
                    <a:pt x="383" y="90"/>
                    <a:pt x="346" y="17"/>
                    <a:pt x="192" y="0"/>
                  </a:cubicBezTo>
                  <a:cubicBezTo>
                    <a:pt x="194" y="90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0" name="Google Shape;59960;p25"/>
            <p:cNvSpPr/>
            <p:nvPr/>
          </p:nvSpPr>
          <p:spPr>
            <a:xfrm>
              <a:off x="4449238" y="1295961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2" y="272"/>
                  </a:moveTo>
                  <a:cubicBezTo>
                    <a:pt x="422" y="155"/>
                    <a:pt x="657" y="146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19"/>
                    <a:pt x="41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1" name="Google Shape;59961;p25"/>
            <p:cNvSpPr/>
            <p:nvPr/>
          </p:nvSpPr>
          <p:spPr>
            <a:xfrm>
              <a:off x="2708690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2" name="Google Shape;59962;p25"/>
            <p:cNvSpPr/>
            <p:nvPr/>
          </p:nvSpPr>
          <p:spPr>
            <a:xfrm>
              <a:off x="2550325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3" name="Google Shape;59963;p25"/>
            <p:cNvSpPr/>
            <p:nvPr/>
          </p:nvSpPr>
          <p:spPr>
            <a:xfrm>
              <a:off x="8662517" y="1295961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4" name="Google Shape;59964;p25"/>
            <p:cNvSpPr/>
            <p:nvPr/>
          </p:nvSpPr>
          <p:spPr>
            <a:xfrm>
              <a:off x="2832576" y="1280124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1"/>
                  </a:moveTo>
                  <a:lnTo>
                    <a:pt x="1" y="432"/>
                  </a:lnTo>
                  <a:cubicBezTo>
                    <a:pt x="745" y="507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5" name="Google Shape;59965;p25"/>
            <p:cNvSpPr/>
            <p:nvPr/>
          </p:nvSpPr>
          <p:spPr>
            <a:xfrm>
              <a:off x="2912847" y="1271844"/>
              <a:ext cx="37156" cy="15928"/>
            </a:xfrm>
            <a:custGeom>
              <a:avLst/>
              <a:gdLst/>
              <a:ahLst/>
              <a:cxnLst/>
              <a:rect l="l" t="t" r="r" b="b"/>
              <a:pathLst>
                <a:path w="1041" h="529" extrusionOk="0">
                  <a:moveTo>
                    <a:pt x="836" y="528"/>
                  </a:moveTo>
                  <a:cubicBezTo>
                    <a:pt x="1041" y="1"/>
                    <a:pt x="1" y="489"/>
                    <a:pt x="836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6" name="Google Shape;59966;p25"/>
            <p:cNvSpPr/>
            <p:nvPr/>
          </p:nvSpPr>
          <p:spPr>
            <a:xfrm>
              <a:off x="7871051" y="1269496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1"/>
                    <a:pt x="3" y="1"/>
                    <a:pt x="0" y="4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7" name="Google Shape;59967;p25"/>
            <p:cNvSpPr/>
            <p:nvPr/>
          </p:nvSpPr>
          <p:spPr>
            <a:xfrm>
              <a:off x="7733351" y="1282232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48" y="72"/>
                    <a:pt x="381" y="9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8" name="Google Shape;59968;p25"/>
            <p:cNvSpPr/>
            <p:nvPr/>
          </p:nvSpPr>
          <p:spPr>
            <a:xfrm>
              <a:off x="8455183" y="127678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3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9" name="Google Shape;59969;p25"/>
            <p:cNvSpPr/>
            <p:nvPr/>
          </p:nvSpPr>
          <p:spPr>
            <a:xfrm>
              <a:off x="8538666" y="1270098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0" name="Google Shape;59970;p25"/>
            <p:cNvSpPr/>
            <p:nvPr/>
          </p:nvSpPr>
          <p:spPr>
            <a:xfrm>
              <a:off x="3723873" y="12706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0"/>
                    <a:pt x="389" y="69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1" name="Google Shape;59971;p25"/>
            <p:cNvSpPr/>
            <p:nvPr/>
          </p:nvSpPr>
          <p:spPr>
            <a:xfrm>
              <a:off x="7857202" y="1263083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2" name="Google Shape;59972;p25"/>
            <p:cNvSpPr/>
            <p:nvPr/>
          </p:nvSpPr>
          <p:spPr>
            <a:xfrm>
              <a:off x="8007786" y="126034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5"/>
                    <a:pt x="217" y="213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3" name="Google Shape;59973;p25"/>
            <p:cNvSpPr/>
            <p:nvPr/>
          </p:nvSpPr>
          <p:spPr>
            <a:xfrm>
              <a:off x="7705797" y="125492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0"/>
                  </a:moveTo>
                  <a:cubicBezTo>
                    <a:pt x="384" y="90"/>
                    <a:pt x="350" y="19"/>
                    <a:pt x="193" y="0"/>
                  </a:cubicBezTo>
                  <a:cubicBezTo>
                    <a:pt x="195" y="92"/>
                    <a:pt x="37" y="107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2"/>
                    <a:pt x="542" y="164"/>
                    <a:pt x="578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4" name="Google Shape;59974;p25"/>
            <p:cNvSpPr/>
            <p:nvPr/>
          </p:nvSpPr>
          <p:spPr>
            <a:xfrm>
              <a:off x="7571525" y="125965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0" y="25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0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5" name="Google Shape;59975;p25"/>
            <p:cNvSpPr/>
            <p:nvPr/>
          </p:nvSpPr>
          <p:spPr>
            <a:xfrm>
              <a:off x="6703856" y="1248239"/>
              <a:ext cx="31481" cy="13851"/>
            </a:xfrm>
            <a:custGeom>
              <a:avLst/>
              <a:gdLst/>
              <a:ahLst/>
              <a:cxnLst/>
              <a:rect l="l" t="t" r="r" b="b"/>
              <a:pathLst>
                <a:path w="882" h="460" extrusionOk="0">
                  <a:moveTo>
                    <a:pt x="690" y="404"/>
                  </a:moveTo>
                  <a:cubicBezTo>
                    <a:pt x="703" y="404"/>
                    <a:pt x="678" y="320"/>
                    <a:pt x="690" y="312"/>
                  </a:cubicBezTo>
                  <a:cubicBezTo>
                    <a:pt x="710" y="301"/>
                    <a:pt x="872" y="124"/>
                    <a:pt x="882" y="131"/>
                  </a:cubicBezTo>
                  <a:cubicBezTo>
                    <a:pt x="672" y="0"/>
                    <a:pt x="1" y="460"/>
                    <a:pt x="690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6" name="Google Shape;59976;p25"/>
            <p:cNvSpPr/>
            <p:nvPr/>
          </p:nvSpPr>
          <p:spPr>
            <a:xfrm>
              <a:off x="7516773" y="1246342"/>
              <a:ext cx="23878" cy="5841"/>
            </a:xfrm>
            <a:custGeom>
              <a:avLst/>
              <a:gdLst/>
              <a:ahLst/>
              <a:cxnLst/>
              <a:rect l="l" t="t" r="r" b="b"/>
              <a:pathLst>
                <a:path w="669" h="194" extrusionOk="0">
                  <a:moveTo>
                    <a:pt x="477" y="194"/>
                  </a:moveTo>
                  <a:cubicBezTo>
                    <a:pt x="476" y="103"/>
                    <a:pt x="633" y="86"/>
                    <a:pt x="669" y="13"/>
                  </a:cubicBezTo>
                  <a:cubicBezTo>
                    <a:pt x="366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7" name="Google Shape;59977;p25"/>
            <p:cNvSpPr/>
            <p:nvPr/>
          </p:nvSpPr>
          <p:spPr>
            <a:xfrm>
              <a:off x="2639840" y="12463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4"/>
                    <a:pt x="160" y="206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8" name="Google Shape;59978;p25"/>
            <p:cNvSpPr/>
            <p:nvPr/>
          </p:nvSpPr>
          <p:spPr>
            <a:xfrm>
              <a:off x="8724478" y="1224092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6"/>
                  </a:moveTo>
                  <a:cubicBezTo>
                    <a:pt x="337" y="1"/>
                    <a:pt x="143" y="365"/>
                    <a:pt x="0" y="752"/>
                  </a:cubicBezTo>
                  <a:cubicBezTo>
                    <a:pt x="819" y="928"/>
                    <a:pt x="1576" y="607"/>
                    <a:pt x="135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9" name="Google Shape;59979;p25"/>
            <p:cNvSpPr/>
            <p:nvPr/>
          </p:nvSpPr>
          <p:spPr>
            <a:xfrm>
              <a:off x="7864126" y="124670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4"/>
                    <a:pt x="1" y="92"/>
                  </a:cubicBezTo>
                  <a:cubicBezTo>
                    <a:pt x="150" y="71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0" name="Google Shape;59980;p25"/>
            <p:cNvSpPr/>
            <p:nvPr/>
          </p:nvSpPr>
          <p:spPr>
            <a:xfrm>
              <a:off x="2749985" y="1224845"/>
              <a:ext cx="51183" cy="19150"/>
            </a:xfrm>
            <a:custGeom>
              <a:avLst/>
              <a:gdLst/>
              <a:ahLst/>
              <a:cxnLst/>
              <a:rect l="l" t="t" r="r" b="b"/>
              <a:pathLst>
                <a:path w="1434" h="636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1"/>
                  </a:cubicBezTo>
                  <a:cubicBezTo>
                    <a:pt x="546" y="107"/>
                    <a:pt x="274" y="100"/>
                    <a:pt x="0" y="91"/>
                  </a:cubicBezTo>
                  <a:cubicBezTo>
                    <a:pt x="106" y="374"/>
                    <a:pt x="461" y="541"/>
                    <a:pt x="965" y="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1" name="Google Shape;59981;p25"/>
            <p:cNvSpPr/>
            <p:nvPr/>
          </p:nvSpPr>
          <p:spPr>
            <a:xfrm>
              <a:off x="1998886" y="1235744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3"/>
                  </a:moveTo>
                  <a:cubicBezTo>
                    <a:pt x="420" y="157"/>
                    <a:pt x="656" y="148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2" name="Google Shape;59982;p25"/>
            <p:cNvSpPr/>
            <p:nvPr/>
          </p:nvSpPr>
          <p:spPr>
            <a:xfrm>
              <a:off x="5533984" y="122957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4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3" name="Google Shape;59983;p25"/>
            <p:cNvSpPr/>
            <p:nvPr/>
          </p:nvSpPr>
          <p:spPr>
            <a:xfrm>
              <a:off x="1603849" y="122957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4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4" name="Google Shape;59984;p25"/>
            <p:cNvSpPr/>
            <p:nvPr/>
          </p:nvSpPr>
          <p:spPr>
            <a:xfrm>
              <a:off x="7770971" y="12213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8"/>
                    <a:pt x="102" y="117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5" name="Google Shape;59985;p25"/>
            <p:cNvSpPr/>
            <p:nvPr/>
          </p:nvSpPr>
          <p:spPr>
            <a:xfrm>
              <a:off x="4234266" y="1212892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50" y="306"/>
                  </a:moveTo>
                  <a:cubicBezTo>
                    <a:pt x="1113" y="1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6" name="Google Shape;59986;p25"/>
            <p:cNvSpPr/>
            <p:nvPr/>
          </p:nvSpPr>
          <p:spPr>
            <a:xfrm>
              <a:off x="943728" y="1209911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5"/>
                    <a:pt x="853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7" name="Google Shape;59987;p25"/>
            <p:cNvSpPr/>
            <p:nvPr/>
          </p:nvSpPr>
          <p:spPr>
            <a:xfrm>
              <a:off x="870952" y="12084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8" name="Google Shape;59988;p25"/>
            <p:cNvSpPr/>
            <p:nvPr/>
          </p:nvSpPr>
          <p:spPr>
            <a:xfrm>
              <a:off x="8366560" y="1200216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6"/>
                    <a:pt x="104" y="200"/>
                    <a:pt x="1" y="273"/>
                  </a:cubicBezTo>
                  <a:cubicBezTo>
                    <a:pt x="249" y="278"/>
                    <a:pt x="270" y="391"/>
                    <a:pt x="578" y="365"/>
                  </a:cubicBezTo>
                  <a:cubicBezTo>
                    <a:pt x="632" y="158"/>
                    <a:pt x="532" y="23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9" name="Google Shape;59989;p25"/>
            <p:cNvSpPr/>
            <p:nvPr/>
          </p:nvSpPr>
          <p:spPr>
            <a:xfrm>
              <a:off x="7185731" y="1200216"/>
              <a:ext cx="31374" cy="13459"/>
            </a:xfrm>
            <a:custGeom>
              <a:avLst/>
              <a:gdLst/>
              <a:ahLst/>
              <a:cxnLst/>
              <a:rect l="l" t="t" r="r" b="b"/>
              <a:pathLst>
                <a:path w="879" h="447" extrusionOk="0">
                  <a:moveTo>
                    <a:pt x="878" y="182"/>
                  </a:moveTo>
                  <a:cubicBezTo>
                    <a:pt x="624" y="180"/>
                    <a:pt x="706" y="24"/>
                    <a:pt x="493" y="0"/>
                  </a:cubicBezTo>
                  <a:cubicBezTo>
                    <a:pt x="477" y="145"/>
                    <a:pt x="1" y="72"/>
                    <a:pt x="107" y="273"/>
                  </a:cubicBezTo>
                  <a:cubicBezTo>
                    <a:pt x="594" y="284"/>
                    <a:pt x="712" y="447"/>
                    <a:pt x="878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0" name="Google Shape;59990;p25"/>
            <p:cNvSpPr/>
            <p:nvPr/>
          </p:nvSpPr>
          <p:spPr>
            <a:xfrm>
              <a:off x="3747965" y="120536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2"/>
                    <a:pt x="160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1" name="Google Shape;59991;p25"/>
            <p:cNvSpPr/>
            <p:nvPr/>
          </p:nvSpPr>
          <p:spPr>
            <a:xfrm>
              <a:off x="3331191" y="1193502"/>
              <a:ext cx="31445" cy="13941"/>
            </a:xfrm>
            <a:custGeom>
              <a:avLst/>
              <a:gdLst/>
              <a:ahLst/>
              <a:cxnLst/>
              <a:rect l="l" t="t" r="r" b="b"/>
              <a:pathLst>
                <a:path w="881" h="463" extrusionOk="0">
                  <a:moveTo>
                    <a:pt x="687" y="313"/>
                  </a:moveTo>
                  <a:cubicBezTo>
                    <a:pt x="705" y="304"/>
                    <a:pt x="872" y="125"/>
                    <a:pt x="880" y="131"/>
                  </a:cubicBezTo>
                  <a:cubicBezTo>
                    <a:pt x="671" y="0"/>
                    <a:pt x="0" y="462"/>
                    <a:pt x="687" y="405"/>
                  </a:cubicBezTo>
                  <a:cubicBezTo>
                    <a:pt x="697" y="403"/>
                    <a:pt x="676" y="320"/>
                    <a:pt x="687" y="3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2" name="Google Shape;59992;p25"/>
            <p:cNvSpPr/>
            <p:nvPr/>
          </p:nvSpPr>
          <p:spPr>
            <a:xfrm>
              <a:off x="4828642" y="11947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3" name="Google Shape;59993;p25"/>
            <p:cNvSpPr/>
            <p:nvPr/>
          </p:nvSpPr>
          <p:spPr>
            <a:xfrm>
              <a:off x="3892552" y="119163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4"/>
                  </a:moveTo>
                  <a:cubicBezTo>
                    <a:pt x="192" y="53"/>
                    <a:pt x="38" y="1"/>
                    <a:pt x="0" y="104"/>
                  </a:cubicBezTo>
                  <a:cubicBezTo>
                    <a:pt x="0" y="153"/>
                    <a:pt x="158" y="208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4" name="Google Shape;59994;p25"/>
            <p:cNvSpPr/>
            <p:nvPr/>
          </p:nvSpPr>
          <p:spPr>
            <a:xfrm>
              <a:off x="2385179" y="1194736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7" y="1"/>
                  </a:moveTo>
                  <a:cubicBezTo>
                    <a:pt x="237" y="22"/>
                    <a:pt x="6" y="2"/>
                    <a:pt x="0" y="90"/>
                  </a:cubicBezTo>
                  <a:cubicBezTo>
                    <a:pt x="149" y="70"/>
                    <a:pt x="379" y="90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5" name="Google Shape;59995;p25"/>
            <p:cNvSpPr/>
            <p:nvPr/>
          </p:nvSpPr>
          <p:spPr>
            <a:xfrm>
              <a:off x="5465171" y="1191304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5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6" name="Google Shape;59996;p25"/>
            <p:cNvSpPr/>
            <p:nvPr/>
          </p:nvSpPr>
          <p:spPr>
            <a:xfrm>
              <a:off x="6687081" y="118928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70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7" name="Google Shape;59997;p25"/>
            <p:cNvSpPr/>
            <p:nvPr/>
          </p:nvSpPr>
          <p:spPr>
            <a:xfrm>
              <a:off x="2488400" y="1188865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4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1"/>
                    <a:pt x="547" y="120"/>
                    <a:pt x="579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8" name="Google Shape;59998;p25"/>
            <p:cNvSpPr/>
            <p:nvPr/>
          </p:nvSpPr>
          <p:spPr>
            <a:xfrm>
              <a:off x="2402311" y="118850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3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9" name="Google Shape;59999;p25"/>
            <p:cNvSpPr/>
            <p:nvPr/>
          </p:nvSpPr>
          <p:spPr>
            <a:xfrm>
              <a:off x="1400762" y="118618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3"/>
                  </a:moveTo>
                  <a:cubicBezTo>
                    <a:pt x="197" y="53"/>
                    <a:pt x="40" y="0"/>
                    <a:pt x="5" y="103"/>
                  </a:cubicBezTo>
                  <a:cubicBezTo>
                    <a:pt x="1" y="154"/>
                    <a:pt x="160" y="205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0" name="Google Shape;60000;p25"/>
            <p:cNvSpPr/>
            <p:nvPr/>
          </p:nvSpPr>
          <p:spPr>
            <a:xfrm>
              <a:off x="5475664" y="1181067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7" y="273"/>
                  </a:moveTo>
                  <a:cubicBezTo>
                    <a:pt x="358" y="165"/>
                    <a:pt x="420" y="15"/>
                    <a:pt x="195" y="1"/>
                  </a:cubicBezTo>
                  <a:cubicBezTo>
                    <a:pt x="182" y="57"/>
                    <a:pt x="165" y="109"/>
                    <a:pt x="1" y="91"/>
                  </a:cubicBezTo>
                  <a:cubicBezTo>
                    <a:pt x="23" y="203"/>
                    <a:pt x="61" y="307"/>
                    <a:pt x="38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1" name="Google Shape;60001;p25"/>
            <p:cNvSpPr/>
            <p:nvPr/>
          </p:nvSpPr>
          <p:spPr>
            <a:xfrm>
              <a:off x="5273612" y="117736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1"/>
                    <a:pt x="0" y="526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2" name="Google Shape;60002;p25"/>
            <p:cNvSpPr/>
            <p:nvPr/>
          </p:nvSpPr>
          <p:spPr>
            <a:xfrm>
              <a:off x="7743274" y="1172848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7"/>
                    <a:pt x="1" y="447"/>
                    <a:pt x="494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3" name="Google Shape;60003;p25"/>
            <p:cNvSpPr/>
            <p:nvPr/>
          </p:nvSpPr>
          <p:spPr>
            <a:xfrm>
              <a:off x="6817891" y="11810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0" y="91"/>
                  </a:moveTo>
                  <a:cubicBezTo>
                    <a:pt x="150" y="71"/>
                    <a:pt x="382" y="88"/>
                    <a:pt x="385" y="1"/>
                  </a:cubicBezTo>
                  <a:cubicBezTo>
                    <a:pt x="236" y="21"/>
                    <a:pt x="8" y="1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4" name="Google Shape;60004;p25"/>
            <p:cNvSpPr/>
            <p:nvPr/>
          </p:nvSpPr>
          <p:spPr>
            <a:xfrm>
              <a:off x="5802922" y="1177966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88" y="195"/>
                  </a:moveTo>
                  <a:lnTo>
                    <a:pt x="473" y="195"/>
                  </a:lnTo>
                  <a:cubicBezTo>
                    <a:pt x="473" y="104"/>
                    <a:pt x="631" y="87"/>
                    <a:pt x="667" y="14"/>
                  </a:cubicBezTo>
                  <a:cubicBezTo>
                    <a:pt x="363" y="21"/>
                    <a:pt x="0" y="1"/>
                    <a:pt x="88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5" name="Google Shape;60005;p25"/>
            <p:cNvSpPr/>
            <p:nvPr/>
          </p:nvSpPr>
          <p:spPr>
            <a:xfrm>
              <a:off x="8204983" y="1175226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2"/>
                  </a:cubicBezTo>
                  <a:cubicBezTo>
                    <a:pt x="366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6" name="Google Shape;60006;p25"/>
            <p:cNvSpPr/>
            <p:nvPr/>
          </p:nvSpPr>
          <p:spPr>
            <a:xfrm>
              <a:off x="8251062" y="1163032"/>
              <a:ext cx="21987" cy="16229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44" y="510"/>
                  </a:moveTo>
                  <a:cubicBezTo>
                    <a:pt x="404" y="387"/>
                    <a:pt x="616" y="337"/>
                    <a:pt x="536" y="145"/>
                  </a:cubicBezTo>
                  <a:cubicBezTo>
                    <a:pt x="1" y="0"/>
                    <a:pt x="6" y="538"/>
                    <a:pt x="344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7" name="Google Shape;60007;p25"/>
            <p:cNvSpPr/>
            <p:nvPr/>
          </p:nvSpPr>
          <p:spPr>
            <a:xfrm>
              <a:off x="8160119" y="117284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8" name="Google Shape;60008;p25"/>
            <p:cNvSpPr/>
            <p:nvPr/>
          </p:nvSpPr>
          <p:spPr>
            <a:xfrm>
              <a:off x="8562580" y="117215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4"/>
                  </a:moveTo>
                  <a:cubicBezTo>
                    <a:pt x="239" y="0"/>
                    <a:pt x="0" y="68"/>
                    <a:pt x="101" y="115"/>
                  </a:cubicBezTo>
                  <a:cubicBezTo>
                    <a:pt x="154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9" name="Google Shape;60009;p25"/>
            <p:cNvSpPr/>
            <p:nvPr/>
          </p:nvSpPr>
          <p:spPr>
            <a:xfrm>
              <a:off x="6329234" y="1167247"/>
              <a:ext cx="23807" cy="6022"/>
            </a:xfrm>
            <a:custGeom>
              <a:avLst/>
              <a:gdLst/>
              <a:ahLst/>
              <a:cxnLst/>
              <a:rect l="l" t="t" r="r" b="b"/>
              <a:pathLst>
                <a:path w="667" h="200" extrusionOk="0">
                  <a:moveTo>
                    <a:pt x="576" y="7"/>
                  </a:moveTo>
                  <a:cubicBezTo>
                    <a:pt x="246" y="0"/>
                    <a:pt x="84" y="76"/>
                    <a:pt x="1" y="187"/>
                  </a:cubicBezTo>
                  <a:cubicBezTo>
                    <a:pt x="302" y="179"/>
                    <a:pt x="666" y="200"/>
                    <a:pt x="576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0" name="Google Shape;60010;p25"/>
            <p:cNvSpPr/>
            <p:nvPr/>
          </p:nvSpPr>
          <p:spPr>
            <a:xfrm>
              <a:off x="5699238" y="116938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4"/>
                  </a:moveTo>
                  <a:cubicBezTo>
                    <a:pt x="242" y="1"/>
                    <a:pt x="1" y="69"/>
                    <a:pt x="101" y="116"/>
                  </a:cubicBezTo>
                  <a:cubicBezTo>
                    <a:pt x="154" y="142"/>
                    <a:pt x="394" y="74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1" name="Google Shape;60011;p25"/>
            <p:cNvSpPr/>
            <p:nvPr/>
          </p:nvSpPr>
          <p:spPr>
            <a:xfrm>
              <a:off x="3765061" y="1169385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6" y="24"/>
                  </a:moveTo>
                  <a:cubicBezTo>
                    <a:pt x="242" y="1"/>
                    <a:pt x="1" y="69"/>
                    <a:pt x="100" y="116"/>
                  </a:cubicBezTo>
                  <a:cubicBezTo>
                    <a:pt x="154" y="142"/>
                    <a:pt x="395" y="74"/>
                    <a:pt x="296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2" name="Google Shape;60012;p25"/>
            <p:cNvSpPr/>
            <p:nvPr/>
          </p:nvSpPr>
          <p:spPr>
            <a:xfrm>
              <a:off x="8043050" y="1164146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3" name="Google Shape;60013;p25"/>
            <p:cNvSpPr/>
            <p:nvPr/>
          </p:nvSpPr>
          <p:spPr>
            <a:xfrm>
              <a:off x="6818891" y="1157251"/>
              <a:ext cx="65282" cy="12887"/>
            </a:xfrm>
            <a:custGeom>
              <a:avLst/>
              <a:gdLst/>
              <a:ahLst/>
              <a:cxnLst/>
              <a:rect l="l" t="t" r="r" b="b"/>
              <a:pathLst>
                <a:path w="1829" h="428" extrusionOk="0">
                  <a:moveTo>
                    <a:pt x="1129" y="427"/>
                  </a:moveTo>
                  <a:cubicBezTo>
                    <a:pt x="1828" y="1"/>
                    <a:pt x="1" y="307"/>
                    <a:pt x="1129" y="4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4" name="Google Shape;60014;p25"/>
            <p:cNvSpPr/>
            <p:nvPr/>
          </p:nvSpPr>
          <p:spPr>
            <a:xfrm>
              <a:off x="8101477" y="1161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4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3" y="142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5" name="Google Shape;60015;p25"/>
            <p:cNvSpPr/>
            <p:nvPr/>
          </p:nvSpPr>
          <p:spPr>
            <a:xfrm>
              <a:off x="5131452" y="11564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6" name="Google Shape;60016;p25"/>
            <p:cNvSpPr/>
            <p:nvPr/>
          </p:nvSpPr>
          <p:spPr>
            <a:xfrm>
              <a:off x="48255" y="1158426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4" y="143"/>
                    <a:pt x="391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7" name="Google Shape;60017;p25"/>
            <p:cNvSpPr/>
            <p:nvPr/>
          </p:nvSpPr>
          <p:spPr>
            <a:xfrm>
              <a:off x="1144388" y="1145629"/>
              <a:ext cx="24378" cy="11291"/>
            </a:xfrm>
            <a:custGeom>
              <a:avLst/>
              <a:gdLst/>
              <a:ahLst/>
              <a:cxnLst/>
              <a:rect l="l" t="t" r="r" b="b"/>
              <a:pathLst>
                <a:path w="683" h="375" extrusionOk="0">
                  <a:moveTo>
                    <a:pt x="630" y="362"/>
                  </a:moveTo>
                  <a:cubicBezTo>
                    <a:pt x="682" y="154"/>
                    <a:pt x="584" y="18"/>
                    <a:pt x="245" y="0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8" name="Google Shape;60018;p25"/>
            <p:cNvSpPr/>
            <p:nvPr/>
          </p:nvSpPr>
          <p:spPr>
            <a:xfrm>
              <a:off x="5379332" y="1136476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9" name="Google Shape;60019;p25"/>
            <p:cNvSpPr/>
            <p:nvPr/>
          </p:nvSpPr>
          <p:spPr>
            <a:xfrm>
              <a:off x="4000270" y="1141806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6" y="306"/>
                  </a:moveTo>
                  <a:cubicBezTo>
                    <a:pt x="1114" y="1"/>
                    <a:pt x="0" y="525"/>
                    <a:pt x="646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0" name="Google Shape;60020;p25"/>
            <p:cNvSpPr/>
            <p:nvPr/>
          </p:nvSpPr>
          <p:spPr>
            <a:xfrm>
              <a:off x="852892" y="1137380"/>
              <a:ext cx="43973" cy="18969"/>
            </a:xfrm>
            <a:custGeom>
              <a:avLst/>
              <a:gdLst/>
              <a:ahLst/>
              <a:cxnLst/>
              <a:rect l="l" t="t" r="r" b="b"/>
              <a:pathLst>
                <a:path w="1232" h="630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5"/>
                    <a:pt x="0" y="629"/>
                    <a:pt x="696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1" name="Google Shape;60021;p25"/>
            <p:cNvSpPr/>
            <p:nvPr/>
          </p:nvSpPr>
          <p:spPr>
            <a:xfrm>
              <a:off x="3104298" y="114749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2" name="Google Shape;60022;p25"/>
            <p:cNvSpPr/>
            <p:nvPr/>
          </p:nvSpPr>
          <p:spPr>
            <a:xfrm>
              <a:off x="709018" y="11474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39" y="1"/>
                    <a:pt x="0" y="69"/>
                    <a:pt x="99" y="117"/>
                  </a:cubicBezTo>
                  <a:cubicBezTo>
                    <a:pt x="152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3" name="Google Shape;60023;p25"/>
            <p:cNvSpPr/>
            <p:nvPr/>
          </p:nvSpPr>
          <p:spPr>
            <a:xfrm>
              <a:off x="3971574" y="11420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4" y="140"/>
                    <a:pt x="393" y="71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4" name="Google Shape;60024;p25"/>
            <p:cNvSpPr/>
            <p:nvPr/>
          </p:nvSpPr>
          <p:spPr>
            <a:xfrm>
              <a:off x="309769" y="114207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1" y="1"/>
                    <a:pt x="1" y="69"/>
                    <a:pt x="101" y="116"/>
                  </a:cubicBezTo>
                  <a:cubicBezTo>
                    <a:pt x="154" y="140"/>
                    <a:pt x="394" y="71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5" name="Google Shape;60025;p25"/>
            <p:cNvSpPr/>
            <p:nvPr/>
          </p:nvSpPr>
          <p:spPr>
            <a:xfrm>
              <a:off x="6029637" y="1139307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6"/>
                  </a:moveTo>
                  <a:cubicBezTo>
                    <a:pt x="153" y="142"/>
                    <a:pt x="394" y="73"/>
                    <a:pt x="294" y="25"/>
                  </a:cubicBezTo>
                  <a:cubicBezTo>
                    <a:pt x="242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6" name="Google Shape;60026;p25"/>
            <p:cNvSpPr/>
            <p:nvPr/>
          </p:nvSpPr>
          <p:spPr>
            <a:xfrm>
              <a:off x="3361386" y="1131087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5"/>
                    <a:pt x="0" y="375"/>
                    <a:pt x="226" y="389"/>
                  </a:cubicBezTo>
                  <a:cubicBezTo>
                    <a:pt x="245" y="157"/>
                    <a:pt x="979" y="261"/>
                    <a:pt x="999" y="28"/>
                  </a:cubicBezTo>
                  <a:cubicBezTo>
                    <a:pt x="393" y="128"/>
                    <a:pt x="487" y="0"/>
                    <a:pt x="34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7" name="Google Shape;60027;p25"/>
            <p:cNvSpPr/>
            <p:nvPr/>
          </p:nvSpPr>
          <p:spPr>
            <a:xfrm>
              <a:off x="635672" y="1131900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2"/>
                  </a:moveTo>
                  <a:cubicBezTo>
                    <a:pt x="672" y="241"/>
                    <a:pt x="887" y="190"/>
                    <a:pt x="803" y="1"/>
                  </a:cubicBezTo>
                  <a:lnTo>
                    <a:pt x="33" y="1"/>
                  </a:lnTo>
                  <a:cubicBezTo>
                    <a:pt x="1" y="228"/>
                    <a:pt x="328" y="284"/>
                    <a:pt x="613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8" name="Google Shape;60028;p25"/>
            <p:cNvSpPr/>
            <p:nvPr/>
          </p:nvSpPr>
          <p:spPr>
            <a:xfrm>
              <a:off x="2199331" y="1130936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5"/>
                  </a:moveTo>
                  <a:cubicBezTo>
                    <a:pt x="913" y="158"/>
                    <a:pt x="104" y="0"/>
                    <a:pt x="0" y="213"/>
                  </a:cubicBezTo>
                  <a:cubicBezTo>
                    <a:pt x="194" y="213"/>
                    <a:pt x="228" y="287"/>
                    <a:pt x="38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9" name="Google Shape;60029;p25"/>
            <p:cNvSpPr/>
            <p:nvPr/>
          </p:nvSpPr>
          <p:spPr>
            <a:xfrm>
              <a:off x="1490384" y="1137319"/>
              <a:ext cx="13813" cy="2830"/>
            </a:xfrm>
            <a:custGeom>
              <a:avLst/>
              <a:gdLst/>
              <a:ahLst/>
              <a:cxnLst/>
              <a:rect l="l" t="t" r="r" b="b"/>
              <a:pathLst>
                <a:path w="387" h="94" extrusionOk="0">
                  <a:moveTo>
                    <a:pt x="0" y="93"/>
                  </a:moveTo>
                  <a:cubicBezTo>
                    <a:pt x="150" y="71"/>
                    <a:pt x="380" y="90"/>
                    <a:pt x="386" y="1"/>
                  </a:cubicBezTo>
                  <a:cubicBezTo>
                    <a:pt x="236" y="22"/>
                    <a:pt x="7" y="3"/>
                    <a:pt x="0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0" name="Google Shape;60030;p25"/>
            <p:cNvSpPr/>
            <p:nvPr/>
          </p:nvSpPr>
          <p:spPr>
            <a:xfrm>
              <a:off x="257267" y="1130304"/>
              <a:ext cx="8995" cy="11412"/>
            </a:xfrm>
            <a:custGeom>
              <a:avLst/>
              <a:gdLst/>
              <a:ahLst/>
              <a:cxnLst/>
              <a:rect l="l" t="t" r="r" b="b"/>
              <a:pathLst>
                <a:path w="252" h="379" extrusionOk="0">
                  <a:moveTo>
                    <a:pt x="29" y="144"/>
                  </a:moveTo>
                  <a:cubicBezTo>
                    <a:pt x="1" y="238"/>
                    <a:pt x="180" y="379"/>
                    <a:pt x="221" y="235"/>
                  </a:cubicBezTo>
                  <a:cubicBezTo>
                    <a:pt x="251" y="138"/>
                    <a:pt x="71" y="0"/>
                    <a:pt x="29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1" name="Google Shape;60031;p25"/>
            <p:cNvSpPr/>
            <p:nvPr/>
          </p:nvSpPr>
          <p:spPr>
            <a:xfrm>
              <a:off x="3248921" y="11338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7"/>
                  </a:moveTo>
                  <a:cubicBezTo>
                    <a:pt x="238" y="1"/>
                    <a:pt x="0" y="70"/>
                    <a:pt x="98" y="118"/>
                  </a:cubicBezTo>
                  <a:cubicBezTo>
                    <a:pt x="153" y="142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2" name="Google Shape;60032;p25"/>
            <p:cNvSpPr/>
            <p:nvPr/>
          </p:nvSpPr>
          <p:spPr>
            <a:xfrm>
              <a:off x="7537118" y="113111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0" y="140"/>
                    <a:pt x="391" y="72"/>
                    <a:pt x="292" y="27"/>
                  </a:cubicBezTo>
                  <a:cubicBezTo>
                    <a:pt x="238" y="1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3" name="Google Shape;60033;p25"/>
            <p:cNvSpPr/>
            <p:nvPr/>
          </p:nvSpPr>
          <p:spPr>
            <a:xfrm>
              <a:off x="5359273" y="1125577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0"/>
                    <a:pt x="1" y="15"/>
                    <a:pt x="174" y="211"/>
                  </a:cubicBezTo>
                  <a:cubicBezTo>
                    <a:pt x="240" y="282"/>
                    <a:pt x="689" y="320"/>
                    <a:pt x="755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4" name="Google Shape;60034;p25"/>
            <p:cNvSpPr/>
            <p:nvPr/>
          </p:nvSpPr>
          <p:spPr>
            <a:xfrm>
              <a:off x="5288603" y="1118110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9"/>
                  </a:moveTo>
                  <a:cubicBezTo>
                    <a:pt x="335" y="376"/>
                    <a:pt x="681" y="0"/>
                    <a:pt x="35" y="93"/>
                  </a:cubicBezTo>
                  <a:cubicBezTo>
                    <a:pt x="5" y="320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5" name="Google Shape;60035;p25"/>
            <p:cNvSpPr/>
            <p:nvPr/>
          </p:nvSpPr>
          <p:spPr>
            <a:xfrm>
              <a:off x="7674674" y="112566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6" name="Google Shape;60036;p25"/>
            <p:cNvSpPr/>
            <p:nvPr/>
          </p:nvSpPr>
          <p:spPr>
            <a:xfrm>
              <a:off x="8700243" y="112018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7"/>
                  </a:moveTo>
                  <a:cubicBezTo>
                    <a:pt x="153" y="142"/>
                    <a:pt x="396" y="72"/>
                    <a:pt x="293" y="25"/>
                  </a:cubicBezTo>
                  <a:cubicBezTo>
                    <a:pt x="241" y="1"/>
                    <a:pt x="1" y="69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7" name="Google Shape;60037;p25"/>
            <p:cNvSpPr/>
            <p:nvPr/>
          </p:nvSpPr>
          <p:spPr>
            <a:xfrm>
              <a:off x="7110279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0"/>
                    <a:pt x="0" y="71"/>
                    <a:pt x="101" y="116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8" name="Google Shape;60038;p25"/>
            <p:cNvSpPr/>
            <p:nvPr/>
          </p:nvSpPr>
          <p:spPr>
            <a:xfrm>
              <a:off x="1548776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9" y="0"/>
                    <a:pt x="1" y="71"/>
                    <a:pt x="99" y="116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9" name="Google Shape;60039;p25"/>
            <p:cNvSpPr/>
            <p:nvPr/>
          </p:nvSpPr>
          <p:spPr>
            <a:xfrm>
              <a:off x="4429358" y="1109258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0" name="Google Shape;60040;p25"/>
            <p:cNvSpPr/>
            <p:nvPr/>
          </p:nvSpPr>
          <p:spPr>
            <a:xfrm>
              <a:off x="3982032" y="111236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4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1" name="Google Shape;60041;p25"/>
            <p:cNvSpPr/>
            <p:nvPr/>
          </p:nvSpPr>
          <p:spPr>
            <a:xfrm>
              <a:off x="1596924" y="1114678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2" name="Google Shape;60042;p25"/>
            <p:cNvSpPr/>
            <p:nvPr/>
          </p:nvSpPr>
          <p:spPr>
            <a:xfrm>
              <a:off x="526740" y="1106488"/>
              <a:ext cx="29732" cy="11954"/>
            </a:xfrm>
            <a:custGeom>
              <a:avLst/>
              <a:gdLst/>
              <a:ahLst/>
              <a:cxnLst/>
              <a:rect l="l" t="t" r="r" b="b"/>
              <a:pathLst>
                <a:path w="833" h="397" extrusionOk="0">
                  <a:moveTo>
                    <a:pt x="1" y="390"/>
                  </a:moveTo>
                  <a:cubicBezTo>
                    <a:pt x="338" y="397"/>
                    <a:pt x="601" y="370"/>
                    <a:pt x="771" y="299"/>
                  </a:cubicBezTo>
                  <a:cubicBezTo>
                    <a:pt x="832" y="60"/>
                    <a:pt x="503" y="0"/>
                    <a:pt x="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3" name="Google Shape;60043;p25"/>
            <p:cNvSpPr/>
            <p:nvPr/>
          </p:nvSpPr>
          <p:spPr>
            <a:xfrm>
              <a:off x="8930991" y="110965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6" y="1"/>
                    <a:pt x="1" y="103"/>
                  </a:cubicBezTo>
                  <a:cubicBezTo>
                    <a:pt x="1" y="154"/>
                    <a:pt x="158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4" name="Google Shape;60044;p25"/>
            <p:cNvSpPr/>
            <p:nvPr/>
          </p:nvSpPr>
          <p:spPr>
            <a:xfrm>
              <a:off x="3341934" y="1104561"/>
              <a:ext cx="41368" cy="13700"/>
            </a:xfrm>
            <a:custGeom>
              <a:avLst/>
              <a:gdLst/>
              <a:ahLst/>
              <a:cxnLst/>
              <a:rect l="l" t="t" r="r" b="b"/>
              <a:pathLst>
                <a:path w="1159" h="455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8"/>
                    <a:pt x="151" y="282"/>
                    <a:pt x="1" y="363"/>
                  </a:cubicBezTo>
                  <a:cubicBezTo>
                    <a:pt x="839" y="454"/>
                    <a:pt x="860" y="163"/>
                    <a:pt x="1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5" name="Google Shape;60045;p25"/>
            <p:cNvSpPr/>
            <p:nvPr/>
          </p:nvSpPr>
          <p:spPr>
            <a:xfrm>
              <a:off x="1978220" y="11100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2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6" name="Google Shape;60046;p25"/>
            <p:cNvSpPr/>
            <p:nvPr/>
          </p:nvSpPr>
          <p:spPr>
            <a:xfrm>
              <a:off x="1904267" y="1099082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4"/>
                    <a:pt x="877" y="35"/>
                    <a:pt x="361" y="1"/>
                  </a:cubicBezTo>
                  <a:cubicBezTo>
                    <a:pt x="1" y="173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7" name="Google Shape;60047;p25"/>
            <p:cNvSpPr/>
            <p:nvPr/>
          </p:nvSpPr>
          <p:spPr>
            <a:xfrm>
              <a:off x="4565129" y="1101852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8" name="Google Shape;60048;p25"/>
            <p:cNvSpPr/>
            <p:nvPr/>
          </p:nvSpPr>
          <p:spPr>
            <a:xfrm>
              <a:off x="1813931" y="110721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3" y="5"/>
                    <a:pt x="1" y="92"/>
                  </a:cubicBezTo>
                  <a:cubicBezTo>
                    <a:pt x="149" y="73"/>
                    <a:pt x="379" y="91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9" name="Google Shape;60049;p25"/>
            <p:cNvSpPr/>
            <p:nvPr/>
          </p:nvSpPr>
          <p:spPr>
            <a:xfrm>
              <a:off x="1057121" y="10948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4" y="413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3"/>
                  </a:lnTo>
                  <a:cubicBezTo>
                    <a:pt x="93" y="0"/>
                    <a:pt x="1" y="451"/>
                    <a:pt x="374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0" name="Google Shape;60050;p25"/>
            <p:cNvSpPr/>
            <p:nvPr/>
          </p:nvSpPr>
          <p:spPr>
            <a:xfrm>
              <a:off x="6993281" y="1101099"/>
              <a:ext cx="14027" cy="4185"/>
            </a:xfrm>
            <a:custGeom>
              <a:avLst/>
              <a:gdLst/>
              <a:ahLst/>
              <a:cxnLst/>
              <a:rect l="l" t="t" r="r" b="b"/>
              <a:pathLst>
                <a:path w="393" h="139" extrusionOk="0">
                  <a:moveTo>
                    <a:pt x="292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3" y="139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1" name="Google Shape;60051;p25"/>
            <p:cNvSpPr/>
            <p:nvPr/>
          </p:nvSpPr>
          <p:spPr>
            <a:xfrm>
              <a:off x="6894593" y="1091615"/>
              <a:ext cx="65282" cy="12977"/>
            </a:xfrm>
            <a:custGeom>
              <a:avLst/>
              <a:gdLst/>
              <a:ahLst/>
              <a:cxnLst/>
              <a:rect l="l" t="t" r="r" b="b"/>
              <a:pathLst>
                <a:path w="1829" h="431" extrusionOk="0">
                  <a:moveTo>
                    <a:pt x="1130" y="430"/>
                  </a:moveTo>
                  <a:cubicBezTo>
                    <a:pt x="1828" y="1"/>
                    <a:pt x="1" y="309"/>
                    <a:pt x="1130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2" name="Google Shape;60052;p25"/>
            <p:cNvSpPr/>
            <p:nvPr/>
          </p:nvSpPr>
          <p:spPr>
            <a:xfrm>
              <a:off x="5798390" y="109634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7"/>
                    <a:pt x="600" y="0"/>
                  </a:cubicBezTo>
                  <a:lnTo>
                    <a:pt x="215" y="0"/>
                  </a:lnTo>
                  <a:cubicBezTo>
                    <a:pt x="1" y="131"/>
                    <a:pt x="10" y="222"/>
                    <a:pt x="40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3" name="Google Shape;60053;p25"/>
            <p:cNvSpPr/>
            <p:nvPr/>
          </p:nvSpPr>
          <p:spPr>
            <a:xfrm>
              <a:off x="120638" y="1095348"/>
              <a:ext cx="32623" cy="9274"/>
            </a:xfrm>
            <a:custGeom>
              <a:avLst/>
              <a:gdLst/>
              <a:ahLst/>
              <a:cxnLst/>
              <a:rect l="l" t="t" r="r" b="b"/>
              <a:pathLst>
                <a:path w="914" h="308" extrusionOk="0">
                  <a:moveTo>
                    <a:pt x="0" y="216"/>
                  </a:moveTo>
                  <a:cubicBezTo>
                    <a:pt x="192" y="216"/>
                    <a:pt x="230" y="289"/>
                    <a:pt x="388" y="307"/>
                  </a:cubicBezTo>
                  <a:cubicBezTo>
                    <a:pt x="914" y="159"/>
                    <a:pt x="103" y="1"/>
                    <a:pt x="0" y="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4" name="Google Shape;60054;p25"/>
            <p:cNvSpPr/>
            <p:nvPr/>
          </p:nvSpPr>
          <p:spPr>
            <a:xfrm>
              <a:off x="7172240" y="1098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5" name="Google Shape;60055;p25"/>
            <p:cNvSpPr/>
            <p:nvPr/>
          </p:nvSpPr>
          <p:spPr>
            <a:xfrm>
              <a:off x="5912675" y="109832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6" name="Google Shape;60056;p25"/>
            <p:cNvSpPr/>
            <p:nvPr/>
          </p:nvSpPr>
          <p:spPr>
            <a:xfrm>
              <a:off x="2491755" y="10983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7" name="Google Shape;60057;p25"/>
            <p:cNvSpPr/>
            <p:nvPr/>
          </p:nvSpPr>
          <p:spPr>
            <a:xfrm>
              <a:off x="7014982" y="1087129"/>
              <a:ext cx="39869" cy="15838"/>
            </a:xfrm>
            <a:custGeom>
              <a:avLst/>
              <a:gdLst/>
              <a:ahLst/>
              <a:cxnLst/>
              <a:rect l="l" t="t" r="r" b="b"/>
              <a:pathLst>
                <a:path w="1117" h="526" extrusionOk="0">
                  <a:moveTo>
                    <a:pt x="648" y="306"/>
                  </a:moveTo>
                  <a:cubicBezTo>
                    <a:pt x="1117" y="1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8" name="Google Shape;60058;p25"/>
            <p:cNvSpPr/>
            <p:nvPr/>
          </p:nvSpPr>
          <p:spPr>
            <a:xfrm>
              <a:off x="4849272" y="1092879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7" y="24"/>
                    <a:pt x="47" y="0"/>
                    <a:pt x="0" y="115"/>
                  </a:cubicBezTo>
                  <a:cubicBezTo>
                    <a:pt x="221" y="105"/>
                    <a:pt x="301" y="247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9" name="Google Shape;60059;p25"/>
            <p:cNvSpPr/>
            <p:nvPr/>
          </p:nvSpPr>
          <p:spPr>
            <a:xfrm>
              <a:off x="4591113" y="109555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100" y="118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0" name="Google Shape;60060;p25"/>
            <p:cNvSpPr/>
            <p:nvPr/>
          </p:nvSpPr>
          <p:spPr>
            <a:xfrm>
              <a:off x="196377" y="1096342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1" name="Google Shape;60061;p25"/>
            <p:cNvSpPr/>
            <p:nvPr/>
          </p:nvSpPr>
          <p:spPr>
            <a:xfrm>
              <a:off x="7298910" y="108812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3"/>
                  </a:moveTo>
                  <a:cubicBezTo>
                    <a:pt x="418" y="157"/>
                    <a:pt x="656" y="145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2"/>
                    <a:pt x="409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2" name="Google Shape;60062;p25"/>
            <p:cNvSpPr/>
            <p:nvPr/>
          </p:nvSpPr>
          <p:spPr>
            <a:xfrm>
              <a:off x="2147578" y="109284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3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3" name="Google Shape;60063;p25"/>
            <p:cNvSpPr/>
            <p:nvPr/>
          </p:nvSpPr>
          <p:spPr>
            <a:xfrm>
              <a:off x="1810290" y="109007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0" y="1"/>
                    <a:pt x="1" y="71"/>
                    <a:pt x="103" y="117"/>
                  </a:cubicBezTo>
                  <a:cubicBezTo>
                    <a:pt x="155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4" name="Google Shape;60064;p25"/>
            <p:cNvSpPr/>
            <p:nvPr/>
          </p:nvSpPr>
          <p:spPr>
            <a:xfrm>
              <a:off x="1455942" y="1086918"/>
              <a:ext cx="13813" cy="7377"/>
            </a:xfrm>
            <a:custGeom>
              <a:avLst/>
              <a:gdLst/>
              <a:ahLst/>
              <a:cxnLst/>
              <a:rect l="l" t="t" r="r" b="b"/>
              <a:pathLst>
                <a:path w="387" h="245" extrusionOk="0">
                  <a:moveTo>
                    <a:pt x="387" y="132"/>
                  </a:moveTo>
                  <a:cubicBezTo>
                    <a:pt x="171" y="140"/>
                    <a:pt x="87" y="0"/>
                    <a:pt x="0" y="132"/>
                  </a:cubicBezTo>
                  <a:cubicBezTo>
                    <a:pt x="2" y="223"/>
                    <a:pt x="340" y="244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5" name="Google Shape;60065;p25"/>
            <p:cNvSpPr/>
            <p:nvPr/>
          </p:nvSpPr>
          <p:spPr>
            <a:xfrm>
              <a:off x="4284913" y="108538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6" name="Google Shape;60066;p25"/>
            <p:cNvSpPr/>
            <p:nvPr/>
          </p:nvSpPr>
          <p:spPr>
            <a:xfrm>
              <a:off x="1524791" y="1085382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7" name="Google Shape;60067;p25"/>
            <p:cNvSpPr/>
            <p:nvPr/>
          </p:nvSpPr>
          <p:spPr>
            <a:xfrm>
              <a:off x="7932869" y="1084931"/>
              <a:ext cx="20702" cy="3734"/>
            </a:xfrm>
            <a:custGeom>
              <a:avLst/>
              <a:gdLst/>
              <a:ahLst/>
              <a:cxnLst/>
              <a:rect l="l" t="t" r="r" b="b"/>
              <a:pathLst>
                <a:path w="580" h="124" extrusionOk="0">
                  <a:moveTo>
                    <a:pt x="580" y="15"/>
                  </a:moveTo>
                  <a:cubicBezTo>
                    <a:pt x="353" y="29"/>
                    <a:pt x="34" y="1"/>
                    <a:pt x="0" y="107"/>
                  </a:cubicBezTo>
                  <a:cubicBezTo>
                    <a:pt x="229" y="93"/>
                    <a:pt x="549" y="123"/>
                    <a:pt x="58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8" name="Google Shape;60068;p25"/>
            <p:cNvSpPr/>
            <p:nvPr/>
          </p:nvSpPr>
          <p:spPr>
            <a:xfrm>
              <a:off x="4470689" y="108228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3"/>
                  </a:moveTo>
                  <a:cubicBezTo>
                    <a:pt x="0" y="154"/>
                    <a:pt x="157" y="206"/>
                    <a:pt x="193" y="103"/>
                  </a:cubicBezTo>
                  <a:cubicBezTo>
                    <a:pt x="196" y="55"/>
                    <a:pt x="41" y="0"/>
                    <a:pt x="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9" name="Google Shape;60069;p25"/>
            <p:cNvSpPr/>
            <p:nvPr/>
          </p:nvSpPr>
          <p:spPr>
            <a:xfrm>
              <a:off x="630032" y="1078698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7" y="132"/>
                  </a:moveTo>
                  <a:cubicBezTo>
                    <a:pt x="168" y="143"/>
                    <a:pt x="86" y="0"/>
                    <a:pt x="1" y="132"/>
                  </a:cubicBezTo>
                  <a:cubicBezTo>
                    <a:pt x="2" y="223"/>
                    <a:pt x="336" y="247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0" name="Google Shape;60070;p25"/>
            <p:cNvSpPr/>
            <p:nvPr/>
          </p:nvSpPr>
          <p:spPr>
            <a:xfrm>
              <a:off x="1180579" y="1076892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2"/>
                    <a:pt x="156" y="204"/>
                    <a:pt x="197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1" name="Google Shape;60071;p25"/>
            <p:cNvSpPr/>
            <p:nvPr/>
          </p:nvSpPr>
          <p:spPr>
            <a:xfrm>
              <a:off x="3534563" y="107412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6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2" name="Google Shape;60072;p25"/>
            <p:cNvSpPr/>
            <p:nvPr/>
          </p:nvSpPr>
          <p:spPr>
            <a:xfrm>
              <a:off x="7533763" y="107111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1"/>
                  </a:moveTo>
                  <a:cubicBezTo>
                    <a:pt x="342" y="0"/>
                    <a:pt x="171" y="56"/>
                    <a:pt x="1" y="111"/>
                  </a:cubicBezTo>
                  <a:cubicBezTo>
                    <a:pt x="1" y="204"/>
                    <a:pt x="336" y="226"/>
                    <a:pt x="386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3" name="Google Shape;60073;p25"/>
            <p:cNvSpPr/>
            <p:nvPr/>
          </p:nvSpPr>
          <p:spPr>
            <a:xfrm>
              <a:off x="4222952" y="10717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4" name="Google Shape;60074;p25"/>
            <p:cNvSpPr/>
            <p:nvPr/>
          </p:nvSpPr>
          <p:spPr>
            <a:xfrm>
              <a:off x="2780823" y="107370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8"/>
                  </a:moveTo>
                  <a:cubicBezTo>
                    <a:pt x="154" y="141"/>
                    <a:pt x="392" y="74"/>
                    <a:pt x="294" y="25"/>
                  </a:cubicBezTo>
                  <a:cubicBezTo>
                    <a:pt x="240" y="0"/>
                    <a:pt x="0" y="70"/>
                    <a:pt x="10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5" name="Google Shape;60075;p25"/>
            <p:cNvSpPr/>
            <p:nvPr/>
          </p:nvSpPr>
          <p:spPr>
            <a:xfrm>
              <a:off x="2502248" y="107138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" y="102"/>
                  </a:moveTo>
                  <a:cubicBezTo>
                    <a:pt x="1" y="152"/>
                    <a:pt x="155" y="205"/>
                    <a:pt x="191" y="102"/>
                  </a:cubicBezTo>
                  <a:cubicBezTo>
                    <a:pt x="191" y="53"/>
                    <a:pt x="35" y="0"/>
                    <a:pt x="1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6" name="Google Shape;60076;p25"/>
            <p:cNvSpPr/>
            <p:nvPr/>
          </p:nvSpPr>
          <p:spPr>
            <a:xfrm>
              <a:off x="1868896" y="107135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3"/>
                  </a:moveTo>
                  <a:cubicBezTo>
                    <a:pt x="197" y="54"/>
                    <a:pt x="40" y="0"/>
                    <a:pt x="4" y="103"/>
                  </a:cubicBezTo>
                  <a:cubicBezTo>
                    <a:pt x="1" y="153"/>
                    <a:pt x="158" y="206"/>
                    <a:pt x="197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7" name="Google Shape;60077;p25"/>
            <p:cNvSpPr/>
            <p:nvPr/>
          </p:nvSpPr>
          <p:spPr>
            <a:xfrm>
              <a:off x="512999" y="1074453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0"/>
                  </a:moveTo>
                  <a:cubicBezTo>
                    <a:pt x="236" y="20"/>
                    <a:pt x="5" y="3"/>
                    <a:pt x="1" y="93"/>
                  </a:cubicBezTo>
                  <a:cubicBezTo>
                    <a:pt x="150" y="73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8" name="Google Shape;60078;p25"/>
            <p:cNvSpPr/>
            <p:nvPr/>
          </p:nvSpPr>
          <p:spPr>
            <a:xfrm>
              <a:off x="6666451" y="1065721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3"/>
                    <a:pt x="1" y="110"/>
                  </a:cubicBezTo>
                  <a:cubicBezTo>
                    <a:pt x="2" y="200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9" name="Google Shape;60079;p25"/>
            <p:cNvSpPr/>
            <p:nvPr/>
          </p:nvSpPr>
          <p:spPr>
            <a:xfrm>
              <a:off x="6112264" y="1068281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0" y="25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3" y="140"/>
                    <a:pt x="392" y="71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0" name="Google Shape;60080;p25"/>
            <p:cNvSpPr/>
            <p:nvPr/>
          </p:nvSpPr>
          <p:spPr>
            <a:xfrm>
              <a:off x="4993931" y="1063523"/>
              <a:ext cx="20595" cy="8943"/>
            </a:xfrm>
            <a:custGeom>
              <a:avLst/>
              <a:gdLst/>
              <a:ahLst/>
              <a:cxnLst/>
              <a:rect l="l" t="t" r="r" b="b"/>
              <a:pathLst>
                <a:path w="577" h="297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7"/>
                    <a:pt x="0" y="182"/>
                  </a:cubicBezTo>
                  <a:cubicBezTo>
                    <a:pt x="243" y="186"/>
                    <a:pt x="265" y="297"/>
                    <a:pt x="576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1" name="Google Shape;60081;p25"/>
            <p:cNvSpPr/>
            <p:nvPr/>
          </p:nvSpPr>
          <p:spPr>
            <a:xfrm>
              <a:off x="2767438" y="1063162"/>
              <a:ext cx="23878" cy="5902"/>
            </a:xfrm>
            <a:custGeom>
              <a:avLst/>
              <a:gdLst/>
              <a:ahLst/>
              <a:cxnLst/>
              <a:rect l="l" t="t" r="r" b="b"/>
              <a:pathLst>
                <a:path w="669" h="196" extrusionOk="0">
                  <a:moveTo>
                    <a:pt x="476" y="195"/>
                  </a:moveTo>
                  <a:cubicBezTo>
                    <a:pt x="472" y="104"/>
                    <a:pt x="632" y="87"/>
                    <a:pt x="669" y="14"/>
                  </a:cubicBezTo>
                  <a:cubicBezTo>
                    <a:pt x="365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2" name="Google Shape;60082;p25"/>
            <p:cNvSpPr/>
            <p:nvPr/>
          </p:nvSpPr>
          <p:spPr>
            <a:xfrm>
              <a:off x="6883136" y="106277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5"/>
                  </a:moveTo>
                  <a:cubicBezTo>
                    <a:pt x="238" y="1"/>
                    <a:pt x="1" y="70"/>
                    <a:pt x="100" y="115"/>
                  </a:cubicBezTo>
                  <a:cubicBezTo>
                    <a:pt x="154" y="143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3" name="Google Shape;60083;p25"/>
            <p:cNvSpPr/>
            <p:nvPr/>
          </p:nvSpPr>
          <p:spPr>
            <a:xfrm>
              <a:off x="4460659" y="1052594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5"/>
                    <a:pt x="700" y="259"/>
                    <a:pt x="859" y="0"/>
                  </a:cubicBezTo>
                  <a:cubicBezTo>
                    <a:pt x="1" y="40"/>
                    <a:pt x="576" y="192"/>
                    <a:pt x="28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4" name="Google Shape;60084;p25"/>
            <p:cNvSpPr/>
            <p:nvPr/>
          </p:nvSpPr>
          <p:spPr>
            <a:xfrm>
              <a:off x="2498572" y="10627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6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5" name="Google Shape;60085;p25"/>
            <p:cNvSpPr/>
            <p:nvPr/>
          </p:nvSpPr>
          <p:spPr>
            <a:xfrm>
              <a:off x="1865363" y="106277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3" y="117"/>
                  </a:moveTo>
                  <a:cubicBezTo>
                    <a:pt x="153" y="143"/>
                    <a:pt x="395" y="74"/>
                    <a:pt x="296" y="27"/>
                  </a:cubicBezTo>
                  <a:cubicBezTo>
                    <a:pt x="237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6" name="Google Shape;60086;p25"/>
            <p:cNvSpPr/>
            <p:nvPr/>
          </p:nvSpPr>
          <p:spPr>
            <a:xfrm>
              <a:off x="170750" y="1050185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0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7" name="Google Shape;60087;p25"/>
            <p:cNvSpPr/>
            <p:nvPr/>
          </p:nvSpPr>
          <p:spPr>
            <a:xfrm>
              <a:off x="8576393" y="105732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8" name="Google Shape;60088;p25"/>
            <p:cNvSpPr/>
            <p:nvPr/>
          </p:nvSpPr>
          <p:spPr>
            <a:xfrm>
              <a:off x="7086330" y="1058044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1"/>
                    <a:pt x="380" y="88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9" name="Google Shape;60089;p25"/>
            <p:cNvSpPr/>
            <p:nvPr/>
          </p:nvSpPr>
          <p:spPr>
            <a:xfrm>
              <a:off x="4215171" y="1049854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3"/>
                    <a:pt x="219" y="213"/>
                    <a:pt x="604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0" name="Google Shape;60090;p25"/>
            <p:cNvSpPr/>
            <p:nvPr/>
          </p:nvSpPr>
          <p:spPr>
            <a:xfrm>
              <a:off x="3049297" y="1051811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6"/>
                  </a:moveTo>
                  <a:cubicBezTo>
                    <a:pt x="240" y="0"/>
                    <a:pt x="1" y="71"/>
                    <a:pt x="100" y="117"/>
                  </a:cubicBezTo>
                  <a:cubicBezTo>
                    <a:pt x="151" y="143"/>
                    <a:pt x="390" y="75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1" name="Google Shape;60091;p25"/>
            <p:cNvSpPr/>
            <p:nvPr/>
          </p:nvSpPr>
          <p:spPr>
            <a:xfrm>
              <a:off x="1383487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1" y="0"/>
                    <a:pt x="1" y="71"/>
                    <a:pt x="101" y="117"/>
                  </a:cubicBezTo>
                  <a:cubicBezTo>
                    <a:pt x="157" y="143"/>
                    <a:pt x="394" y="75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2" name="Google Shape;60092;p25"/>
            <p:cNvSpPr/>
            <p:nvPr/>
          </p:nvSpPr>
          <p:spPr>
            <a:xfrm>
              <a:off x="254768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3" name="Google Shape;60093;p25"/>
            <p:cNvSpPr/>
            <p:nvPr/>
          </p:nvSpPr>
          <p:spPr>
            <a:xfrm>
              <a:off x="4529188" y="104913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4"/>
                  </a:moveTo>
                  <a:cubicBezTo>
                    <a:pt x="237" y="1"/>
                    <a:pt x="1" y="68"/>
                    <a:pt x="99" y="115"/>
                  </a:cubicBezTo>
                  <a:cubicBezTo>
                    <a:pt x="151" y="140"/>
                    <a:pt x="391" y="72"/>
                    <a:pt x="29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4" name="Google Shape;60094;p25"/>
            <p:cNvSpPr/>
            <p:nvPr/>
          </p:nvSpPr>
          <p:spPr>
            <a:xfrm>
              <a:off x="2144259" y="1043501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1"/>
                  </a:moveTo>
                  <a:cubicBezTo>
                    <a:pt x="258" y="329"/>
                    <a:pt x="717" y="331"/>
                    <a:pt x="773" y="122"/>
                  </a:cubicBezTo>
                  <a:cubicBezTo>
                    <a:pt x="516" y="2"/>
                    <a:pt x="54" y="1"/>
                    <a:pt x="0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5" name="Google Shape;60095;p25"/>
            <p:cNvSpPr/>
            <p:nvPr/>
          </p:nvSpPr>
          <p:spPr>
            <a:xfrm>
              <a:off x="8442263" y="1043863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0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6" name="Google Shape;60096;p25"/>
            <p:cNvSpPr/>
            <p:nvPr/>
          </p:nvSpPr>
          <p:spPr>
            <a:xfrm>
              <a:off x="7747093" y="104401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4"/>
                    <a:pt x="155" y="206"/>
                    <a:pt x="19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7" name="Google Shape;60097;p25"/>
            <p:cNvSpPr/>
            <p:nvPr/>
          </p:nvSpPr>
          <p:spPr>
            <a:xfrm>
              <a:off x="4587758" y="104434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8" name="Google Shape;60098;p25"/>
            <p:cNvSpPr/>
            <p:nvPr/>
          </p:nvSpPr>
          <p:spPr>
            <a:xfrm>
              <a:off x="1383487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9" name="Google Shape;60099;p25"/>
            <p:cNvSpPr/>
            <p:nvPr/>
          </p:nvSpPr>
          <p:spPr>
            <a:xfrm>
              <a:off x="1352685" y="1044224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78" y="4"/>
                  </a:moveTo>
                  <a:cubicBezTo>
                    <a:pt x="246" y="0"/>
                    <a:pt x="86" y="75"/>
                    <a:pt x="1" y="187"/>
                  </a:cubicBezTo>
                  <a:cubicBezTo>
                    <a:pt x="304" y="179"/>
                    <a:pt x="669" y="199"/>
                    <a:pt x="578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0" name="Google Shape;60100;p25"/>
            <p:cNvSpPr/>
            <p:nvPr/>
          </p:nvSpPr>
          <p:spPr>
            <a:xfrm>
              <a:off x="172142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1" name="Google Shape;60101;p25"/>
            <p:cNvSpPr/>
            <p:nvPr/>
          </p:nvSpPr>
          <p:spPr>
            <a:xfrm>
              <a:off x="8593739" y="1038172"/>
              <a:ext cx="27555" cy="10117"/>
            </a:xfrm>
            <a:custGeom>
              <a:avLst/>
              <a:gdLst/>
              <a:ahLst/>
              <a:cxnLst/>
              <a:rect l="l" t="t" r="r" b="b"/>
              <a:pathLst>
                <a:path w="772" h="336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5"/>
                    <a:pt x="367" y="336"/>
                    <a:pt x="77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2" name="Google Shape;60102;p25"/>
            <p:cNvSpPr/>
            <p:nvPr/>
          </p:nvSpPr>
          <p:spPr>
            <a:xfrm>
              <a:off x="7967347" y="10412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2"/>
                  </a:moveTo>
                  <a:cubicBezTo>
                    <a:pt x="193" y="53"/>
                    <a:pt x="38" y="1"/>
                    <a:pt x="0" y="102"/>
                  </a:cubicBezTo>
                  <a:cubicBezTo>
                    <a:pt x="0" y="155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3" name="Google Shape;60103;p25"/>
            <p:cNvSpPr/>
            <p:nvPr/>
          </p:nvSpPr>
          <p:spPr>
            <a:xfrm>
              <a:off x="7664395" y="1033445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69"/>
                    <a:pt x="232" y="378"/>
                    <a:pt x="197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4" name="Google Shape;60104;p25"/>
            <p:cNvSpPr/>
            <p:nvPr/>
          </p:nvSpPr>
          <p:spPr>
            <a:xfrm>
              <a:off x="7595581" y="10385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4"/>
                  </a:moveTo>
                  <a:cubicBezTo>
                    <a:pt x="197" y="53"/>
                    <a:pt x="39" y="0"/>
                    <a:pt x="1" y="104"/>
                  </a:cubicBezTo>
                  <a:cubicBezTo>
                    <a:pt x="4" y="153"/>
                    <a:pt x="160" y="205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5" name="Google Shape;60105;p25"/>
            <p:cNvSpPr/>
            <p:nvPr/>
          </p:nvSpPr>
          <p:spPr>
            <a:xfrm>
              <a:off x="4274669" y="1031639"/>
              <a:ext cx="58821" cy="12737"/>
            </a:xfrm>
            <a:custGeom>
              <a:avLst/>
              <a:gdLst/>
              <a:ahLst/>
              <a:cxnLst/>
              <a:rect l="l" t="t" r="r" b="b"/>
              <a:pathLst>
                <a:path w="1648" h="423" extrusionOk="0">
                  <a:moveTo>
                    <a:pt x="673" y="422"/>
                  </a:moveTo>
                  <a:cubicBezTo>
                    <a:pt x="1648" y="59"/>
                    <a:pt x="1" y="1"/>
                    <a:pt x="673" y="4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6" name="Google Shape;60106;p25"/>
            <p:cNvSpPr/>
            <p:nvPr/>
          </p:nvSpPr>
          <p:spPr>
            <a:xfrm>
              <a:off x="4615241" y="103895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7" name="Google Shape;60107;p25"/>
            <p:cNvSpPr/>
            <p:nvPr/>
          </p:nvSpPr>
          <p:spPr>
            <a:xfrm>
              <a:off x="4078435" y="103621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8" name="Google Shape;60108;p25"/>
            <p:cNvSpPr/>
            <p:nvPr/>
          </p:nvSpPr>
          <p:spPr>
            <a:xfrm>
              <a:off x="3059719" y="1035854"/>
              <a:ext cx="6924" cy="6173"/>
            </a:xfrm>
            <a:custGeom>
              <a:avLst/>
              <a:gdLst/>
              <a:ahLst/>
              <a:cxnLst/>
              <a:rect l="l" t="t" r="r" b="b"/>
              <a:pathLst>
                <a:path w="194" h="205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2"/>
                    <a:pt x="158" y="204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9" name="Google Shape;60109;p25"/>
            <p:cNvSpPr/>
            <p:nvPr/>
          </p:nvSpPr>
          <p:spPr>
            <a:xfrm>
              <a:off x="1352649" y="103311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0" name="Google Shape;60110;p25"/>
            <p:cNvSpPr/>
            <p:nvPr/>
          </p:nvSpPr>
          <p:spPr>
            <a:xfrm>
              <a:off x="8786439" y="1024653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0"/>
                    <a:pt x="0" y="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1" name="Google Shape;60111;p25"/>
            <p:cNvSpPr/>
            <p:nvPr/>
          </p:nvSpPr>
          <p:spPr>
            <a:xfrm>
              <a:off x="6508158" y="10303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7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2" name="Google Shape;60112;p25"/>
            <p:cNvSpPr/>
            <p:nvPr/>
          </p:nvSpPr>
          <p:spPr>
            <a:xfrm>
              <a:off x="8755352" y="10299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7"/>
                  </a:moveTo>
                  <a:cubicBezTo>
                    <a:pt x="153" y="140"/>
                    <a:pt x="392" y="74"/>
                    <a:pt x="293" y="27"/>
                  </a:cubicBezTo>
                  <a:cubicBezTo>
                    <a:pt x="241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3" name="Google Shape;60113;p25"/>
            <p:cNvSpPr/>
            <p:nvPr/>
          </p:nvSpPr>
          <p:spPr>
            <a:xfrm>
              <a:off x="2188838" y="102992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4" name="Google Shape;60114;p25"/>
            <p:cNvSpPr/>
            <p:nvPr/>
          </p:nvSpPr>
          <p:spPr>
            <a:xfrm>
              <a:off x="1111837" y="103070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5" y="2"/>
                    <a:pt x="0" y="90"/>
                  </a:cubicBezTo>
                  <a:cubicBezTo>
                    <a:pt x="150" y="72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5" name="Google Shape;60115;p25"/>
            <p:cNvSpPr/>
            <p:nvPr/>
          </p:nvSpPr>
          <p:spPr>
            <a:xfrm>
              <a:off x="798462" y="10299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5" y="140"/>
                    <a:pt x="393" y="74"/>
                    <a:pt x="294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6" name="Google Shape;60116;p25"/>
            <p:cNvSpPr/>
            <p:nvPr/>
          </p:nvSpPr>
          <p:spPr>
            <a:xfrm>
              <a:off x="8889624" y="1022335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82" y="6"/>
                  </a:moveTo>
                  <a:cubicBezTo>
                    <a:pt x="249" y="0"/>
                    <a:pt x="88" y="76"/>
                    <a:pt x="1" y="187"/>
                  </a:cubicBezTo>
                  <a:cubicBezTo>
                    <a:pt x="305" y="181"/>
                    <a:pt x="670" y="200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7" name="Google Shape;60117;p25"/>
            <p:cNvSpPr/>
            <p:nvPr/>
          </p:nvSpPr>
          <p:spPr>
            <a:xfrm>
              <a:off x="8769521" y="1022215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2"/>
                    <a:pt x="630" y="85"/>
                    <a:pt x="669" y="11"/>
                  </a:cubicBezTo>
                  <a:cubicBezTo>
                    <a:pt x="363" y="21"/>
                    <a:pt x="1" y="0"/>
                    <a:pt x="88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8" name="Google Shape;60118;p25"/>
            <p:cNvSpPr/>
            <p:nvPr/>
          </p:nvSpPr>
          <p:spPr>
            <a:xfrm>
              <a:off x="2894501" y="1017036"/>
              <a:ext cx="13813" cy="10960"/>
            </a:xfrm>
            <a:custGeom>
              <a:avLst/>
              <a:gdLst/>
              <a:ahLst/>
              <a:cxnLst/>
              <a:rect l="l" t="t" r="r" b="b"/>
              <a:pathLst>
                <a:path w="387" h="364" extrusionOk="0">
                  <a:moveTo>
                    <a:pt x="387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387" y="3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9" name="Google Shape;60119;p25"/>
            <p:cNvSpPr/>
            <p:nvPr/>
          </p:nvSpPr>
          <p:spPr>
            <a:xfrm>
              <a:off x="6738584" y="102173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0" y="70"/>
                    <a:pt x="98" y="117"/>
                  </a:cubicBezTo>
                  <a:cubicBezTo>
                    <a:pt x="154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0" name="Google Shape;60120;p25"/>
            <p:cNvSpPr/>
            <p:nvPr/>
          </p:nvSpPr>
          <p:spPr>
            <a:xfrm>
              <a:off x="8222008" y="101977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1" name="Google Shape;60121;p25"/>
            <p:cNvSpPr/>
            <p:nvPr/>
          </p:nvSpPr>
          <p:spPr>
            <a:xfrm>
              <a:off x="6521935" y="1019294"/>
              <a:ext cx="20666" cy="3734"/>
            </a:xfrm>
            <a:custGeom>
              <a:avLst/>
              <a:gdLst/>
              <a:ahLst/>
              <a:cxnLst/>
              <a:rect l="l" t="t" r="r" b="b"/>
              <a:pathLst>
                <a:path w="579" h="124" extrusionOk="0">
                  <a:moveTo>
                    <a:pt x="579" y="17"/>
                  </a:moveTo>
                  <a:cubicBezTo>
                    <a:pt x="352" y="30"/>
                    <a:pt x="31" y="1"/>
                    <a:pt x="1" y="108"/>
                  </a:cubicBezTo>
                  <a:cubicBezTo>
                    <a:pt x="226" y="94"/>
                    <a:pt x="547" y="124"/>
                    <a:pt x="579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2" name="Google Shape;60122;p25"/>
            <p:cNvSpPr/>
            <p:nvPr/>
          </p:nvSpPr>
          <p:spPr>
            <a:xfrm>
              <a:off x="8841547" y="10138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6"/>
                    <a:pt x="153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3" name="Google Shape;60123;p25"/>
            <p:cNvSpPr/>
            <p:nvPr/>
          </p:nvSpPr>
          <p:spPr>
            <a:xfrm>
              <a:off x="8689143" y="1014266"/>
              <a:ext cx="21523" cy="6474"/>
            </a:xfrm>
            <a:custGeom>
              <a:avLst/>
              <a:gdLst/>
              <a:ahLst/>
              <a:cxnLst/>
              <a:rect l="l" t="t" r="r" b="b"/>
              <a:pathLst>
                <a:path w="603" h="215" extrusionOk="0">
                  <a:moveTo>
                    <a:pt x="603" y="184"/>
                  </a:moveTo>
                  <a:lnTo>
                    <a:pt x="603" y="1"/>
                  </a:lnTo>
                  <a:lnTo>
                    <a:pt x="27" y="1"/>
                  </a:lnTo>
                  <a:cubicBezTo>
                    <a:pt x="1" y="164"/>
                    <a:pt x="219" y="215"/>
                    <a:pt x="603" y="1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4" name="Google Shape;60124;p25"/>
            <p:cNvSpPr/>
            <p:nvPr/>
          </p:nvSpPr>
          <p:spPr>
            <a:xfrm>
              <a:off x="1398585" y="1001199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6"/>
                  </a:moveTo>
                  <a:cubicBezTo>
                    <a:pt x="1040" y="0"/>
                    <a:pt x="1" y="490"/>
                    <a:pt x="837" y="5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5" name="Google Shape;60125;p25"/>
            <p:cNvSpPr/>
            <p:nvPr/>
          </p:nvSpPr>
          <p:spPr>
            <a:xfrm>
              <a:off x="8160190" y="1003397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0"/>
                  </a:moveTo>
                  <a:cubicBezTo>
                    <a:pt x="744" y="291"/>
                    <a:pt x="77" y="188"/>
                    <a:pt x="0" y="364"/>
                  </a:cubicBezTo>
                  <a:lnTo>
                    <a:pt x="770" y="364"/>
                  </a:lnTo>
                  <a:cubicBezTo>
                    <a:pt x="736" y="229"/>
                    <a:pt x="838" y="28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6" name="Google Shape;60126;p25"/>
            <p:cNvSpPr/>
            <p:nvPr/>
          </p:nvSpPr>
          <p:spPr>
            <a:xfrm>
              <a:off x="6535676" y="101155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8" y="20"/>
                    <a:pt x="6" y="5"/>
                    <a:pt x="1" y="91"/>
                  </a:cubicBezTo>
                  <a:cubicBezTo>
                    <a:pt x="149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7" name="Google Shape;60127;p25"/>
            <p:cNvSpPr/>
            <p:nvPr/>
          </p:nvSpPr>
          <p:spPr>
            <a:xfrm>
              <a:off x="5072882" y="10108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5" y="24"/>
                  </a:moveTo>
                  <a:cubicBezTo>
                    <a:pt x="242" y="0"/>
                    <a:pt x="1" y="68"/>
                    <a:pt x="101" y="114"/>
                  </a:cubicBezTo>
                  <a:cubicBezTo>
                    <a:pt x="154" y="140"/>
                    <a:pt x="393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8" name="Google Shape;60128;p25"/>
            <p:cNvSpPr/>
            <p:nvPr/>
          </p:nvSpPr>
          <p:spPr>
            <a:xfrm>
              <a:off x="2137299" y="1006107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2" y="272"/>
                  </a:moveTo>
                  <a:lnTo>
                    <a:pt x="386" y="272"/>
                  </a:lnTo>
                  <a:cubicBezTo>
                    <a:pt x="399" y="156"/>
                    <a:pt x="635" y="146"/>
                    <a:pt x="581" y="0"/>
                  </a:cubicBezTo>
                  <a:lnTo>
                    <a:pt x="1" y="0"/>
                  </a:lnTo>
                  <a:cubicBezTo>
                    <a:pt x="2" y="92"/>
                    <a:pt x="2" y="182"/>
                    <a:pt x="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9" name="Google Shape;60129;p25"/>
            <p:cNvSpPr/>
            <p:nvPr/>
          </p:nvSpPr>
          <p:spPr>
            <a:xfrm>
              <a:off x="8748427" y="100809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6" y="141"/>
                    <a:pt x="393" y="73"/>
                    <a:pt x="294" y="24"/>
                  </a:cubicBezTo>
                  <a:cubicBezTo>
                    <a:pt x="240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0" name="Google Shape;60130;p25"/>
            <p:cNvSpPr/>
            <p:nvPr/>
          </p:nvSpPr>
          <p:spPr>
            <a:xfrm>
              <a:off x="6880209" y="999151"/>
              <a:ext cx="20273" cy="135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3"/>
                  </a:moveTo>
                  <a:cubicBezTo>
                    <a:pt x="386" y="358"/>
                    <a:pt x="404" y="306"/>
                    <a:pt x="567" y="321"/>
                  </a:cubicBezTo>
                  <a:lnTo>
                    <a:pt x="567" y="139"/>
                  </a:lnTo>
                  <a:cubicBezTo>
                    <a:pt x="92" y="0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1" name="Google Shape;60131;p25"/>
            <p:cNvSpPr/>
            <p:nvPr/>
          </p:nvSpPr>
          <p:spPr>
            <a:xfrm>
              <a:off x="6081319" y="1005986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2" name="Google Shape;60132;p25"/>
            <p:cNvSpPr/>
            <p:nvPr/>
          </p:nvSpPr>
          <p:spPr>
            <a:xfrm>
              <a:off x="7809090" y="997917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4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3" name="Google Shape;60133;p25"/>
            <p:cNvSpPr/>
            <p:nvPr/>
          </p:nvSpPr>
          <p:spPr>
            <a:xfrm>
              <a:off x="6497700" y="100538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4" name="Google Shape;60134;p25"/>
            <p:cNvSpPr/>
            <p:nvPr/>
          </p:nvSpPr>
          <p:spPr>
            <a:xfrm>
              <a:off x="4315893" y="986867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8"/>
                  </a:lnTo>
                  <a:cubicBezTo>
                    <a:pt x="280" y="1"/>
                    <a:pt x="1" y="891"/>
                    <a:pt x="1061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5" name="Google Shape;60135;p25"/>
            <p:cNvSpPr/>
            <p:nvPr/>
          </p:nvSpPr>
          <p:spPr>
            <a:xfrm>
              <a:off x="9025396" y="995177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5" y="117"/>
                    <a:pt x="0" y="126"/>
                    <a:pt x="54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6" name="Google Shape;60136;p25"/>
            <p:cNvSpPr/>
            <p:nvPr/>
          </p:nvSpPr>
          <p:spPr>
            <a:xfrm>
              <a:off x="17418" y="997526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7" name="Google Shape;60137;p25"/>
            <p:cNvSpPr/>
            <p:nvPr/>
          </p:nvSpPr>
          <p:spPr>
            <a:xfrm>
              <a:off x="8669441" y="994816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7" y="207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8" name="Google Shape;60138;p25"/>
            <p:cNvSpPr/>
            <p:nvPr/>
          </p:nvSpPr>
          <p:spPr>
            <a:xfrm>
              <a:off x="8318769" y="986958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5"/>
                    <a:pt x="173" y="557"/>
                    <a:pt x="955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9" name="Google Shape;60139;p25"/>
            <p:cNvSpPr/>
            <p:nvPr/>
          </p:nvSpPr>
          <p:spPr>
            <a:xfrm>
              <a:off x="5664759" y="99716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4" y="1"/>
                    <a:pt x="1" y="70"/>
                    <a:pt x="103" y="116"/>
                  </a:cubicBezTo>
                  <a:cubicBezTo>
                    <a:pt x="158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0" name="Google Shape;60140;p25"/>
            <p:cNvSpPr/>
            <p:nvPr/>
          </p:nvSpPr>
          <p:spPr>
            <a:xfrm>
              <a:off x="695313" y="99716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8" y="1"/>
                    <a:pt x="1" y="70"/>
                    <a:pt x="97" y="116"/>
                  </a:cubicBezTo>
                  <a:cubicBezTo>
                    <a:pt x="153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1" name="Google Shape;60141;p25"/>
            <p:cNvSpPr/>
            <p:nvPr/>
          </p:nvSpPr>
          <p:spPr>
            <a:xfrm>
              <a:off x="8745108" y="995177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7" y="2"/>
                    <a:pt x="1" y="90"/>
                  </a:cubicBezTo>
                  <a:cubicBezTo>
                    <a:pt x="151" y="71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2" name="Google Shape;60142;p25"/>
            <p:cNvSpPr/>
            <p:nvPr/>
          </p:nvSpPr>
          <p:spPr>
            <a:xfrm>
              <a:off x="6404865" y="973409"/>
              <a:ext cx="52754" cy="24540"/>
            </a:xfrm>
            <a:custGeom>
              <a:avLst/>
              <a:gdLst/>
              <a:ahLst/>
              <a:cxnLst/>
              <a:rect l="l" t="t" r="r" b="b"/>
              <a:pathLst>
                <a:path w="1478" h="815" extrusionOk="0">
                  <a:moveTo>
                    <a:pt x="0" y="815"/>
                  </a:moveTo>
                  <a:cubicBezTo>
                    <a:pt x="1478" y="680"/>
                    <a:pt x="33" y="0"/>
                    <a:pt x="0" y="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3" name="Google Shape;60143;p25"/>
            <p:cNvSpPr/>
            <p:nvPr/>
          </p:nvSpPr>
          <p:spPr>
            <a:xfrm>
              <a:off x="674576" y="99442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2" y="1"/>
                    <a:pt x="1" y="70"/>
                    <a:pt x="100" y="115"/>
                  </a:cubicBezTo>
                  <a:cubicBezTo>
                    <a:pt x="156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4" name="Google Shape;60144;p25"/>
            <p:cNvSpPr/>
            <p:nvPr/>
          </p:nvSpPr>
          <p:spPr>
            <a:xfrm>
              <a:off x="3218012" y="9866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1"/>
                  </a:moveTo>
                  <a:cubicBezTo>
                    <a:pt x="196" y="52"/>
                    <a:pt x="38" y="0"/>
                    <a:pt x="1" y="101"/>
                  </a:cubicBezTo>
                  <a:cubicBezTo>
                    <a:pt x="1" y="153"/>
                    <a:pt x="160" y="205"/>
                    <a:pt x="194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5" name="Google Shape;60145;p25"/>
            <p:cNvSpPr/>
            <p:nvPr/>
          </p:nvSpPr>
          <p:spPr>
            <a:xfrm>
              <a:off x="6962443" y="981538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6" name="Google Shape;60146;p25"/>
            <p:cNvSpPr/>
            <p:nvPr/>
          </p:nvSpPr>
          <p:spPr>
            <a:xfrm>
              <a:off x="6645821" y="9814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2"/>
                  </a:moveTo>
                  <a:cubicBezTo>
                    <a:pt x="385" y="92"/>
                    <a:pt x="348" y="18"/>
                    <a:pt x="194" y="1"/>
                  </a:cubicBezTo>
                  <a:cubicBezTo>
                    <a:pt x="194" y="92"/>
                    <a:pt x="38" y="109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4"/>
                    <a:pt x="541" y="168"/>
                    <a:pt x="57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7" name="Google Shape;60147;p25"/>
            <p:cNvSpPr/>
            <p:nvPr/>
          </p:nvSpPr>
          <p:spPr>
            <a:xfrm>
              <a:off x="3613656" y="98617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8" name="Google Shape;60148;p25"/>
            <p:cNvSpPr/>
            <p:nvPr/>
          </p:nvSpPr>
          <p:spPr>
            <a:xfrm>
              <a:off x="2213180" y="983886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3"/>
                    <a:pt x="35" y="1"/>
                    <a:pt x="0" y="103"/>
                  </a:cubicBezTo>
                  <a:cubicBezTo>
                    <a:pt x="0" y="153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9" name="Google Shape;60149;p25"/>
            <p:cNvSpPr/>
            <p:nvPr/>
          </p:nvSpPr>
          <p:spPr>
            <a:xfrm>
              <a:off x="8115218" y="9834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69"/>
                    <a:pt x="101" y="116"/>
                  </a:cubicBezTo>
                  <a:cubicBezTo>
                    <a:pt x="156" y="142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0" name="Google Shape;60150;p25"/>
            <p:cNvSpPr/>
            <p:nvPr/>
          </p:nvSpPr>
          <p:spPr>
            <a:xfrm>
              <a:off x="275363" y="98349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40" y="1"/>
                    <a:pt x="0" y="69"/>
                    <a:pt x="99" y="116"/>
                  </a:cubicBezTo>
                  <a:cubicBezTo>
                    <a:pt x="154" y="142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1" name="Google Shape;60151;p25"/>
            <p:cNvSpPr/>
            <p:nvPr/>
          </p:nvSpPr>
          <p:spPr>
            <a:xfrm>
              <a:off x="6800509" y="98072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0"/>
                    <a:pt x="0" y="71"/>
                    <a:pt x="102" y="119"/>
                  </a:cubicBezTo>
                  <a:cubicBezTo>
                    <a:pt x="154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2" name="Google Shape;60152;p25"/>
            <p:cNvSpPr/>
            <p:nvPr/>
          </p:nvSpPr>
          <p:spPr>
            <a:xfrm>
              <a:off x="6539352" y="975667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3"/>
                    <a:pt x="632" y="87"/>
                    <a:pt x="668" y="14"/>
                  </a:cubicBezTo>
                  <a:cubicBezTo>
                    <a:pt x="368" y="22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3" name="Google Shape;60153;p25"/>
            <p:cNvSpPr/>
            <p:nvPr/>
          </p:nvSpPr>
          <p:spPr>
            <a:xfrm>
              <a:off x="6026211" y="972897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5"/>
                  </a:moveTo>
                  <a:cubicBezTo>
                    <a:pt x="199" y="54"/>
                    <a:pt x="40" y="0"/>
                    <a:pt x="5" y="105"/>
                  </a:cubicBezTo>
                  <a:cubicBezTo>
                    <a:pt x="1" y="157"/>
                    <a:pt x="157" y="208"/>
                    <a:pt x="197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4" name="Google Shape;60154;p25"/>
            <p:cNvSpPr/>
            <p:nvPr/>
          </p:nvSpPr>
          <p:spPr>
            <a:xfrm>
              <a:off x="5523884" y="97057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5" name="Google Shape;60155;p25"/>
            <p:cNvSpPr/>
            <p:nvPr/>
          </p:nvSpPr>
          <p:spPr>
            <a:xfrm>
              <a:off x="2133837" y="97253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2"/>
                    <a:pt x="292" y="24"/>
                  </a:cubicBezTo>
                  <a:cubicBezTo>
                    <a:pt x="240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6" name="Google Shape;60156;p25"/>
            <p:cNvSpPr/>
            <p:nvPr/>
          </p:nvSpPr>
          <p:spPr>
            <a:xfrm>
              <a:off x="560255" y="96786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5" y="0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7" name="Google Shape;60157;p25"/>
            <p:cNvSpPr/>
            <p:nvPr/>
          </p:nvSpPr>
          <p:spPr>
            <a:xfrm>
              <a:off x="5224358" y="96434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8" name="Google Shape;60158;p25"/>
            <p:cNvSpPr/>
            <p:nvPr/>
          </p:nvSpPr>
          <p:spPr>
            <a:xfrm>
              <a:off x="1976293" y="959800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8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9" name="Google Shape;60159;p25"/>
            <p:cNvSpPr/>
            <p:nvPr/>
          </p:nvSpPr>
          <p:spPr>
            <a:xfrm>
              <a:off x="4673704" y="96160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0" name="Google Shape;60160;p25"/>
            <p:cNvSpPr/>
            <p:nvPr/>
          </p:nvSpPr>
          <p:spPr>
            <a:xfrm>
              <a:off x="4050953" y="95904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5" y="1"/>
                    <a:pt x="171" y="56"/>
                    <a:pt x="0" y="110"/>
                  </a:cubicBezTo>
                  <a:cubicBezTo>
                    <a:pt x="0" y="202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1" name="Google Shape;60161;p25"/>
            <p:cNvSpPr/>
            <p:nvPr/>
          </p:nvSpPr>
          <p:spPr>
            <a:xfrm>
              <a:off x="1228799" y="95964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2" name="Google Shape;60162;p25"/>
            <p:cNvSpPr/>
            <p:nvPr/>
          </p:nvSpPr>
          <p:spPr>
            <a:xfrm>
              <a:off x="707377" y="951460"/>
              <a:ext cx="27162" cy="10930"/>
            </a:xfrm>
            <a:custGeom>
              <a:avLst/>
              <a:gdLst/>
              <a:ahLst/>
              <a:cxnLst/>
              <a:rect l="l" t="t" r="r" b="b"/>
              <a:pathLst>
                <a:path w="761" h="363" extrusionOk="0">
                  <a:moveTo>
                    <a:pt x="532" y="362"/>
                  </a:moveTo>
                  <a:cubicBezTo>
                    <a:pt x="648" y="357"/>
                    <a:pt x="760" y="349"/>
                    <a:pt x="722" y="272"/>
                  </a:cubicBezTo>
                  <a:cubicBezTo>
                    <a:pt x="405" y="270"/>
                    <a:pt x="615" y="20"/>
                    <a:pt x="337" y="1"/>
                  </a:cubicBezTo>
                  <a:cubicBezTo>
                    <a:pt x="1" y="185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3" name="Google Shape;60163;p25"/>
            <p:cNvSpPr/>
            <p:nvPr/>
          </p:nvSpPr>
          <p:spPr>
            <a:xfrm>
              <a:off x="4456947" y="953477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5" y="21"/>
                    <a:pt x="48" y="0"/>
                    <a:pt x="0" y="114"/>
                  </a:cubicBezTo>
                  <a:cubicBezTo>
                    <a:pt x="219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4" name="Google Shape;60164;p25"/>
            <p:cNvSpPr/>
            <p:nvPr/>
          </p:nvSpPr>
          <p:spPr>
            <a:xfrm>
              <a:off x="819806" y="948690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83" y="364"/>
                  </a:moveTo>
                  <a:lnTo>
                    <a:pt x="660" y="364"/>
                  </a:lnTo>
                  <a:cubicBezTo>
                    <a:pt x="716" y="158"/>
                    <a:pt x="614" y="22"/>
                    <a:pt x="274" y="0"/>
                  </a:cubicBezTo>
                  <a:cubicBezTo>
                    <a:pt x="214" y="123"/>
                    <a:pt x="0" y="174"/>
                    <a:pt x="83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5" name="Google Shape;60165;p25"/>
            <p:cNvSpPr/>
            <p:nvPr/>
          </p:nvSpPr>
          <p:spPr>
            <a:xfrm>
              <a:off x="4564915" y="943601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69"/>
                  </a:moveTo>
                  <a:cubicBezTo>
                    <a:pt x="411" y="225"/>
                    <a:pt x="429" y="1"/>
                    <a:pt x="64" y="169"/>
                  </a:cubicBezTo>
                  <a:cubicBezTo>
                    <a:pt x="1" y="596"/>
                    <a:pt x="954" y="413"/>
                    <a:pt x="1026" y="1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6" name="Google Shape;60166;p25"/>
            <p:cNvSpPr/>
            <p:nvPr/>
          </p:nvSpPr>
          <p:spPr>
            <a:xfrm>
              <a:off x="1159949" y="9510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38" y="1"/>
                    <a:pt x="1" y="103"/>
                  </a:cubicBezTo>
                  <a:cubicBezTo>
                    <a:pt x="1" y="154"/>
                    <a:pt x="160" y="207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7" name="Google Shape;60167;p25"/>
            <p:cNvSpPr/>
            <p:nvPr/>
          </p:nvSpPr>
          <p:spPr>
            <a:xfrm>
              <a:off x="5771549" y="946010"/>
              <a:ext cx="20737" cy="8190"/>
            </a:xfrm>
            <a:custGeom>
              <a:avLst/>
              <a:gdLst/>
              <a:ahLst/>
              <a:cxnLst/>
              <a:rect l="l" t="t" r="r" b="b"/>
              <a:pathLst>
                <a:path w="581" h="272" extrusionOk="0">
                  <a:moveTo>
                    <a:pt x="580" y="0"/>
                  </a:moveTo>
                  <a:lnTo>
                    <a:pt x="1" y="0"/>
                  </a:lnTo>
                  <a:lnTo>
                    <a:pt x="1" y="272"/>
                  </a:lnTo>
                  <a:lnTo>
                    <a:pt x="580" y="2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8" name="Google Shape;60168;p25"/>
            <p:cNvSpPr/>
            <p:nvPr/>
          </p:nvSpPr>
          <p:spPr>
            <a:xfrm>
              <a:off x="4662532" y="945980"/>
              <a:ext cx="14705" cy="9485"/>
            </a:xfrm>
            <a:custGeom>
              <a:avLst/>
              <a:gdLst/>
              <a:ahLst/>
              <a:cxnLst/>
              <a:rect l="l" t="t" r="r" b="b"/>
              <a:pathLst>
                <a:path w="412" h="315" extrusionOk="0">
                  <a:moveTo>
                    <a:pt x="412" y="272"/>
                  </a:moveTo>
                  <a:lnTo>
                    <a:pt x="412" y="89"/>
                  </a:lnTo>
                  <a:cubicBezTo>
                    <a:pt x="219" y="89"/>
                    <a:pt x="183" y="16"/>
                    <a:pt x="25" y="0"/>
                  </a:cubicBezTo>
                  <a:cubicBezTo>
                    <a:pt x="45" y="144"/>
                    <a:pt x="1" y="315"/>
                    <a:pt x="41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9" name="Google Shape;60169;p25"/>
            <p:cNvSpPr/>
            <p:nvPr/>
          </p:nvSpPr>
          <p:spPr>
            <a:xfrm>
              <a:off x="805351" y="94796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0" name="Google Shape;60170;p25"/>
            <p:cNvSpPr/>
            <p:nvPr/>
          </p:nvSpPr>
          <p:spPr>
            <a:xfrm>
              <a:off x="8779551" y="942668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8" y="111"/>
                  </a:moveTo>
                  <a:cubicBezTo>
                    <a:pt x="346" y="0"/>
                    <a:pt x="171" y="55"/>
                    <a:pt x="0" y="111"/>
                  </a:cubicBezTo>
                  <a:cubicBezTo>
                    <a:pt x="4" y="200"/>
                    <a:pt x="336" y="224"/>
                    <a:pt x="388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1" name="Google Shape;60171;p25"/>
            <p:cNvSpPr/>
            <p:nvPr/>
          </p:nvSpPr>
          <p:spPr>
            <a:xfrm>
              <a:off x="8996236" y="93974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2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2" name="Google Shape;60172;p25"/>
            <p:cNvSpPr/>
            <p:nvPr/>
          </p:nvSpPr>
          <p:spPr>
            <a:xfrm>
              <a:off x="8913574" y="93974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7" y="142"/>
                    <a:pt x="396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3" name="Google Shape;60173;p25"/>
            <p:cNvSpPr/>
            <p:nvPr/>
          </p:nvSpPr>
          <p:spPr>
            <a:xfrm>
              <a:off x="8571146" y="928758"/>
              <a:ext cx="22629" cy="11773"/>
            </a:xfrm>
            <a:custGeom>
              <a:avLst/>
              <a:gdLst/>
              <a:ahLst/>
              <a:cxnLst/>
              <a:rect l="l" t="t" r="r" b="b"/>
              <a:pathLst>
                <a:path w="634" h="391" extrusionOk="0">
                  <a:moveTo>
                    <a:pt x="634" y="391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4" name="Google Shape;60174;p25"/>
            <p:cNvSpPr/>
            <p:nvPr/>
          </p:nvSpPr>
          <p:spPr>
            <a:xfrm>
              <a:off x="1713958" y="93700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70"/>
                    <a:pt x="101" y="117"/>
                  </a:cubicBezTo>
                  <a:cubicBezTo>
                    <a:pt x="152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5" name="Google Shape;60175;p25"/>
            <p:cNvSpPr/>
            <p:nvPr/>
          </p:nvSpPr>
          <p:spPr>
            <a:xfrm>
              <a:off x="1690009" y="924091"/>
              <a:ext cx="22950" cy="13730"/>
            </a:xfrm>
            <a:custGeom>
              <a:avLst/>
              <a:gdLst/>
              <a:ahLst/>
              <a:cxnLst/>
              <a:rect l="l" t="t" r="r" b="b"/>
              <a:pathLst>
                <a:path w="643" h="456" extrusionOk="0">
                  <a:moveTo>
                    <a:pt x="0" y="91"/>
                  </a:moveTo>
                  <a:lnTo>
                    <a:pt x="0" y="456"/>
                  </a:lnTo>
                  <a:lnTo>
                    <a:pt x="580" y="456"/>
                  </a:lnTo>
                  <a:cubicBezTo>
                    <a:pt x="630" y="218"/>
                    <a:pt x="643" y="0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6" name="Google Shape;60176;p25"/>
            <p:cNvSpPr/>
            <p:nvPr/>
          </p:nvSpPr>
          <p:spPr>
            <a:xfrm>
              <a:off x="8063751" y="924091"/>
              <a:ext cx="26841" cy="13068"/>
            </a:xfrm>
            <a:custGeom>
              <a:avLst/>
              <a:gdLst/>
              <a:ahLst/>
              <a:cxnLst/>
              <a:rect l="l" t="t" r="r" b="b"/>
              <a:pathLst>
                <a:path w="752" h="434" extrusionOk="0">
                  <a:moveTo>
                    <a:pt x="191" y="0"/>
                  </a:moveTo>
                  <a:cubicBezTo>
                    <a:pt x="209" y="159"/>
                    <a:pt x="150" y="283"/>
                    <a:pt x="0" y="363"/>
                  </a:cubicBezTo>
                  <a:cubicBezTo>
                    <a:pt x="658" y="433"/>
                    <a:pt x="752" y="17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7" name="Google Shape;60177;p25"/>
            <p:cNvSpPr/>
            <p:nvPr/>
          </p:nvSpPr>
          <p:spPr>
            <a:xfrm>
              <a:off x="3851185" y="928878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5" y="22"/>
                    <a:pt x="50" y="0"/>
                    <a:pt x="0" y="114"/>
                  </a:cubicBezTo>
                  <a:cubicBezTo>
                    <a:pt x="219" y="103"/>
                    <a:pt x="304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8" name="Google Shape;60178;p25"/>
            <p:cNvSpPr/>
            <p:nvPr/>
          </p:nvSpPr>
          <p:spPr>
            <a:xfrm>
              <a:off x="1486672" y="931558"/>
              <a:ext cx="14206" cy="4306"/>
            </a:xfrm>
            <a:custGeom>
              <a:avLst/>
              <a:gdLst/>
              <a:ahLst/>
              <a:cxnLst/>
              <a:rect l="l" t="t" r="r" b="b"/>
              <a:pathLst>
                <a:path w="398" h="143" extrusionOk="0">
                  <a:moveTo>
                    <a:pt x="296" y="25"/>
                  </a:moveTo>
                  <a:cubicBezTo>
                    <a:pt x="242" y="0"/>
                    <a:pt x="1" y="69"/>
                    <a:pt x="104" y="115"/>
                  </a:cubicBezTo>
                  <a:cubicBezTo>
                    <a:pt x="158" y="142"/>
                    <a:pt x="398" y="72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9" name="Google Shape;60179;p25"/>
            <p:cNvSpPr/>
            <p:nvPr/>
          </p:nvSpPr>
          <p:spPr>
            <a:xfrm>
              <a:off x="506003" y="92917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4"/>
                  </a:moveTo>
                  <a:cubicBezTo>
                    <a:pt x="197" y="53"/>
                    <a:pt x="37" y="1"/>
                    <a:pt x="4" y="104"/>
                  </a:cubicBezTo>
                  <a:cubicBezTo>
                    <a:pt x="1" y="155"/>
                    <a:pt x="160" y="208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0" name="Google Shape;60180;p25"/>
            <p:cNvSpPr/>
            <p:nvPr/>
          </p:nvSpPr>
          <p:spPr>
            <a:xfrm>
              <a:off x="217006" y="925988"/>
              <a:ext cx="27626" cy="9906"/>
            </a:xfrm>
            <a:custGeom>
              <a:avLst/>
              <a:gdLst/>
              <a:ahLst/>
              <a:cxnLst/>
              <a:rect l="l" t="t" r="r" b="b"/>
              <a:pathLst>
                <a:path w="774" h="329" extrusionOk="0">
                  <a:moveTo>
                    <a:pt x="774" y="120"/>
                  </a:moveTo>
                  <a:cubicBezTo>
                    <a:pt x="514" y="2"/>
                    <a:pt x="54" y="1"/>
                    <a:pt x="1" y="210"/>
                  </a:cubicBezTo>
                  <a:cubicBezTo>
                    <a:pt x="257" y="327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1" name="Google Shape;60181;p25"/>
            <p:cNvSpPr/>
            <p:nvPr/>
          </p:nvSpPr>
          <p:spPr>
            <a:xfrm>
              <a:off x="4081219" y="915751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7" y="550"/>
                  </a:moveTo>
                  <a:cubicBezTo>
                    <a:pt x="1040" y="0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2" name="Google Shape;60182;p25"/>
            <p:cNvSpPr/>
            <p:nvPr/>
          </p:nvSpPr>
          <p:spPr>
            <a:xfrm>
              <a:off x="806207" y="924272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7"/>
                  </a:cubicBezTo>
                  <a:cubicBezTo>
                    <a:pt x="954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3" name="Google Shape;60183;p25"/>
            <p:cNvSpPr/>
            <p:nvPr/>
          </p:nvSpPr>
          <p:spPr>
            <a:xfrm>
              <a:off x="6903837" y="92607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3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4" name="Google Shape;60184;p25"/>
            <p:cNvSpPr/>
            <p:nvPr/>
          </p:nvSpPr>
          <p:spPr>
            <a:xfrm>
              <a:off x="5927023" y="918641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662" y="364"/>
                  </a:moveTo>
                  <a:cubicBezTo>
                    <a:pt x="716" y="158"/>
                    <a:pt x="613" y="22"/>
                    <a:pt x="275" y="1"/>
                  </a:cubicBezTo>
                  <a:cubicBezTo>
                    <a:pt x="215" y="122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5" name="Google Shape;60185;p25"/>
            <p:cNvSpPr/>
            <p:nvPr/>
          </p:nvSpPr>
          <p:spPr>
            <a:xfrm>
              <a:off x="2857632" y="914908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5"/>
                  </a:moveTo>
                  <a:cubicBezTo>
                    <a:pt x="1116" y="1"/>
                    <a:pt x="1" y="526"/>
                    <a:pt x="650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6" name="Google Shape;60186;p25"/>
            <p:cNvSpPr/>
            <p:nvPr/>
          </p:nvSpPr>
          <p:spPr>
            <a:xfrm>
              <a:off x="2122701" y="915871"/>
              <a:ext cx="14705" cy="9545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411" y="273"/>
                  </a:moveTo>
                  <a:lnTo>
                    <a:pt x="411" y="93"/>
                  </a:lnTo>
                  <a:cubicBezTo>
                    <a:pt x="219" y="93"/>
                    <a:pt x="182" y="18"/>
                    <a:pt x="26" y="0"/>
                  </a:cubicBezTo>
                  <a:cubicBezTo>
                    <a:pt x="46" y="144"/>
                    <a:pt x="0" y="316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7" name="Google Shape;60187;p25"/>
            <p:cNvSpPr/>
            <p:nvPr/>
          </p:nvSpPr>
          <p:spPr>
            <a:xfrm>
              <a:off x="1855155" y="921411"/>
              <a:ext cx="13884" cy="2710"/>
            </a:xfrm>
            <a:custGeom>
              <a:avLst/>
              <a:gdLst/>
              <a:ahLst/>
              <a:cxnLst/>
              <a:rect l="l" t="t" r="r" b="b"/>
              <a:pathLst>
                <a:path w="389" h="90" extrusionOk="0">
                  <a:moveTo>
                    <a:pt x="389" y="0"/>
                  </a:moveTo>
                  <a:cubicBezTo>
                    <a:pt x="238" y="20"/>
                    <a:pt x="6" y="2"/>
                    <a:pt x="1" y="89"/>
                  </a:cubicBezTo>
                  <a:cubicBezTo>
                    <a:pt x="152" y="69"/>
                    <a:pt x="382" y="86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8" name="Google Shape;60188;p25"/>
            <p:cNvSpPr/>
            <p:nvPr/>
          </p:nvSpPr>
          <p:spPr>
            <a:xfrm>
              <a:off x="3944056" y="91782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8"/>
                  </a:moveTo>
                  <a:cubicBezTo>
                    <a:pt x="242" y="0"/>
                    <a:pt x="1" y="70"/>
                    <a:pt x="100" y="119"/>
                  </a:cubicBezTo>
                  <a:cubicBezTo>
                    <a:pt x="155" y="143"/>
                    <a:pt x="391" y="74"/>
                    <a:pt x="293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9" name="Google Shape;60189;p25"/>
            <p:cNvSpPr/>
            <p:nvPr/>
          </p:nvSpPr>
          <p:spPr>
            <a:xfrm>
              <a:off x="750350" y="917828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8"/>
                  </a:moveTo>
                  <a:cubicBezTo>
                    <a:pt x="239" y="0"/>
                    <a:pt x="0" y="70"/>
                    <a:pt x="99" y="119"/>
                  </a:cubicBezTo>
                  <a:cubicBezTo>
                    <a:pt x="152" y="143"/>
                    <a:pt x="390" y="74"/>
                    <a:pt x="293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0" name="Google Shape;60190;p25"/>
            <p:cNvSpPr/>
            <p:nvPr/>
          </p:nvSpPr>
          <p:spPr>
            <a:xfrm>
              <a:off x="6928108" y="913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1" name="Google Shape;60191;p25"/>
            <p:cNvSpPr/>
            <p:nvPr/>
          </p:nvSpPr>
          <p:spPr>
            <a:xfrm>
              <a:off x="3101014" y="91045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2" name="Google Shape;60192;p25"/>
            <p:cNvSpPr/>
            <p:nvPr/>
          </p:nvSpPr>
          <p:spPr>
            <a:xfrm>
              <a:off x="2031473" y="907832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1"/>
                    <a:pt x="341" y="295"/>
                    <a:pt x="654" y="269"/>
                  </a:cubicBezTo>
                  <a:cubicBezTo>
                    <a:pt x="953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3" name="Google Shape;60193;p25"/>
            <p:cNvSpPr/>
            <p:nvPr/>
          </p:nvSpPr>
          <p:spPr>
            <a:xfrm>
              <a:off x="3083739" y="90969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0"/>
                    <a:pt x="1" y="69"/>
                    <a:pt x="98" y="115"/>
                  </a:cubicBezTo>
                  <a:cubicBezTo>
                    <a:pt x="152" y="141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4" name="Google Shape;60194;p25"/>
            <p:cNvSpPr/>
            <p:nvPr/>
          </p:nvSpPr>
          <p:spPr>
            <a:xfrm>
              <a:off x="2171849" y="910452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5" name="Google Shape;60195;p25"/>
            <p:cNvSpPr/>
            <p:nvPr/>
          </p:nvSpPr>
          <p:spPr>
            <a:xfrm>
              <a:off x="2027225" y="1577536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1"/>
                  </a:cubicBezTo>
                  <a:cubicBezTo>
                    <a:pt x="226" y="288"/>
                    <a:pt x="211" y="416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6" name="Google Shape;60196;p25"/>
            <p:cNvSpPr/>
            <p:nvPr/>
          </p:nvSpPr>
          <p:spPr>
            <a:xfrm>
              <a:off x="8717625" y="1287651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8"/>
                    <a:pt x="0" y="1"/>
                  </a:cubicBezTo>
                  <a:cubicBezTo>
                    <a:pt x="79" y="238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7" name="Google Shape;60197;p25"/>
            <p:cNvSpPr/>
            <p:nvPr/>
          </p:nvSpPr>
          <p:spPr>
            <a:xfrm>
              <a:off x="9040779" y="1060814"/>
              <a:ext cx="36799" cy="16290"/>
            </a:xfrm>
            <a:custGeom>
              <a:avLst/>
              <a:gdLst/>
              <a:ahLst/>
              <a:cxnLst/>
              <a:rect l="l" t="t" r="r" b="b"/>
              <a:pathLst>
                <a:path w="1031" h="541" extrusionOk="0">
                  <a:moveTo>
                    <a:pt x="203" y="453"/>
                  </a:moveTo>
                  <a:cubicBezTo>
                    <a:pt x="791" y="541"/>
                    <a:pt x="1030" y="8"/>
                    <a:pt x="781" y="0"/>
                  </a:cubicBezTo>
                  <a:cubicBezTo>
                    <a:pt x="609" y="160"/>
                    <a:pt x="0" y="115"/>
                    <a:pt x="203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8" name="Google Shape;60198;p25"/>
            <p:cNvSpPr/>
            <p:nvPr/>
          </p:nvSpPr>
          <p:spPr>
            <a:xfrm>
              <a:off x="780616" y="988403"/>
              <a:ext cx="35264" cy="10147"/>
            </a:xfrm>
            <a:custGeom>
              <a:avLst/>
              <a:gdLst/>
              <a:ahLst/>
              <a:cxnLst/>
              <a:rect l="l" t="t" r="r" b="b"/>
              <a:pathLst>
                <a:path w="988" h="337" extrusionOk="0">
                  <a:moveTo>
                    <a:pt x="409" y="317"/>
                  </a:moveTo>
                  <a:cubicBezTo>
                    <a:pt x="487" y="161"/>
                    <a:pt x="658" y="336"/>
                    <a:pt x="987" y="317"/>
                  </a:cubicBezTo>
                  <a:lnTo>
                    <a:pt x="987" y="43"/>
                  </a:lnTo>
                  <a:cubicBezTo>
                    <a:pt x="613" y="1"/>
                    <a:pt x="1" y="289"/>
                    <a:pt x="409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9" name="Google Shape;60199;p25"/>
            <p:cNvSpPr/>
            <p:nvPr/>
          </p:nvSpPr>
          <p:spPr>
            <a:xfrm>
              <a:off x="754097" y="924814"/>
              <a:ext cx="37656" cy="11080"/>
            </a:xfrm>
            <a:custGeom>
              <a:avLst/>
              <a:gdLst/>
              <a:ahLst/>
              <a:cxnLst/>
              <a:rect l="l" t="t" r="r" b="b"/>
              <a:pathLst>
                <a:path w="1055" h="368" extrusionOk="0">
                  <a:moveTo>
                    <a:pt x="960" y="249"/>
                  </a:moveTo>
                  <a:cubicBezTo>
                    <a:pt x="574" y="248"/>
                    <a:pt x="715" y="1"/>
                    <a:pt x="188" y="67"/>
                  </a:cubicBezTo>
                  <a:cubicBezTo>
                    <a:pt x="1" y="288"/>
                    <a:pt x="1054" y="368"/>
                    <a:pt x="960" y="2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0" name="Google Shape;60200;p25"/>
            <p:cNvSpPr/>
            <p:nvPr/>
          </p:nvSpPr>
          <p:spPr>
            <a:xfrm>
              <a:off x="8724086" y="2513159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2"/>
                    <a:pt x="338" y="224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1" name="Google Shape;60201;p25"/>
            <p:cNvSpPr/>
            <p:nvPr/>
          </p:nvSpPr>
          <p:spPr>
            <a:xfrm>
              <a:off x="8121679" y="2515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4" y="140"/>
                    <a:pt x="394" y="72"/>
                    <a:pt x="292" y="25"/>
                  </a:cubicBezTo>
                  <a:cubicBezTo>
                    <a:pt x="242" y="1"/>
                    <a:pt x="1" y="69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2" name="Google Shape;60202;p25"/>
            <p:cNvSpPr/>
            <p:nvPr/>
          </p:nvSpPr>
          <p:spPr>
            <a:xfrm>
              <a:off x="3299282" y="2513761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2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3" name="Google Shape;60203;p25"/>
            <p:cNvSpPr/>
            <p:nvPr/>
          </p:nvSpPr>
          <p:spPr>
            <a:xfrm>
              <a:off x="168430" y="2513610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5"/>
                  </a:moveTo>
                  <a:cubicBezTo>
                    <a:pt x="247" y="0"/>
                    <a:pt x="84" y="73"/>
                    <a:pt x="0" y="187"/>
                  </a:cubicBezTo>
                  <a:cubicBezTo>
                    <a:pt x="302" y="176"/>
                    <a:pt x="670" y="197"/>
                    <a:pt x="580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4" name="Google Shape;60204;p25"/>
            <p:cNvSpPr/>
            <p:nvPr/>
          </p:nvSpPr>
          <p:spPr>
            <a:xfrm>
              <a:off x="2725286" y="251297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6"/>
                  </a:moveTo>
                  <a:cubicBezTo>
                    <a:pt x="242" y="0"/>
                    <a:pt x="0" y="68"/>
                    <a:pt x="103" y="116"/>
                  </a:cubicBezTo>
                  <a:cubicBezTo>
                    <a:pt x="156" y="140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5" name="Google Shape;60205;p25"/>
            <p:cNvSpPr/>
            <p:nvPr/>
          </p:nvSpPr>
          <p:spPr>
            <a:xfrm>
              <a:off x="6944704" y="2510208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99" y="118"/>
                  </a:moveTo>
                  <a:cubicBezTo>
                    <a:pt x="155" y="143"/>
                    <a:pt x="396" y="74"/>
                    <a:pt x="293" y="26"/>
                  </a:cubicBezTo>
                  <a:cubicBezTo>
                    <a:pt x="239" y="1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6" name="Google Shape;60206;p25"/>
            <p:cNvSpPr/>
            <p:nvPr/>
          </p:nvSpPr>
          <p:spPr>
            <a:xfrm>
              <a:off x="5251376" y="251020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7" name="Google Shape;60207;p25"/>
            <p:cNvSpPr/>
            <p:nvPr/>
          </p:nvSpPr>
          <p:spPr>
            <a:xfrm>
              <a:off x="1882281" y="2497322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7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8" name="Google Shape;60208;p25"/>
            <p:cNvSpPr/>
            <p:nvPr/>
          </p:nvSpPr>
          <p:spPr>
            <a:xfrm>
              <a:off x="1720382" y="250749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6"/>
                  </a:moveTo>
                  <a:cubicBezTo>
                    <a:pt x="155" y="142"/>
                    <a:pt x="396" y="73"/>
                    <a:pt x="292" y="26"/>
                  </a:cubicBezTo>
                  <a:cubicBezTo>
                    <a:pt x="241" y="1"/>
                    <a:pt x="1" y="70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9" name="Google Shape;60209;p25"/>
            <p:cNvSpPr/>
            <p:nvPr/>
          </p:nvSpPr>
          <p:spPr>
            <a:xfrm>
              <a:off x="1142210" y="250475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1"/>
                    <a:pt x="396" y="72"/>
                    <a:pt x="291" y="27"/>
                  </a:cubicBezTo>
                  <a:cubicBezTo>
                    <a:pt x="240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0" name="Google Shape;60210;p25"/>
            <p:cNvSpPr/>
            <p:nvPr/>
          </p:nvSpPr>
          <p:spPr>
            <a:xfrm>
              <a:off x="2787390" y="2502019"/>
              <a:ext cx="13884" cy="4306"/>
            </a:xfrm>
            <a:custGeom>
              <a:avLst/>
              <a:gdLst/>
              <a:ahLst/>
              <a:cxnLst/>
              <a:rect l="l" t="t" r="r" b="b"/>
              <a:pathLst>
                <a:path w="389" h="143" extrusionOk="0">
                  <a:moveTo>
                    <a:pt x="98" y="118"/>
                  </a:moveTo>
                  <a:cubicBezTo>
                    <a:pt x="150" y="142"/>
                    <a:pt x="388" y="73"/>
                    <a:pt x="291" y="26"/>
                  </a:cubicBezTo>
                  <a:cubicBezTo>
                    <a:pt x="237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1" name="Google Shape;60211;p25"/>
            <p:cNvSpPr/>
            <p:nvPr/>
          </p:nvSpPr>
          <p:spPr>
            <a:xfrm>
              <a:off x="2921663" y="2497322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2" name="Google Shape;60212;p25"/>
            <p:cNvSpPr/>
            <p:nvPr/>
          </p:nvSpPr>
          <p:spPr>
            <a:xfrm>
              <a:off x="6610914" y="249425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3" name="Google Shape;60213;p25"/>
            <p:cNvSpPr/>
            <p:nvPr/>
          </p:nvSpPr>
          <p:spPr>
            <a:xfrm>
              <a:off x="4277596" y="249425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4" name="Google Shape;60214;p25"/>
            <p:cNvSpPr/>
            <p:nvPr/>
          </p:nvSpPr>
          <p:spPr>
            <a:xfrm>
              <a:off x="591664" y="249653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2"/>
                    <a:pt x="392" y="72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5" name="Google Shape;60215;p25"/>
            <p:cNvSpPr/>
            <p:nvPr/>
          </p:nvSpPr>
          <p:spPr>
            <a:xfrm>
              <a:off x="5530380" y="2489072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09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3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6" name="Google Shape;60216;p25"/>
            <p:cNvSpPr/>
            <p:nvPr/>
          </p:nvSpPr>
          <p:spPr>
            <a:xfrm>
              <a:off x="4899633" y="2488680"/>
              <a:ext cx="33480" cy="15838"/>
            </a:xfrm>
            <a:custGeom>
              <a:avLst/>
              <a:gdLst/>
              <a:ahLst/>
              <a:cxnLst/>
              <a:rect l="l" t="t" r="r" b="b"/>
              <a:pathLst>
                <a:path w="938" h="526" extrusionOk="0">
                  <a:moveTo>
                    <a:pt x="893" y="196"/>
                  </a:moveTo>
                  <a:cubicBezTo>
                    <a:pt x="938" y="142"/>
                    <a:pt x="601" y="1"/>
                    <a:pt x="509" y="16"/>
                  </a:cubicBezTo>
                  <a:cubicBezTo>
                    <a:pt x="0" y="89"/>
                    <a:pt x="632" y="525"/>
                    <a:pt x="893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7" name="Google Shape;60217;p25"/>
            <p:cNvSpPr/>
            <p:nvPr/>
          </p:nvSpPr>
          <p:spPr>
            <a:xfrm>
              <a:off x="471275" y="2480310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8" y="1"/>
                    <a:pt x="0" y="200"/>
                  </a:cubicBezTo>
                  <a:cubicBezTo>
                    <a:pt x="302" y="242"/>
                    <a:pt x="165" y="487"/>
                    <a:pt x="770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8" name="Google Shape;60218;p25"/>
            <p:cNvSpPr/>
            <p:nvPr/>
          </p:nvSpPr>
          <p:spPr>
            <a:xfrm>
              <a:off x="877448" y="2469923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7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9" name="Google Shape;60219;p25"/>
            <p:cNvSpPr/>
            <p:nvPr/>
          </p:nvSpPr>
          <p:spPr>
            <a:xfrm>
              <a:off x="1244325" y="2467273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4"/>
                    <a:pt x="532" y="357"/>
                    <a:pt x="71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0" name="Google Shape;60220;p25"/>
            <p:cNvSpPr/>
            <p:nvPr/>
          </p:nvSpPr>
          <p:spPr>
            <a:xfrm>
              <a:off x="6745044" y="24746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1" name="Google Shape;60221;p25"/>
            <p:cNvSpPr/>
            <p:nvPr/>
          </p:nvSpPr>
          <p:spPr>
            <a:xfrm>
              <a:off x="6665987" y="2469923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2" name="Google Shape;60222;p25"/>
            <p:cNvSpPr/>
            <p:nvPr/>
          </p:nvSpPr>
          <p:spPr>
            <a:xfrm>
              <a:off x="5289353" y="2469381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3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3" name="Google Shape;60223;p25"/>
            <p:cNvSpPr/>
            <p:nvPr/>
          </p:nvSpPr>
          <p:spPr>
            <a:xfrm>
              <a:off x="8061217" y="2459024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5" y="172"/>
                    <a:pt x="1" y="64"/>
                    <a:pt x="59" y="273"/>
                  </a:cubicBezTo>
                  <a:cubicBezTo>
                    <a:pt x="396" y="546"/>
                    <a:pt x="1251" y="144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4" name="Google Shape;60224;p25"/>
            <p:cNvSpPr/>
            <p:nvPr/>
          </p:nvSpPr>
          <p:spPr>
            <a:xfrm>
              <a:off x="6738263" y="2466430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89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5" name="Google Shape;60225;p25"/>
            <p:cNvSpPr/>
            <p:nvPr/>
          </p:nvSpPr>
          <p:spPr>
            <a:xfrm>
              <a:off x="9130223" y="246176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6" name="Google Shape;60226;p25"/>
            <p:cNvSpPr/>
            <p:nvPr/>
          </p:nvSpPr>
          <p:spPr>
            <a:xfrm>
              <a:off x="5896614" y="2451888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7" name="Google Shape;60227;p25"/>
            <p:cNvSpPr/>
            <p:nvPr/>
          </p:nvSpPr>
          <p:spPr>
            <a:xfrm>
              <a:off x="5464814" y="2460981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5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8" name="Google Shape;60228;p25"/>
            <p:cNvSpPr/>
            <p:nvPr/>
          </p:nvSpPr>
          <p:spPr>
            <a:xfrm>
              <a:off x="2591620" y="2451888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8"/>
                  </a:moveTo>
                  <a:cubicBezTo>
                    <a:pt x="479" y="579"/>
                    <a:pt x="1315" y="324"/>
                    <a:pt x="1338" y="146"/>
                  </a:cubicBezTo>
                  <a:cubicBezTo>
                    <a:pt x="943" y="202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9" name="Google Shape;60229;p25"/>
            <p:cNvSpPr/>
            <p:nvPr/>
          </p:nvSpPr>
          <p:spPr>
            <a:xfrm>
              <a:off x="1494988" y="2446830"/>
              <a:ext cx="26484" cy="12225"/>
            </a:xfrm>
            <a:custGeom>
              <a:avLst/>
              <a:gdLst/>
              <a:ahLst/>
              <a:cxnLst/>
              <a:rect l="l" t="t" r="r" b="b"/>
              <a:pathLst>
                <a:path w="742" h="406" extrusionOk="0">
                  <a:moveTo>
                    <a:pt x="438" y="405"/>
                  </a:moveTo>
                  <a:cubicBezTo>
                    <a:pt x="742" y="271"/>
                    <a:pt x="652" y="0"/>
                    <a:pt x="53" y="42"/>
                  </a:cubicBezTo>
                  <a:cubicBezTo>
                    <a:pt x="0" y="251"/>
                    <a:pt x="100" y="384"/>
                    <a:pt x="438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0" name="Google Shape;60230;p25"/>
            <p:cNvSpPr/>
            <p:nvPr/>
          </p:nvSpPr>
          <p:spPr>
            <a:xfrm>
              <a:off x="8940771" y="245285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4"/>
                  </a:moveTo>
                  <a:cubicBezTo>
                    <a:pt x="154" y="140"/>
                    <a:pt x="394" y="72"/>
                    <a:pt x="295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1" name="Google Shape;60231;p25"/>
            <p:cNvSpPr/>
            <p:nvPr/>
          </p:nvSpPr>
          <p:spPr>
            <a:xfrm>
              <a:off x="8995808" y="245008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2" name="Google Shape;60232;p25"/>
            <p:cNvSpPr/>
            <p:nvPr/>
          </p:nvSpPr>
          <p:spPr>
            <a:xfrm>
              <a:off x="6961944" y="2440507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5"/>
                  </a:moveTo>
                  <a:cubicBezTo>
                    <a:pt x="744" y="507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3" name="Google Shape;60233;p25"/>
            <p:cNvSpPr/>
            <p:nvPr/>
          </p:nvSpPr>
          <p:spPr>
            <a:xfrm>
              <a:off x="2673854" y="2447372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6"/>
                  </a:moveTo>
                  <a:cubicBezTo>
                    <a:pt x="383" y="24"/>
                    <a:pt x="47" y="1"/>
                    <a:pt x="0" y="116"/>
                  </a:cubicBezTo>
                  <a:cubicBezTo>
                    <a:pt x="216" y="106"/>
                    <a:pt x="299" y="247"/>
                    <a:pt x="384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4" name="Google Shape;60234;p25"/>
            <p:cNvSpPr/>
            <p:nvPr/>
          </p:nvSpPr>
          <p:spPr>
            <a:xfrm>
              <a:off x="920207" y="2431685"/>
              <a:ext cx="41725" cy="18789"/>
            </a:xfrm>
            <a:custGeom>
              <a:avLst/>
              <a:gdLst/>
              <a:ahLst/>
              <a:cxnLst/>
              <a:rect l="l" t="t" r="r" b="b"/>
              <a:pathLst>
                <a:path w="1169" h="624" extrusionOk="0">
                  <a:moveTo>
                    <a:pt x="727" y="546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38"/>
                    <a:pt x="0" y="623"/>
                    <a:pt x="727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5" name="Google Shape;60235;p25"/>
            <p:cNvSpPr/>
            <p:nvPr/>
          </p:nvSpPr>
          <p:spPr>
            <a:xfrm>
              <a:off x="6187502" y="243912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6" name="Google Shape;60236;p25"/>
            <p:cNvSpPr/>
            <p:nvPr/>
          </p:nvSpPr>
          <p:spPr>
            <a:xfrm>
              <a:off x="6107624" y="243716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0"/>
                  </a:lnTo>
                  <a:lnTo>
                    <a:pt x="28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7" name="Google Shape;60237;p25"/>
            <p:cNvSpPr/>
            <p:nvPr/>
          </p:nvSpPr>
          <p:spPr>
            <a:xfrm>
              <a:off x="1442165" y="2427440"/>
              <a:ext cx="20273" cy="13610"/>
            </a:xfrm>
            <a:custGeom>
              <a:avLst/>
              <a:gdLst/>
              <a:ahLst/>
              <a:cxnLst/>
              <a:rect l="l" t="t" r="r" b="b"/>
              <a:pathLst>
                <a:path w="568" h="452" extrusionOk="0">
                  <a:moveTo>
                    <a:pt x="375" y="415"/>
                  </a:moveTo>
                  <a:cubicBezTo>
                    <a:pt x="386" y="360"/>
                    <a:pt x="402" y="305"/>
                    <a:pt x="568" y="323"/>
                  </a:cubicBezTo>
                  <a:lnTo>
                    <a:pt x="568" y="142"/>
                  </a:lnTo>
                  <a:cubicBezTo>
                    <a:pt x="94" y="1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8" name="Google Shape;60238;p25"/>
            <p:cNvSpPr/>
            <p:nvPr/>
          </p:nvSpPr>
          <p:spPr>
            <a:xfrm>
              <a:off x="5299596" y="243367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9" name="Google Shape;60239;p25"/>
            <p:cNvSpPr/>
            <p:nvPr/>
          </p:nvSpPr>
          <p:spPr>
            <a:xfrm>
              <a:off x="138877" y="2428915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4"/>
                  </a:moveTo>
                  <a:lnTo>
                    <a:pt x="634" y="0"/>
                  </a:lnTo>
                  <a:lnTo>
                    <a:pt x="248" y="0"/>
                  </a:lnTo>
                  <a:cubicBezTo>
                    <a:pt x="240" y="118"/>
                    <a:pt x="1" y="128"/>
                    <a:pt x="5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0" name="Google Shape;60240;p25"/>
            <p:cNvSpPr/>
            <p:nvPr/>
          </p:nvSpPr>
          <p:spPr>
            <a:xfrm>
              <a:off x="8483130" y="2428644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1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1" name="Google Shape;60241;p25"/>
            <p:cNvSpPr/>
            <p:nvPr/>
          </p:nvSpPr>
          <p:spPr>
            <a:xfrm>
              <a:off x="5337537" y="2423526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2" name="Google Shape;60242;p25"/>
            <p:cNvSpPr/>
            <p:nvPr/>
          </p:nvSpPr>
          <p:spPr>
            <a:xfrm>
              <a:off x="4020400" y="2412566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30"/>
                    <a:pt x="418" y="625"/>
                    <a:pt x="1035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3" name="Google Shape;60243;p25"/>
            <p:cNvSpPr/>
            <p:nvPr/>
          </p:nvSpPr>
          <p:spPr>
            <a:xfrm>
              <a:off x="8507222" y="242548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4" name="Google Shape;60244;p25"/>
            <p:cNvSpPr/>
            <p:nvPr/>
          </p:nvSpPr>
          <p:spPr>
            <a:xfrm>
              <a:off x="632888" y="242548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8"/>
                    <a:pt x="10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5" name="Google Shape;60245;p25"/>
            <p:cNvSpPr/>
            <p:nvPr/>
          </p:nvSpPr>
          <p:spPr>
            <a:xfrm>
              <a:off x="5251376" y="242268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8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6" name="Google Shape;60246;p25"/>
            <p:cNvSpPr/>
            <p:nvPr/>
          </p:nvSpPr>
          <p:spPr>
            <a:xfrm>
              <a:off x="1710139" y="2414102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2"/>
                  </a:moveTo>
                  <a:cubicBezTo>
                    <a:pt x="978" y="172"/>
                    <a:pt x="123" y="0"/>
                    <a:pt x="0" y="219"/>
                  </a:cubicBezTo>
                  <a:cubicBezTo>
                    <a:pt x="306" y="261"/>
                    <a:pt x="167" y="507"/>
                    <a:pt x="774" y="4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7" name="Google Shape;60247;p25"/>
            <p:cNvSpPr/>
            <p:nvPr/>
          </p:nvSpPr>
          <p:spPr>
            <a:xfrm>
              <a:off x="378441" y="2420364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8" name="Google Shape;60248;p25"/>
            <p:cNvSpPr/>
            <p:nvPr/>
          </p:nvSpPr>
          <p:spPr>
            <a:xfrm>
              <a:off x="2618818" y="2420726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1" y="93"/>
                  </a:moveTo>
                  <a:cubicBezTo>
                    <a:pt x="148" y="71"/>
                    <a:pt x="378" y="89"/>
                    <a:pt x="386" y="1"/>
                  </a:cubicBezTo>
                  <a:cubicBezTo>
                    <a:pt x="237" y="23"/>
                    <a:pt x="3" y="5"/>
                    <a:pt x="1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9" name="Google Shape;60249;p25"/>
            <p:cNvSpPr/>
            <p:nvPr/>
          </p:nvSpPr>
          <p:spPr>
            <a:xfrm>
              <a:off x="1988821" y="2420033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0" name="Google Shape;60250;p25"/>
            <p:cNvSpPr/>
            <p:nvPr/>
          </p:nvSpPr>
          <p:spPr>
            <a:xfrm>
              <a:off x="7068591" y="24090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1" name="Google Shape;60251;p25"/>
            <p:cNvSpPr/>
            <p:nvPr/>
          </p:nvSpPr>
          <p:spPr>
            <a:xfrm>
              <a:off x="5557791" y="2401577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9" y="575"/>
                    <a:pt x="945" y="1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2" name="Google Shape;60252;p25"/>
            <p:cNvSpPr/>
            <p:nvPr/>
          </p:nvSpPr>
          <p:spPr>
            <a:xfrm>
              <a:off x="4508058" y="240904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3" name="Google Shape;60253;p25"/>
            <p:cNvSpPr/>
            <p:nvPr/>
          </p:nvSpPr>
          <p:spPr>
            <a:xfrm>
              <a:off x="2549040" y="2404346"/>
              <a:ext cx="21630" cy="9485"/>
            </a:xfrm>
            <a:custGeom>
              <a:avLst/>
              <a:gdLst/>
              <a:ahLst/>
              <a:cxnLst/>
              <a:rect l="l" t="t" r="r" b="b"/>
              <a:pathLst>
                <a:path w="606" h="315" extrusionOk="0">
                  <a:moveTo>
                    <a:pt x="413" y="273"/>
                  </a:moveTo>
                  <a:cubicBezTo>
                    <a:pt x="406" y="148"/>
                    <a:pt x="504" y="73"/>
                    <a:pt x="606" y="0"/>
                  </a:cubicBezTo>
                  <a:lnTo>
                    <a:pt x="28" y="0"/>
                  </a:lnTo>
                  <a:cubicBezTo>
                    <a:pt x="42" y="144"/>
                    <a:pt x="0" y="315"/>
                    <a:pt x="41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4" name="Google Shape;60254;p25"/>
            <p:cNvSpPr/>
            <p:nvPr/>
          </p:nvSpPr>
          <p:spPr>
            <a:xfrm>
              <a:off x="5299596" y="24063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5" name="Google Shape;60255;p25"/>
            <p:cNvSpPr/>
            <p:nvPr/>
          </p:nvSpPr>
          <p:spPr>
            <a:xfrm>
              <a:off x="3128140" y="2403684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6"/>
                    <a:pt x="387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6" name="Google Shape;60256;p25"/>
            <p:cNvSpPr/>
            <p:nvPr/>
          </p:nvSpPr>
          <p:spPr>
            <a:xfrm>
              <a:off x="3045585" y="2404346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7" name="Google Shape;60257;p25"/>
            <p:cNvSpPr/>
            <p:nvPr/>
          </p:nvSpPr>
          <p:spPr>
            <a:xfrm>
              <a:off x="2576237" y="2401577"/>
              <a:ext cx="21880" cy="8822"/>
            </a:xfrm>
            <a:custGeom>
              <a:avLst/>
              <a:gdLst/>
              <a:ahLst/>
              <a:cxnLst/>
              <a:rect l="l" t="t" r="r" b="b"/>
              <a:pathLst>
                <a:path w="613" h="293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201"/>
                    <a:pt x="194" y="292"/>
                    <a:pt x="61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8" name="Google Shape;60258;p25"/>
            <p:cNvSpPr/>
            <p:nvPr/>
          </p:nvSpPr>
          <p:spPr>
            <a:xfrm>
              <a:off x="1957983" y="240124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9" name="Google Shape;60259;p25"/>
            <p:cNvSpPr/>
            <p:nvPr/>
          </p:nvSpPr>
          <p:spPr>
            <a:xfrm>
              <a:off x="8868638" y="2398867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0" name="Google Shape;60260;p25"/>
            <p:cNvSpPr/>
            <p:nvPr/>
          </p:nvSpPr>
          <p:spPr>
            <a:xfrm>
              <a:off x="5664402" y="239540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41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1" name="Google Shape;60261;p25"/>
            <p:cNvSpPr/>
            <p:nvPr/>
          </p:nvSpPr>
          <p:spPr>
            <a:xfrm>
              <a:off x="2563674" y="2390707"/>
              <a:ext cx="20702" cy="8190"/>
            </a:xfrm>
            <a:custGeom>
              <a:avLst/>
              <a:gdLst/>
              <a:ahLst/>
              <a:cxnLst/>
              <a:rect l="l" t="t" r="r" b="b"/>
              <a:pathLst>
                <a:path w="580" h="272" extrusionOk="0">
                  <a:moveTo>
                    <a:pt x="388" y="272"/>
                  </a:moveTo>
                  <a:cubicBezTo>
                    <a:pt x="388" y="180"/>
                    <a:pt x="544" y="165"/>
                    <a:pt x="580" y="89"/>
                  </a:cubicBezTo>
                  <a:cubicBezTo>
                    <a:pt x="388" y="89"/>
                    <a:pt x="350" y="16"/>
                    <a:pt x="195" y="0"/>
                  </a:cubicBezTo>
                  <a:cubicBezTo>
                    <a:pt x="195" y="92"/>
                    <a:pt x="38" y="107"/>
                    <a:pt x="0" y="183"/>
                  </a:cubicBezTo>
                  <a:cubicBezTo>
                    <a:pt x="196" y="180"/>
                    <a:pt x="232" y="255"/>
                    <a:pt x="388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2" name="Google Shape;60262;p25"/>
            <p:cNvSpPr/>
            <p:nvPr/>
          </p:nvSpPr>
          <p:spPr>
            <a:xfrm>
              <a:off x="1861579" y="2383933"/>
              <a:ext cx="28982" cy="16952"/>
            </a:xfrm>
            <a:custGeom>
              <a:avLst/>
              <a:gdLst/>
              <a:ahLst/>
              <a:cxnLst/>
              <a:rect l="l" t="t" r="r" b="b"/>
              <a:pathLst>
                <a:path w="812" h="563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5"/>
                    <a:pt x="1" y="317"/>
                  </a:cubicBezTo>
                  <a:cubicBezTo>
                    <a:pt x="385" y="318"/>
                    <a:pt x="248" y="562"/>
                    <a:pt x="772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3" name="Google Shape;60263;p25"/>
            <p:cNvSpPr/>
            <p:nvPr/>
          </p:nvSpPr>
          <p:spPr>
            <a:xfrm>
              <a:off x="8865068" y="23926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4"/>
                  </a:moveTo>
                  <a:cubicBezTo>
                    <a:pt x="241" y="1"/>
                    <a:pt x="1" y="69"/>
                    <a:pt x="99" y="115"/>
                  </a:cubicBezTo>
                  <a:cubicBezTo>
                    <a:pt x="156" y="142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4" name="Google Shape;60264;p25"/>
            <p:cNvSpPr/>
            <p:nvPr/>
          </p:nvSpPr>
          <p:spPr>
            <a:xfrm>
              <a:off x="8651703" y="239266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9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5" name="Google Shape;60265;p25"/>
            <p:cNvSpPr/>
            <p:nvPr/>
          </p:nvSpPr>
          <p:spPr>
            <a:xfrm>
              <a:off x="5426980" y="239034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8" y="206"/>
                    <a:pt x="196" y="101"/>
                  </a:cubicBezTo>
                  <a:cubicBezTo>
                    <a:pt x="196" y="53"/>
                    <a:pt x="40" y="1"/>
                    <a:pt x="3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6" name="Google Shape;60266;p25"/>
            <p:cNvSpPr/>
            <p:nvPr/>
          </p:nvSpPr>
          <p:spPr>
            <a:xfrm>
              <a:off x="3259236" y="2380952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1"/>
                    <a:pt x="377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7" name="Google Shape;60267;p25"/>
            <p:cNvSpPr/>
            <p:nvPr/>
          </p:nvSpPr>
          <p:spPr>
            <a:xfrm>
              <a:off x="8111471" y="2387937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3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8" name="Google Shape;60268;p25"/>
            <p:cNvSpPr/>
            <p:nvPr/>
          </p:nvSpPr>
          <p:spPr>
            <a:xfrm>
              <a:off x="5544121" y="238212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9" name="Google Shape;60269;p25"/>
            <p:cNvSpPr/>
            <p:nvPr/>
          </p:nvSpPr>
          <p:spPr>
            <a:xfrm>
              <a:off x="1507374" y="2379748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4"/>
                    <a:pt x="247" y="48"/>
                    <a:pt x="91" y="0"/>
                  </a:cubicBezTo>
                  <a:cubicBezTo>
                    <a:pt x="1" y="282"/>
                    <a:pt x="610" y="342"/>
                    <a:pt x="66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0" name="Google Shape;60270;p25"/>
            <p:cNvSpPr/>
            <p:nvPr/>
          </p:nvSpPr>
          <p:spPr>
            <a:xfrm>
              <a:off x="4260321" y="238170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7" y="0"/>
                    <a:pt x="1" y="71"/>
                    <a:pt x="100" y="118"/>
                  </a:cubicBezTo>
                  <a:cubicBezTo>
                    <a:pt x="152" y="143"/>
                    <a:pt x="390" y="72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1" name="Google Shape;60271;p25"/>
            <p:cNvSpPr/>
            <p:nvPr/>
          </p:nvSpPr>
          <p:spPr>
            <a:xfrm>
              <a:off x="1577258" y="2364091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2"/>
                    <a:pt x="1104" y="1"/>
                    <a:pt x="254" y="66"/>
                  </a:cubicBezTo>
                  <a:cubicBezTo>
                    <a:pt x="92" y="173"/>
                    <a:pt x="1" y="310"/>
                    <a:pt x="62" y="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2" name="Google Shape;60272;p25"/>
            <p:cNvSpPr/>
            <p:nvPr/>
          </p:nvSpPr>
          <p:spPr>
            <a:xfrm>
              <a:off x="2075017" y="23711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40" y="1"/>
                    <a:pt x="2" y="104"/>
                  </a:cubicBezTo>
                  <a:cubicBezTo>
                    <a:pt x="1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3" name="Google Shape;60273;p25"/>
            <p:cNvSpPr/>
            <p:nvPr/>
          </p:nvSpPr>
          <p:spPr>
            <a:xfrm>
              <a:off x="4917800" y="237152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9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4" name="Google Shape;60274;p25"/>
            <p:cNvSpPr/>
            <p:nvPr/>
          </p:nvSpPr>
          <p:spPr>
            <a:xfrm>
              <a:off x="2171385" y="236842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5" name="Google Shape;60275;p25"/>
            <p:cNvSpPr/>
            <p:nvPr/>
          </p:nvSpPr>
          <p:spPr>
            <a:xfrm>
              <a:off x="1761749" y="2370775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8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6" name="Google Shape;60276;p25"/>
            <p:cNvSpPr/>
            <p:nvPr/>
          </p:nvSpPr>
          <p:spPr>
            <a:xfrm>
              <a:off x="5082019" y="2363309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5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7" name="Google Shape;60277;p25"/>
            <p:cNvSpPr/>
            <p:nvPr/>
          </p:nvSpPr>
          <p:spPr>
            <a:xfrm>
              <a:off x="4029859" y="236604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0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8" name="Google Shape;60278;p25"/>
            <p:cNvSpPr/>
            <p:nvPr/>
          </p:nvSpPr>
          <p:spPr>
            <a:xfrm>
              <a:off x="2271036" y="236535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9" name="Google Shape;60279;p25"/>
            <p:cNvSpPr/>
            <p:nvPr/>
          </p:nvSpPr>
          <p:spPr>
            <a:xfrm>
              <a:off x="8586458" y="236330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2"/>
                    <a:pt x="381" y="89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0" name="Google Shape;60280;p25"/>
            <p:cNvSpPr/>
            <p:nvPr/>
          </p:nvSpPr>
          <p:spPr>
            <a:xfrm>
              <a:off x="5592234" y="235478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3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1" name="Google Shape;60281;p25"/>
            <p:cNvSpPr/>
            <p:nvPr/>
          </p:nvSpPr>
          <p:spPr>
            <a:xfrm>
              <a:off x="2130089" y="235517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2" name="Google Shape;60282;p25"/>
            <p:cNvSpPr/>
            <p:nvPr/>
          </p:nvSpPr>
          <p:spPr>
            <a:xfrm>
              <a:off x="1551810" y="2352018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8"/>
                    <a:pt x="198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3" name="Google Shape;60283;p25"/>
            <p:cNvSpPr/>
            <p:nvPr/>
          </p:nvSpPr>
          <p:spPr>
            <a:xfrm>
              <a:off x="4411726" y="235168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4" name="Google Shape;60284;p25"/>
            <p:cNvSpPr/>
            <p:nvPr/>
          </p:nvSpPr>
          <p:spPr>
            <a:xfrm>
              <a:off x="2543615" y="2342955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5" name="Google Shape;60285;p25"/>
            <p:cNvSpPr/>
            <p:nvPr/>
          </p:nvSpPr>
          <p:spPr>
            <a:xfrm>
              <a:off x="6655601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6" name="Google Shape;60286;p25"/>
            <p:cNvSpPr/>
            <p:nvPr/>
          </p:nvSpPr>
          <p:spPr>
            <a:xfrm>
              <a:off x="6304536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7" name="Google Shape;60287;p25"/>
            <p:cNvSpPr/>
            <p:nvPr/>
          </p:nvSpPr>
          <p:spPr>
            <a:xfrm>
              <a:off x="2325966" y="2341450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4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8" name="Google Shape;60288;p25"/>
            <p:cNvSpPr/>
            <p:nvPr/>
          </p:nvSpPr>
          <p:spPr>
            <a:xfrm>
              <a:off x="2725286" y="2343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42" y="0"/>
                    <a:pt x="0" y="70"/>
                    <a:pt x="103" y="117"/>
                  </a:cubicBezTo>
                  <a:cubicBezTo>
                    <a:pt x="156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9" name="Google Shape;60289;p25"/>
            <p:cNvSpPr/>
            <p:nvPr/>
          </p:nvSpPr>
          <p:spPr>
            <a:xfrm>
              <a:off x="4371822" y="2332658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3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2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0" name="Google Shape;60290;p25"/>
            <p:cNvSpPr/>
            <p:nvPr/>
          </p:nvSpPr>
          <p:spPr>
            <a:xfrm>
              <a:off x="1469362" y="2335007"/>
              <a:ext cx="27519" cy="11201"/>
            </a:xfrm>
            <a:custGeom>
              <a:avLst/>
              <a:gdLst/>
              <a:ahLst/>
              <a:cxnLst/>
              <a:rect l="l" t="t" r="r" b="b"/>
              <a:pathLst>
                <a:path w="771" h="372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1"/>
                    <a:pt x="0" y="125"/>
                  </a:cubicBezTo>
                  <a:cubicBezTo>
                    <a:pt x="382" y="127"/>
                    <a:pt x="244" y="371"/>
                    <a:pt x="771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1" name="Google Shape;60291;p25"/>
            <p:cNvSpPr/>
            <p:nvPr/>
          </p:nvSpPr>
          <p:spPr>
            <a:xfrm>
              <a:off x="1909763" y="2324529"/>
              <a:ext cx="41403" cy="16952"/>
            </a:xfrm>
            <a:custGeom>
              <a:avLst/>
              <a:gdLst/>
              <a:ahLst/>
              <a:cxnLst/>
              <a:rect l="l" t="t" r="r" b="b"/>
              <a:pathLst>
                <a:path w="1160" h="563" extrusionOk="0">
                  <a:moveTo>
                    <a:pt x="1" y="199"/>
                  </a:moveTo>
                  <a:cubicBezTo>
                    <a:pt x="212" y="404"/>
                    <a:pt x="525" y="558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0"/>
                    <a:pt x="1" y="1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2" name="Google Shape;60292;p25"/>
            <p:cNvSpPr/>
            <p:nvPr/>
          </p:nvSpPr>
          <p:spPr>
            <a:xfrm>
              <a:off x="911712" y="2325071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0"/>
                  </a:moveTo>
                  <a:cubicBezTo>
                    <a:pt x="361" y="16"/>
                    <a:pt x="39" y="168"/>
                    <a:pt x="1" y="453"/>
                  </a:cubicBezTo>
                  <a:cubicBezTo>
                    <a:pt x="365" y="434"/>
                    <a:pt x="426" y="555"/>
                    <a:pt x="774" y="545"/>
                  </a:cubicBezTo>
                  <a:cubicBezTo>
                    <a:pt x="901" y="354"/>
                    <a:pt x="1285" y="141"/>
                    <a:pt x="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3" name="Google Shape;60293;p25"/>
            <p:cNvSpPr/>
            <p:nvPr/>
          </p:nvSpPr>
          <p:spPr>
            <a:xfrm>
              <a:off x="5668043" y="2330581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2"/>
                  </a:cubicBezTo>
                  <a:cubicBezTo>
                    <a:pt x="21" y="200"/>
                    <a:pt x="56" y="304"/>
                    <a:pt x="38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4" name="Google Shape;60294;p25"/>
            <p:cNvSpPr/>
            <p:nvPr/>
          </p:nvSpPr>
          <p:spPr>
            <a:xfrm>
              <a:off x="2532550" y="2335278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3" y="1"/>
                    <a:pt x="0" y="67"/>
                    <a:pt x="102" y="116"/>
                  </a:cubicBezTo>
                  <a:cubicBezTo>
                    <a:pt x="157" y="141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5" name="Google Shape;60295;p25"/>
            <p:cNvSpPr/>
            <p:nvPr/>
          </p:nvSpPr>
          <p:spPr>
            <a:xfrm>
              <a:off x="4174411" y="233018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2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6" name="Google Shape;60296;p25"/>
            <p:cNvSpPr/>
            <p:nvPr/>
          </p:nvSpPr>
          <p:spPr>
            <a:xfrm>
              <a:off x="2319256" y="232979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1"/>
                    <a:pt x="393" y="73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7" name="Google Shape;60297;p25"/>
            <p:cNvSpPr/>
            <p:nvPr/>
          </p:nvSpPr>
          <p:spPr>
            <a:xfrm>
              <a:off x="3761349" y="232781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0"/>
                    <a:pt x="4" y="3"/>
                    <a:pt x="0" y="92"/>
                  </a:cubicBezTo>
                  <a:cubicBezTo>
                    <a:pt x="153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8" name="Google Shape;60298;p25"/>
            <p:cNvSpPr/>
            <p:nvPr/>
          </p:nvSpPr>
          <p:spPr>
            <a:xfrm>
              <a:off x="4556278" y="23243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4"/>
                    <a:pt x="292" y="27"/>
                  </a:cubicBezTo>
                  <a:cubicBezTo>
                    <a:pt x="239" y="1"/>
                    <a:pt x="0" y="69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9" name="Google Shape;60299;p25"/>
            <p:cNvSpPr/>
            <p:nvPr/>
          </p:nvSpPr>
          <p:spPr>
            <a:xfrm>
              <a:off x="3468747" y="23242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0"/>
                    <a:pt x="1" y="70"/>
                    <a:pt x="100" y="115"/>
                  </a:cubicBezTo>
                  <a:cubicBezTo>
                    <a:pt x="154" y="141"/>
                    <a:pt x="392" y="75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0" name="Google Shape;60300;p25"/>
            <p:cNvSpPr/>
            <p:nvPr/>
          </p:nvSpPr>
          <p:spPr>
            <a:xfrm>
              <a:off x="7137476" y="2318808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1" name="Google Shape;60301;p25"/>
            <p:cNvSpPr/>
            <p:nvPr/>
          </p:nvSpPr>
          <p:spPr>
            <a:xfrm>
              <a:off x="2511956" y="231880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2" name="Google Shape;60302;p25"/>
            <p:cNvSpPr/>
            <p:nvPr/>
          </p:nvSpPr>
          <p:spPr>
            <a:xfrm>
              <a:off x="5695419" y="2314111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3" name="Google Shape;60303;p25"/>
            <p:cNvSpPr/>
            <p:nvPr/>
          </p:nvSpPr>
          <p:spPr>
            <a:xfrm>
              <a:off x="4542037" y="2303182"/>
              <a:ext cx="26555" cy="12225"/>
            </a:xfrm>
            <a:custGeom>
              <a:avLst/>
              <a:gdLst/>
              <a:ahLst/>
              <a:cxnLst/>
              <a:rect l="l" t="t" r="r" b="b"/>
              <a:pathLst>
                <a:path w="744" h="406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7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4" name="Google Shape;60304;p25"/>
            <p:cNvSpPr/>
            <p:nvPr/>
          </p:nvSpPr>
          <p:spPr>
            <a:xfrm>
              <a:off x="3406786" y="2310619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8"/>
                  </a:moveTo>
                  <a:cubicBezTo>
                    <a:pt x="151" y="144"/>
                    <a:pt x="392" y="73"/>
                    <a:pt x="292" y="26"/>
                  </a:cubicBezTo>
                  <a:cubicBezTo>
                    <a:pt x="242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5" name="Google Shape;60305;p25"/>
            <p:cNvSpPr/>
            <p:nvPr/>
          </p:nvSpPr>
          <p:spPr>
            <a:xfrm>
              <a:off x="7898854" y="2292885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7" y="615"/>
                  </a:moveTo>
                  <a:cubicBezTo>
                    <a:pt x="507" y="349"/>
                    <a:pt x="994" y="336"/>
                    <a:pt x="944" y="71"/>
                  </a:cubicBezTo>
                  <a:cubicBezTo>
                    <a:pt x="0" y="0"/>
                    <a:pt x="77" y="633"/>
                    <a:pt x="557" y="6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6" name="Google Shape;60306;p25"/>
            <p:cNvSpPr/>
            <p:nvPr/>
          </p:nvSpPr>
          <p:spPr>
            <a:xfrm>
              <a:off x="2732211" y="230796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9" y="114"/>
                  </a:moveTo>
                  <a:cubicBezTo>
                    <a:pt x="155" y="140"/>
                    <a:pt x="394" y="72"/>
                    <a:pt x="295" y="23"/>
                  </a:cubicBezTo>
                  <a:cubicBezTo>
                    <a:pt x="242" y="1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7" name="Google Shape;60307;p25"/>
            <p:cNvSpPr/>
            <p:nvPr/>
          </p:nvSpPr>
          <p:spPr>
            <a:xfrm>
              <a:off x="1926860" y="23079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7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8" name="Google Shape;60308;p25"/>
            <p:cNvSpPr/>
            <p:nvPr/>
          </p:nvSpPr>
          <p:spPr>
            <a:xfrm>
              <a:off x="4975336" y="2292252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8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9" name="Google Shape;60309;p25"/>
            <p:cNvSpPr/>
            <p:nvPr/>
          </p:nvSpPr>
          <p:spPr>
            <a:xfrm>
              <a:off x="2770829" y="2296468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2"/>
                  </a:lnTo>
                  <a:cubicBezTo>
                    <a:pt x="1" y="0"/>
                    <a:pt x="1" y="539"/>
                    <a:pt x="562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0" name="Google Shape;60310;p25"/>
            <p:cNvSpPr/>
            <p:nvPr/>
          </p:nvSpPr>
          <p:spPr>
            <a:xfrm>
              <a:off x="6573045" y="230239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2" y="26"/>
                  </a:moveTo>
                  <a:cubicBezTo>
                    <a:pt x="237" y="0"/>
                    <a:pt x="0" y="71"/>
                    <a:pt x="101" y="118"/>
                  </a:cubicBezTo>
                  <a:cubicBezTo>
                    <a:pt x="151" y="143"/>
                    <a:pt x="389" y="75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1" name="Google Shape;60311;p25"/>
            <p:cNvSpPr/>
            <p:nvPr/>
          </p:nvSpPr>
          <p:spPr>
            <a:xfrm>
              <a:off x="2686382" y="2297762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89"/>
                    <a:pt x="6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2" name="Google Shape;60312;p25"/>
            <p:cNvSpPr/>
            <p:nvPr/>
          </p:nvSpPr>
          <p:spPr>
            <a:xfrm>
              <a:off x="1888277" y="2294992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7"/>
                    <a:pt x="26" y="1"/>
                  </a:cubicBezTo>
                  <a:cubicBezTo>
                    <a:pt x="45" y="144"/>
                    <a:pt x="1" y="317"/>
                    <a:pt x="411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3" name="Google Shape;60313;p25"/>
            <p:cNvSpPr/>
            <p:nvPr/>
          </p:nvSpPr>
          <p:spPr>
            <a:xfrm>
              <a:off x="1655173" y="230041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0"/>
                    <a:pt x="385" y="1"/>
                  </a:cubicBezTo>
                  <a:cubicBezTo>
                    <a:pt x="235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4" name="Google Shape;60314;p25"/>
            <p:cNvSpPr/>
            <p:nvPr/>
          </p:nvSpPr>
          <p:spPr>
            <a:xfrm>
              <a:off x="8435017" y="229466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5" name="Google Shape;60315;p25"/>
            <p:cNvSpPr/>
            <p:nvPr/>
          </p:nvSpPr>
          <p:spPr>
            <a:xfrm>
              <a:off x="7502282" y="22969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2"/>
                    <a:pt x="389" y="74"/>
                    <a:pt x="29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6" name="Google Shape;60316;p25"/>
            <p:cNvSpPr/>
            <p:nvPr/>
          </p:nvSpPr>
          <p:spPr>
            <a:xfrm>
              <a:off x="2343419" y="2294842"/>
              <a:ext cx="20737" cy="5811"/>
            </a:xfrm>
            <a:custGeom>
              <a:avLst/>
              <a:gdLst/>
              <a:ahLst/>
              <a:cxnLst/>
              <a:rect l="l" t="t" r="r" b="b"/>
              <a:pathLst>
                <a:path w="581" h="193" extrusionOk="0">
                  <a:moveTo>
                    <a:pt x="1" y="186"/>
                  </a:moveTo>
                  <a:cubicBezTo>
                    <a:pt x="334" y="193"/>
                    <a:pt x="497" y="118"/>
                    <a:pt x="580" y="5"/>
                  </a:cubicBezTo>
                  <a:cubicBezTo>
                    <a:pt x="250" y="1"/>
                    <a:pt x="87" y="75"/>
                    <a:pt x="1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7" name="Google Shape;60317;p25"/>
            <p:cNvSpPr/>
            <p:nvPr/>
          </p:nvSpPr>
          <p:spPr>
            <a:xfrm>
              <a:off x="2708261" y="2289543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2"/>
                  </a:moveTo>
                  <a:cubicBezTo>
                    <a:pt x="385" y="92"/>
                    <a:pt x="351" y="19"/>
                    <a:pt x="194" y="0"/>
                  </a:cubicBezTo>
                  <a:cubicBezTo>
                    <a:pt x="194" y="92"/>
                    <a:pt x="37" y="107"/>
                    <a:pt x="1" y="182"/>
                  </a:cubicBezTo>
                  <a:cubicBezTo>
                    <a:pt x="194" y="182"/>
                    <a:pt x="231" y="255"/>
                    <a:pt x="386" y="271"/>
                  </a:cubicBezTo>
                  <a:cubicBezTo>
                    <a:pt x="385" y="182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8" name="Google Shape;60318;p25"/>
            <p:cNvSpPr/>
            <p:nvPr/>
          </p:nvSpPr>
          <p:spPr>
            <a:xfrm>
              <a:off x="6184611" y="2282046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4" y="507"/>
                    <a:pt x="744" y="0"/>
                    <a:pt x="1" y="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9" name="Google Shape;60319;p25"/>
            <p:cNvSpPr/>
            <p:nvPr/>
          </p:nvSpPr>
          <p:spPr>
            <a:xfrm>
              <a:off x="5555185" y="2278583"/>
              <a:ext cx="35228" cy="16410"/>
            </a:xfrm>
            <a:custGeom>
              <a:avLst/>
              <a:gdLst/>
              <a:ahLst/>
              <a:cxnLst/>
              <a:rect l="l" t="t" r="r" b="b"/>
              <a:pathLst>
                <a:path w="987" h="545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5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0" name="Google Shape;60320;p25"/>
            <p:cNvSpPr/>
            <p:nvPr/>
          </p:nvSpPr>
          <p:spPr>
            <a:xfrm>
              <a:off x="2959425" y="2286050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1" name="Google Shape;60321;p25"/>
            <p:cNvSpPr/>
            <p:nvPr/>
          </p:nvSpPr>
          <p:spPr>
            <a:xfrm>
              <a:off x="7643444" y="2278583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2" name="Google Shape;60322;p25"/>
            <p:cNvSpPr/>
            <p:nvPr/>
          </p:nvSpPr>
          <p:spPr>
            <a:xfrm>
              <a:off x="8324872" y="2278222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3"/>
                    <a:pt x="38" y="0"/>
                    <a:pt x="0" y="104"/>
                  </a:cubicBezTo>
                  <a:cubicBezTo>
                    <a:pt x="0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3" name="Google Shape;60323;p25"/>
            <p:cNvSpPr/>
            <p:nvPr/>
          </p:nvSpPr>
          <p:spPr>
            <a:xfrm>
              <a:off x="5134343" y="22750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5" y="142"/>
                    <a:pt x="394" y="72"/>
                    <a:pt x="296" y="26"/>
                  </a:cubicBezTo>
                  <a:cubicBezTo>
                    <a:pt x="243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4" name="Google Shape;60324;p25"/>
            <p:cNvSpPr/>
            <p:nvPr/>
          </p:nvSpPr>
          <p:spPr>
            <a:xfrm>
              <a:off x="1391232" y="2252630"/>
              <a:ext cx="52290" cy="28063"/>
            </a:xfrm>
            <a:custGeom>
              <a:avLst/>
              <a:gdLst/>
              <a:ahLst/>
              <a:cxnLst/>
              <a:rect l="l" t="t" r="r" b="b"/>
              <a:pathLst>
                <a:path w="1465" h="932" extrusionOk="0">
                  <a:moveTo>
                    <a:pt x="451" y="592"/>
                  </a:moveTo>
                  <a:cubicBezTo>
                    <a:pt x="588" y="703"/>
                    <a:pt x="338" y="931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498"/>
                    <a:pt x="337" y="495"/>
                    <a:pt x="451" y="5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5" name="Google Shape;60325;p25"/>
            <p:cNvSpPr/>
            <p:nvPr/>
          </p:nvSpPr>
          <p:spPr>
            <a:xfrm>
              <a:off x="7058312" y="2270394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6" name="Google Shape;60326;p25"/>
            <p:cNvSpPr/>
            <p:nvPr/>
          </p:nvSpPr>
          <p:spPr>
            <a:xfrm>
              <a:off x="2972631" y="2267684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3" y="272"/>
                  </a:moveTo>
                  <a:cubicBezTo>
                    <a:pt x="825" y="28"/>
                    <a:pt x="295" y="96"/>
                    <a:pt x="114" y="1"/>
                  </a:cubicBezTo>
                  <a:cubicBezTo>
                    <a:pt x="0" y="236"/>
                    <a:pt x="191" y="327"/>
                    <a:pt x="69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7" name="Google Shape;60327;p25"/>
            <p:cNvSpPr/>
            <p:nvPr/>
          </p:nvSpPr>
          <p:spPr>
            <a:xfrm>
              <a:off x="1665346" y="227241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100" y="115"/>
                  </a:moveTo>
                  <a:cubicBezTo>
                    <a:pt x="151" y="140"/>
                    <a:pt x="391" y="72"/>
                    <a:pt x="293" y="24"/>
                  </a:cubicBezTo>
                  <a:cubicBezTo>
                    <a:pt x="240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8" name="Google Shape;60328;p25"/>
            <p:cNvSpPr/>
            <p:nvPr/>
          </p:nvSpPr>
          <p:spPr>
            <a:xfrm>
              <a:off x="2873479" y="2267323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2" y="104"/>
                  </a:moveTo>
                  <a:cubicBezTo>
                    <a:pt x="195" y="53"/>
                    <a:pt x="37" y="1"/>
                    <a:pt x="1" y="104"/>
                  </a:cubicBezTo>
                  <a:cubicBezTo>
                    <a:pt x="1" y="152"/>
                    <a:pt x="155" y="205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9" name="Google Shape;60329;p25"/>
            <p:cNvSpPr/>
            <p:nvPr/>
          </p:nvSpPr>
          <p:spPr>
            <a:xfrm>
              <a:off x="1059655" y="22696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7"/>
                  </a:moveTo>
                  <a:cubicBezTo>
                    <a:pt x="238" y="1"/>
                    <a:pt x="0" y="70"/>
                    <a:pt x="101" y="116"/>
                  </a:cubicBezTo>
                  <a:cubicBezTo>
                    <a:pt x="152" y="141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0" name="Google Shape;60330;p25"/>
            <p:cNvSpPr/>
            <p:nvPr/>
          </p:nvSpPr>
          <p:spPr>
            <a:xfrm>
              <a:off x="715550" y="226964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1" y="141"/>
                    <a:pt x="392" y="73"/>
                    <a:pt x="291" y="27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1" name="Google Shape;60331;p25"/>
            <p:cNvSpPr/>
            <p:nvPr/>
          </p:nvSpPr>
          <p:spPr>
            <a:xfrm>
              <a:off x="546977" y="2261451"/>
              <a:ext cx="28411" cy="11683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5"/>
                    <a:pt x="580" y="388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2" name="Google Shape;60332;p25"/>
            <p:cNvSpPr/>
            <p:nvPr/>
          </p:nvSpPr>
          <p:spPr>
            <a:xfrm>
              <a:off x="2143902" y="2260157"/>
              <a:ext cx="38798" cy="12586"/>
            </a:xfrm>
            <a:custGeom>
              <a:avLst/>
              <a:gdLst/>
              <a:ahLst/>
              <a:cxnLst/>
              <a:rect l="l" t="t" r="r" b="b"/>
              <a:pathLst>
                <a:path w="1087" h="418" extrusionOk="0">
                  <a:moveTo>
                    <a:pt x="963" y="342"/>
                  </a:moveTo>
                  <a:cubicBezTo>
                    <a:pt x="1086" y="121"/>
                    <a:pt x="44" y="0"/>
                    <a:pt x="0" y="159"/>
                  </a:cubicBezTo>
                  <a:cubicBezTo>
                    <a:pt x="368" y="196"/>
                    <a:pt x="349" y="418"/>
                    <a:pt x="963" y="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3" name="Google Shape;60333;p25"/>
            <p:cNvSpPr/>
            <p:nvPr/>
          </p:nvSpPr>
          <p:spPr>
            <a:xfrm>
              <a:off x="8717161" y="226494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7" y="21"/>
                    <a:pt x="7" y="3"/>
                    <a:pt x="0" y="92"/>
                  </a:cubicBezTo>
                  <a:cubicBezTo>
                    <a:pt x="152" y="69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4" name="Google Shape;60334;p25"/>
            <p:cNvSpPr/>
            <p:nvPr/>
          </p:nvSpPr>
          <p:spPr>
            <a:xfrm>
              <a:off x="270687" y="2262174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"/>
                  </a:moveTo>
                  <a:lnTo>
                    <a:pt x="27" y="1"/>
                  </a:lnTo>
                  <a:cubicBezTo>
                    <a:pt x="1" y="164"/>
                    <a:pt x="217" y="212"/>
                    <a:pt x="606" y="1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5" name="Google Shape;60335;p25"/>
            <p:cNvSpPr/>
            <p:nvPr/>
          </p:nvSpPr>
          <p:spPr>
            <a:xfrm>
              <a:off x="5640453" y="225633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37" y="0"/>
                    <a:pt x="1" y="104"/>
                  </a:cubicBezTo>
                  <a:cubicBezTo>
                    <a:pt x="1" y="156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6" name="Google Shape;60336;p25"/>
            <p:cNvSpPr/>
            <p:nvPr/>
          </p:nvSpPr>
          <p:spPr>
            <a:xfrm>
              <a:off x="4766253" y="225672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7" name="Google Shape;60337;p25"/>
            <p:cNvSpPr/>
            <p:nvPr/>
          </p:nvSpPr>
          <p:spPr>
            <a:xfrm>
              <a:off x="2491184" y="2243206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9" y="449"/>
                  </a:moveTo>
                  <a:cubicBezTo>
                    <a:pt x="1132" y="0"/>
                    <a:pt x="0" y="211"/>
                    <a:pt x="103" y="540"/>
                  </a:cubicBezTo>
                  <a:cubicBezTo>
                    <a:pt x="647" y="615"/>
                    <a:pt x="602" y="412"/>
                    <a:pt x="1069" y="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8" name="Google Shape;60338;p25"/>
            <p:cNvSpPr/>
            <p:nvPr/>
          </p:nvSpPr>
          <p:spPr>
            <a:xfrm>
              <a:off x="151012" y="225594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9" name="Google Shape;60339;p25"/>
            <p:cNvSpPr/>
            <p:nvPr/>
          </p:nvSpPr>
          <p:spPr>
            <a:xfrm>
              <a:off x="7719075" y="2251275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0" name="Google Shape;60340;p25"/>
            <p:cNvSpPr/>
            <p:nvPr/>
          </p:nvSpPr>
          <p:spPr>
            <a:xfrm>
              <a:off x="5279002" y="225323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1" name="Google Shape;60341;p25"/>
            <p:cNvSpPr/>
            <p:nvPr/>
          </p:nvSpPr>
          <p:spPr>
            <a:xfrm>
              <a:off x="4700580" y="2243055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6"/>
                    <a:pt x="1" y="447"/>
                    <a:pt x="489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2" name="Google Shape;60342;p25"/>
            <p:cNvSpPr/>
            <p:nvPr/>
          </p:nvSpPr>
          <p:spPr>
            <a:xfrm>
              <a:off x="7268215" y="224227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8" y="116"/>
                  </a:moveTo>
                  <a:cubicBezTo>
                    <a:pt x="152" y="142"/>
                    <a:pt x="393" y="72"/>
                    <a:pt x="293" y="26"/>
                  </a:cubicBezTo>
                  <a:cubicBezTo>
                    <a:pt x="238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3" name="Google Shape;60343;p25"/>
            <p:cNvSpPr/>
            <p:nvPr/>
          </p:nvSpPr>
          <p:spPr>
            <a:xfrm>
              <a:off x="3417280" y="2237545"/>
              <a:ext cx="34408" cy="9033"/>
            </a:xfrm>
            <a:custGeom>
              <a:avLst/>
              <a:gdLst/>
              <a:ahLst/>
              <a:cxnLst/>
              <a:rect l="l" t="t" r="r" b="b"/>
              <a:pathLst>
                <a:path w="964" h="300" extrusionOk="0">
                  <a:moveTo>
                    <a:pt x="192" y="273"/>
                  </a:moveTo>
                  <a:cubicBezTo>
                    <a:pt x="631" y="299"/>
                    <a:pt x="918" y="252"/>
                    <a:pt x="964" y="92"/>
                  </a:cubicBezTo>
                  <a:cubicBezTo>
                    <a:pt x="621" y="114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4" name="Google Shape;60344;p25"/>
            <p:cNvSpPr/>
            <p:nvPr/>
          </p:nvSpPr>
          <p:spPr>
            <a:xfrm>
              <a:off x="2484473" y="224227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8" y="116"/>
                  </a:cubicBezTo>
                  <a:cubicBezTo>
                    <a:pt x="153" y="142"/>
                    <a:pt x="392" y="74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5" name="Google Shape;60345;p25"/>
            <p:cNvSpPr/>
            <p:nvPr/>
          </p:nvSpPr>
          <p:spPr>
            <a:xfrm>
              <a:off x="1868539" y="2239984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2"/>
                  </a:moveTo>
                  <a:cubicBezTo>
                    <a:pt x="0" y="152"/>
                    <a:pt x="157" y="205"/>
                    <a:pt x="194" y="102"/>
                  </a:cubicBezTo>
                  <a:cubicBezTo>
                    <a:pt x="194" y="53"/>
                    <a:pt x="38" y="0"/>
                    <a:pt x="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6" name="Google Shape;60346;p25"/>
            <p:cNvSpPr/>
            <p:nvPr/>
          </p:nvSpPr>
          <p:spPr>
            <a:xfrm>
              <a:off x="6504231" y="223950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3" y="143"/>
                    <a:pt x="391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7" name="Google Shape;60347;p25"/>
            <p:cNvSpPr/>
            <p:nvPr/>
          </p:nvSpPr>
          <p:spPr>
            <a:xfrm>
              <a:off x="5921634" y="2233210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6"/>
                  </a:moveTo>
                  <a:cubicBezTo>
                    <a:pt x="251" y="142"/>
                    <a:pt x="72" y="1"/>
                    <a:pt x="29" y="144"/>
                  </a:cubicBezTo>
                  <a:cubicBezTo>
                    <a:pt x="0" y="241"/>
                    <a:pt x="180" y="379"/>
                    <a:pt x="222" y="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8" name="Google Shape;60348;p25"/>
            <p:cNvSpPr/>
            <p:nvPr/>
          </p:nvSpPr>
          <p:spPr>
            <a:xfrm>
              <a:off x="54644" y="223682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9" name="Google Shape;60349;p25"/>
            <p:cNvSpPr/>
            <p:nvPr/>
          </p:nvSpPr>
          <p:spPr>
            <a:xfrm>
              <a:off x="4532257" y="223486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0" name="Google Shape;60350;p25"/>
            <p:cNvSpPr/>
            <p:nvPr/>
          </p:nvSpPr>
          <p:spPr>
            <a:xfrm>
              <a:off x="6700358" y="2226315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2"/>
                    <a:pt x="160" y="204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1" name="Google Shape;60351;p25"/>
            <p:cNvSpPr/>
            <p:nvPr/>
          </p:nvSpPr>
          <p:spPr>
            <a:xfrm>
              <a:off x="4645722" y="2228663"/>
              <a:ext cx="13991" cy="4185"/>
            </a:xfrm>
            <a:custGeom>
              <a:avLst/>
              <a:gdLst/>
              <a:ahLst/>
              <a:cxnLst/>
              <a:rect l="l" t="t" r="r" b="b"/>
              <a:pathLst>
                <a:path w="392" h="139" extrusionOk="0">
                  <a:moveTo>
                    <a:pt x="294" y="25"/>
                  </a:moveTo>
                  <a:cubicBezTo>
                    <a:pt x="240" y="0"/>
                    <a:pt x="0" y="70"/>
                    <a:pt x="102" y="115"/>
                  </a:cubicBezTo>
                  <a:cubicBezTo>
                    <a:pt x="154" y="139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2" name="Google Shape;60352;p25"/>
            <p:cNvSpPr/>
            <p:nvPr/>
          </p:nvSpPr>
          <p:spPr>
            <a:xfrm>
              <a:off x="2680707" y="2223906"/>
              <a:ext cx="15027" cy="9274"/>
            </a:xfrm>
            <a:custGeom>
              <a:avLst/>
              <a:gdLst/>
              <a:ahLst/>
              <a:cxnLst/>
              <a:rect l="l" t="t" r="r" b="b"/>
              <a:pathLst>
                <a:path w="421" h="308" extrusionOk="0">
                  <a:moveTo>
                    <a:pt x="387" y="273"/>
                  </a:moveTo>
                  <a:cubicBezTo>
                    <a:pt x="355" y="165"/>
                    <a:pt x="420" y="15"/>
                    <a:pt x="192" y="0"/>
                  </a:cubicBezTo>
                  <a:cubicBezTo>
                    <a:pt x="183" y="55"/>
                    <a:pt x="165" y="108"/>
                    <a:pt x="0" y="92"/>
                  </a:cubicBezTo>
                  <a:cubicBezTo>
                    <a:pt x="24" y="203"/>
                    <a:pt x="59" y="307"/>
                    <a:pt x="38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3" name="Google Shape;60353;p25"/>
            <p:cNvSpPr/>
            <p:nvPr/>
          </p:nvSpPr>
          <p:spPr>
            <a:xfrm>
              <a:off x="2611822" y="222941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40" y="20"/>
                    <a:pt x="6" y="3"/>
                    <a:pt x="1" y="90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4" name="Google Shape;60354;p25"/>
            <p:cNvSpPr/>
            <p:nvPr/>
          </p:nvSpPr>
          <p:spPr>
            <a:xfrm>
              <a:off x="2570598" y="2217644"/>
              <a:ext cx="30517" cy="11803"/>
            </a:xfrm>
            <a:custGeom>
              <a:avLst/>
              <a:gdLst/>
              <a:ahLst/>
              <a:cxnLst/>
              <a:rect l="l" t="t" r="r" b="b"/>
              <a:pathLst>
                <a:path w="855" h="392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9"/>
                    <a:pt x="579" y="391"/>
                  </a:cubicBezTo>
                  <a:cubicBezTo>
                    <a:pt x="639" y="269"/>
                    <a:pt x="854" y="216"/>
                    <a:pt x="77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5" name="Google Shape;60355;p25"/>
            <p:cNvSpPr/>
            <p:nvPr/>
          </p:nvSpPr>
          <p:spPr>
            <a:xfrm>
              <a:off x="4074474" y="22177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5"/>
                  </a:moveTo>
                  <a:cubicBezTo>
                    <a:pt x="152" y="141"/>
                    <a:pt x="391" y="71"/>
                    <a:pt x="293" y="25"/>
                  </a:cubicBezTo>
                  <a:cubicBezTo>
                    <a:pt x="241" y="0"/>
                    <a:pt x="1" y="69"/>
                    <a:pt x="9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6" name="Google Shape;60356;p25"/>
            <p:cNvSpPr/>
            <p:nvPr/>
          </p:nvSpPr>
          <p:spPr>
            <a:xfrm>
              <a:off x="7264896" y="221234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7" name="Google Shape;60357;p25"/>
            <p:cNvSpPr/>
            <p:nvPr/>
          </p:nvSpPr>
          <p:spPr>
            <a:xfrm>
              <a:off x="5987913" y="22122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69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8" name="Google Shape;60358;p25"/>
            <p:cNvSpPr/>
            <p:nvPr/>
          </p:nvSpPr>
          <p:spPr>
            <a:xfrm>
              <a:off x="2952037" y="2204727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4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9" name="Google Shape;60359;p25"/>
            <p:cNvSpPr/>
            <p:nvPr/>
          </p:nvSpPr>
          <p:spPr>
            <a:xfrm>
              <a:off x="2170992" y="2199277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6"/>
                  </a:moveTo>
                  <a:cubicBezTo>
                    <a:pt x="609" y="402"/>
                    <a:pt x="1080" y="474"/>
                    <a:pt x="973" y="272"/>
                  </a:cubicBezTo>
                  <a:cubicBezTo>
                    <a:pt x="625" y="195"/>
                    <a:pt x="445" y="38"/>
                    <a:pt x="11" y="0"/>
                  </a:cubicBezTo>
                  <a:cubicBezTo>
                    <a:pt x="1" y="278"/>
                    <a:pt x="186" y="465"/>
                    <a:pt x="589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0" name="Google Shape;60360;p25"/>
            <p:cNvSpPr/>
            <p:nvPr/>
          </p:nvSpPr>
          <p:spPr>
            <a:xfrm>
              <a:off x="6862042" y="220951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1" y="1"/>
                    <a:pt x="0" y="69"/>
                    <a:pt x="102" y="116"/>
                  </a:cubicBezTo>
                  <a:cubicBezTo>
                    <a:pt x="154" y="140"/>
                    <a:pt x="395" y="70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1" name="Google Shape;60361;p25"/>
            <p:cNvSpPr/>
            <p:nvPr/>
          </p:nvSpPr>
          <p:spPr>
            <a:xfrm>
              <a:off x="8424524" y="22067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2" y="24"/>
                  </a:cubicBezTo>
                  <a:cubicBezTo>
                    <a:pt x="239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2" name="Google Shape;60362;p25"/>
            <p:cNvSpPr/>
            <p:nvPr/>
          </p:nvSpPr>
          <p:spPr>
            <a:xfrm>
              <a:off x="7395742" y="2196086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0"/>
                  </a:moveTo>
                  <a:lnTo>
                    <a:pt x="578" y="470"/>
                  </a:lnTo>
                  <a:cubicBezTo>
                    <a:pt x="474" y="338"/>
                    <a:pt x="803" y="0"/>
                    <a:pt x="384" y="17"/>
                  </a:cubicBezTo>
                  <a:cubicBezTo>
                    <a:pt x="525" y="264"/>
                    <a:pt x="3" y="200"/>
                    <a:pt x="0" y="379"/>
                  </a:cubicBezTo>
                  <a:cubicBezTo>
                    <a:pt x="116" y="384"/>
                    <a:pt x="227" y="392"/>
                    <a:pt x="189" y="4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3" name="Google Shape;60363;p25"/>
            <p:cNvSpPr/>
            <p:nvPr/>
          </p:nvSpPr>
          <p:spPr>
            <a:xfrm>
              <a:off x="5026803" y="220048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8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4" name="Google Shape;60364;p25"/>
            <p:cNvSpPr/>
            <p:nvPr/>
          </p:nvSpPr>
          <p:spPr>
            <a:xfrm>
              <a:off x="2388141" y="22012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5" name="Google Shape;60365;p25"/>
            <p:cNvSpPr/>
            <p:nvPr/>
          </p:nvSpPr>
          <p:spPr>
            <a:xfrm>
              <a:off x="2116312" y="2199307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6" name="Google Shape;60366;p25"/>
            <p:cNvSpPr/>
            <p:nvPr/>
          </p:nvSpPr>
          <p:spPr>
            <a:xfrm>
              <a:off x="6266809" y="219072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4"/>
                  </a:moveTo>
                  <a:cubicBezTo>
                    <a:pt x="195" y="53"/>
                    <a:pt x="37" y="1"/>
                    <a:pt x="2" y="104"/>
                  </a:cubicBezTo>
                  <a:cubicBezTo>
                    <a:pt x="0" y="155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7" name="Google Shape;60367;p25"/>
            <p:cNvSpPr/>
            <p:nvPr/>
          </p:nvSpPr>
          <p:spPr>
            <a:xfrm>
              <a:off x="3268659" y="2179135"/>
              <a:ext cx="52254" cy="22793"/>
            </a:xfrm>
            <a:custGeom>
              <a:avLst/>
              <a:gdLst/>
              <a:ahLst/>
              <a:cxnLst/>
              <a:rect l="l" t="t" r="r" b="b"/>
              <a:pathLst>
                <a:path w="1464" h="757" extrusionOk="0">
                  <a:moveTo>
                    <a:pt x="1464" y="398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7"/>
                    <a:pt x="1464" y="3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8" name="Google Shape;60368;p25"/>
            <p:cNvSpPr/>
            <p:nvPr/>
          </p:nvSpPr>
          <p:spPr>
            <a:xfrm>
              <a:off x="7825722" y="218762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9" name="Google Shape;60369;p25"/>
            <p:cNvSpPr/>
            <p:nvPr/>
          </p:nvSpPr>
          <p:spPr>
            <a:xfrm>
              <a:off x="3334617" y="218557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0" name="Google Shape;60370;p25"/>
            <p:cNvSpPr/>
            <p:nvPr/>
          </p:nvSpPr>
          <p:spPr>
            <a:xfrm>
              <a:off x="1896129" y="2188378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2"/>
                    <a:pt x="0" y="91"/>
                  </a:cubicBezTo>
                  <a:cubicBezTo>
                    <a:pt x="148" y="71"/>
                    <a:pt x="379" y="89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1" name="Google Shape;60371;p25"/>
            <p:cNvSpPr/>
            <p:nvPr/>
          </p:nvSpPr>
          <p:spPr>
            <a:xfrm>
              <a:off x="6467041" y="2174649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1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2" name="Google Shape;60372;p25"/>
            <p:cNvSpPr/>
            <p:nvPr/>
          </p:nvSpPr>
          <p:spPr>
            <a:xfrm>
              <a:off x="130454" y="218211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3" name="Google Shape;60373;p25"/>
            <p:cNvSpPr/>
            <p:nvPr/>
          </p:nvSpPr>
          <p:spPr>
            <a:xfrm>
              <a:off x="8390081" y="2179466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39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4" name="Google Shape;60374;p25"/>
            <p:cNvSpPr/>
            <p:nvPr/>
          </p:nvSpPr>
          <p:spPr>
            <a:xfrm>
              <a:off x="4552923" y="2180158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0"/>
                    <a:pt x="7" y="5"/>
                    <a:pt x="0" y="92"/>
                  </a:cubicBezTo>
                  <a:cubicBezTo>
                    <a:pt x="151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5" name="Google Shape;60375;p25"/>
            <p:cNvSpPr/>
            <p:nvPr/>
          </p:nvSpPr>
          <p:spPr>
            <a:xfrm>
              <a:off x="8655200" y="217398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6" name="Google Shape;60376;p25"/>
            <p:cNvSpPr/>
            <p:nvPr/>
          </p:nvSpPr>
          <p:spPr>
            <a:xfrm>
              <a:off x="8928636" y="2166489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9"/>
                    <a:pt x="102" y="342"/>
                    <a:pt x="440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7" name="Google Shape;60377;p25"/>
            <p:cNvSpPr/>
            <p:nvPr/>
          </p:nvSpPr>
          <p:spPr>
            <a:xfrm>
              <a:off x="6300966" y="2168446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10"/>
                    <a:pt x="550" y="191"/>
                    <a:pt x="588" y="116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9"/>
                    <a:pt x="39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8" name="Google Shape;60378;p25"/>
            <p:cNvSpPr/>
            <p:nvPr/>
          </p:nvSpPr>
          <p:spPr>
            <a:xfrm>
              <a:off x="8624220" y="217121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8" y="118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38" y="0"/>
                    <a:pt x="0" y="69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9" name="Google Shape;60379;p25"/>
            <p:cNvSpPr/>
            <p:nvPr/>
          </p:nvSpPr>
          <p:spPr>
            <a:xfrm>
              <a:off x="5011670" y="2162786"/>
              <a:ext cx="39797" cy="15838"/>
            </a:xfrm>
            <a:custGeom>
              <a:avLst/>
              <a:gdLst/>
              <a:ahLst/>
              <a:cxnLst/>
              <a:rect l="l" t="t" r="r" b="b"/>
              <a:pathLst>
                <a:path w="1115" h="526" extrusionOk="0">
                  <a:moveTo>
                    <a:pt x="648" y="304"/>
                  </a:moveTo>
                  <a:cubicBezTo>
                    <a:pt x="1114" y="1"/>
                    <a:pt x="1" y="525"/>
                    <a:pt x="648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0" name="Google Shape;60380;p25"/>
            <p:cNvSpPr/>
            <p:nvPr/>
          </p:nvSpPr>
          <p:spPr>
            <a:xfrm>
              <a:off x="2798205" y="2160076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8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3"/>
                  </a:cubicBezTo>
                  <a:cubicBezTo>
                    <a:pt x="692" y="93"/>
                    <a:pt x="0" y="632"/>
                    <a:pt x="75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1" name="Google Shape;60381;p25"/>
            <p:cNvSpPr/>
            <p:nvPr/>
          </p:nvSpPr>
          <p:spPr>
            <a:xfrm>
              <a:off x="3948624" y="2155530"/>
              <a:ext cx="37870" cy="18849"/>
            </a:xfrm>
            <a:custGeom>
              <a:avLst/>
              <a:gdLst/>
              <a:ahLst/>
              <a:cxnLst/>
              <a:rect l="l" t="t" r="r" b="b"/>
              <a:pathLst>
                <a:path w="1061" h="626" extrusionOk="0">
                  <a:moveTo>
                    <a:pt x="732" y="545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40"/>
                    <a:pt x="1" y="625"/>
                    <a:pt x="732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2" name="Google Shape;60382;p25"/>
            <p:cNvSpPr/>
            <p:nvPr/>
          </p:nvSpPr>
          <p:spPr>
            <a:xfrm>
              <a:off x="2838965" y="2163418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2" y="104"/>
                  </a:moveTo>
                  <a:cubicBezTo>
                    <a:pt x="0" y="155"/>
                    <a:pt x="158" y="207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3" name="Google Shape;60383;p25"/>
            <p:cNvSpPr/>
            <p:nvPr/>
          </p:nvSpPr>
          <p:spPr>
            <a:xfrm>
              <a:off x="387114" y="2152820"/>
              <a:ext cx="56680" cy="22583"/>
            </a:xfrm>
            <a:custGeom>
              <a:avLst/>
              <a:gdLst/>
              <a:ahLst/>
              <a:cxnLst/>
              <a:rect l="l" t="t" r="r" b="b"/>
              <a:pathLst>
                <a:path w="1588" h="750" extrusionOk="0">
                  <a:moveTo>
                    <a:pt x="1588" y="364"/>
                  </a:moveTo>
                  <a:cubicBezTo>
                    <a:pt x="1046" y="346"/>
                    <a:pt x="1059" y="67"/>
                    <a:pt x="622" y="0"/>
                  </a:cubicBezTo>
                  <a:cubicBezTo>
                    <a:pt x="861" y="294"/>
                    <a:pt x="1" y="69"/>
                    <a:pt x="237" y="364"/>
                  </a:cubicBezTo>
                  <a:cubicBezTo>
                    <a:pt x="960" y="278"/>
                    <a:pt x="1341" y="749"/>
                    <a:pt x="1588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4" name="Google Shape;60384;p25"/>
            <p:cNvSpPr/>
            <p:nvPr/>
          </p:nvSpPr>
          <p:spPr>
            <a:xfrm>
              <a:off x="3331084" y="21630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5"/>
                  </a:moveTo>
                  <a:cubicBezTo>
                    <a:pt x="238" y="1"/>
                    <a:pt x="1" y="67"/>
                    <a:pt x="100" y="117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5" name="Google Shape;60385;p25"/>
            <p:cNvSpPr/>
            <p:nvPr/>
          </p:nvSpPr>
          <p:spPr>
            <a:xfrm>
              <a:off x="2150790" y="2160437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3"/>
                    <a:pt x="338" y="224"/>
                    <a:pt x="384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6" name="Google Shape;60386;p25"/>
            <p:cNvSpPr/>
            <p:nvPr/>
          </p:nvSpPr>
          <p:spPr>
            <a:xfrm>
              <a:off x="3035091" y="21575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1"/>
                    <a:pt x="392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7" name="Google Shape;60387;p25"/>
            <p:cNvSpPr/>
            <p:nvPr/>
          </p:nvSpPr>
          <p:spPr>
            <a:xfrm>
              <a:off x="5681677" y="215513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8" name="Google Shape;60388;p25"/>
            <p:cNvSpPr/>
            <p:nvPr/>
          </p:nvSpPr>
          <p:spPr>
            <a:xfrm>
              <a:off x="2949146" y="21528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2"/>
                    <a:pt x="383" y="9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9" name="Google Shape;60389;p25"/>
            <p:cNvSpPr/>
            <p:nvPr/>
          </p:nvSpPr>
          <p:spPr>
            <a:xfrm>
              <a:off x="8936595" y="2141830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7"/>
                    <a:pt x="1" y="317"/>
                    <a:pt x="410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0" name="Google Shape;60390;p25"/>
            <p:cNvSpPr/>
            <p:nvPr/>
          </p:nvSpPr>
          <p:spPr>
            <a:xfrm>
              <a:off x="5561146" y="21465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6" y="143"/>
                    <a:pt x="394" y="75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1" name="Google Shape;60391;p25"/>
            <p:cNvSpPr/>
            <p:nvPr/>
          </p:nvSpPr>
          <p:spPr>
            <a:xfrm>
              <a:off x="2160392" y="2141921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3" y="272"/>
                  </a:moveTo>
                  <a:cubicBezTo>
                    <a:pt x="826" y="29"/>
                    <a:pt x="294" y="98"/>
                    <a:pt x="115" y="1"/>
                  </a:cubicBezTo>
                  <a:cubicBezTo>
                    <a:pt x="0" y="237"/>
                    <a:pt x="193" y="327"/>
                    <a:pt x="69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2" name="Google Shape;60392;p25"/>
            <p:cNvSpPr/>
            <p:nvPr/>
          </p:nvSpPr>
          <p:spPr>
            <a:xfrm>
              <a:off x="8620758" y="2139181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2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1"/>
                    <a:pt x="1" y="0"/>
                    <a:pt x="195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3" name="Google Shape;60393;p25"/>
            <p:cNvSpPr/>
            <p:nvPr/>
          </p:nvSpPr>
          <p:spPr>
            <a:xfrm>
              <a:off x="2713151" y="2136411"/>
              <a:ext cx="17739" cy="10960"/>
            </a:xfrm>
            <a:custGeom>
              <a:avLst/>
              <a:gdLst/>
              <a:ahLst/>
              <a:cxnLst/>
              <a:rect l="l" t="t" r="r" b="b"/>
              <a:pathLst>
                <a:path w="497" h="364" extrusionOk="0">
                  <a:moveTo>
                    <a:pt x="443" y="364"/>
                  </a:moveTo>
                  <a:cubicBezTo>
                    <a:pt x="497" y="157"/>
                    <a:pt x="394" y="23"/>
                    <a:pt x="57" y="1"/>
                  </a:cubicBezTo>
                  <a:cubicBezTo>
                    <a:pt x="1" y="207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4" name="Google Shape;60394;p25"/>
            <p:cNvSpPr/>
            <p:nvPr/>
          </p:nvSpPr>
          <p:spPr>
            <a:xfrm>
              <a:off x="7054814" y="214116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1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5" name="Google Shape;60395;p25"/>
            <p:cNvSpPr/>
            <p:nvPr/>
          </p:nvSpPr>
          <p:spPr>
            <a:xfrm>
              <a:off x="2339779" y="214113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8"/>
                    <a:pt x="103" y="115"/>
                  </a:cubicBezTo>
                  <a:cubicBezTo>
                    <a:pt x="158" y="141"/>
                    <a:pt x="396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6" name="Google Shape;60396;p25"/>
            <p:cNvSpPr/>
            <p:nvPr/>
          </p:nvSpPr>
          <p:spPr>
            <a:xfrm>
              <a:off x="7422297" y="2130961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7" name="Google Shape;60397;p25"/>
            <p:cNvSpPr/>
            <p:nvPr/>
          </p:nvSpPr>
          <p:spPr>
            <a:xfrm>
              <a:off x="2008273" y="2121748"/>
              <a:ext cx="46436" cy="9244"/>
            </a:xfrm>
            <a:custGeom>
              <a:avLst/>
              <a:gdLst/>
              <a:ahLst/>
              <a:cxnLst/>
              <a:rect l="l" t="t" r="r" b="b"/>
              <a:pathLst>
                <a:path w="1301" h="307" extrusionOk="0">
                  <a:moveTo>
                    <a:pt x="713" y="306"/>
                  </a:moveTo>
                  <a:cubicBezTo>
                    <a:pt x="1300" y="1"/>
                    <a:pt x="0" y="31"/>
                    <a:pt x="713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8" name="Google Shape;60398;p25"/>
            <p:cNvSpPr/>
            <p:nvPr/>
          </p:nvSpPr>
          <p:spPr>
            <a:xfrm>
              <a:off x="8948801" y="2113619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1"/>
                    <a:pt x="0" y="524"/>
                    <a:pt x="647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9" name="Google Shape;60399;p25"/>
            <p:cNvSpPr/>
            <p:nvPr/>
          </p:nvSpPr>
          <p:spPr>
            <a:xfrm>
              <a:off x="8073459" y="212198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2"/>
                    <a:pt x="394" y="73"/>
                    <a:pt x="292" y="26"/>
                  </a:cubicBezTo>
                  <a:cubicBezTo>
                    <a:pt x="244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0" name="Google Shape;60400;p25"/>
            <p:cNvSpPr/>
            <p:nvPr/>
          </p:nvSpPr>
          <p:spPr>
            <a:xfrm>
              <a:off x="5069170" y="2120032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1" name="Google Shape;60401;p25"/>
            <p:cNvSpPr/>
            <p:nvPr/>
          </p:nvSpPr>
          <p:spPr>
            <a:xfrm>
              <a:off x="2928551" y="2119430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1"/>
                  </a:moveTo>
                  <a:cubicBezTo>
                    <a:pt x="2" y="202"/>
                    <a:pt x="337" y="223"/>
                    <a:pt x="387" y="111"/>
                  </a:cubicBezTo>
                  <a:cubicBezTo>
                    <a:pt x="344" y="1"/>
                    <a:pt x="172" y="56"/>
                    <a:pt x="1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2" name="Google Shape;60402;p25"/>
            <p:cNvSpPr/>
            <p:nvPr/>
          </p:nvSpPr>
          <p:spPr>
            <a:xfrm>
              <a:off x="6818570" y="2109614"/>
              <a:ext cx="26412" cy="15326"/>
            </a:xfrm>
            <a:custGeom>
              <a:avLst/>
              <a:gdLst/>
              <a:ahLst/>
              <a:cxnLst/>
              <a:rect l="l" t="t" r="r" b="b"/>
              <a:pathLst>
                <a:path w="740" h="509" extrusionOk="0">
                  <a:moveTo>
                    <a:pt x="739" y="437"/>
                  </a:moveTo>
                  <a:lnTo>
                    <a:pt x="739" y="75"/>
                  </a:lnTo>
                  <a:cubicBezTo>
                    <a:pt x="1" y="1"/>
                    <a:pt x="1" y="508"/>
                    <a:pt x="739" y="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3" name="Google Shape;60403;p25"/>
            <p:cNvSpPr/>
            <p:nvPr/>
          </p:nvSpPr>
          <p:spPr>
            <a:xfrm>
              <a:off x="2783928" y="211690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5"/>
                    <a:pt x="36" y="0"/>
                    <a:pt x="1" y="104"/>
                  </a:cubicBezTo>
                  <a:cubicBezTo>
                    <a:pt x="1" y="154"/>
                    <a:pt x="157" y="206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4" name="Google Shape;60404;p25"/>
            <p:cNvSpPr/>
            <p:nvPr/>
          </p:nvSpPr>
          <p:spPr>
            <a:xfrm>
              <a:off x="4181264" y="2114130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4" y="56"/>
                    <a:pt x="37" y="1"/>
                    <a:pt x="0" y="105"/>
                  </a:cubicBezTo>
                  <a:cubicBezTo>
                    <a:pt x="0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5" name="Google Shape;60405;p25"/>
            <p:cNvSpPr/>
            <p:nvPr/>
          </p:nvSpPr>
          <p:spPr>
            <a:xfrm>
              <a:off x="2715114" y="2109102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6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3"/>
                  </a:cubicBezTo>
                  <a:cubicBezTo>
                    <a:pt x="634" y="157"/>
                    <a:pt x="533" y="2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6" name="Google Shape;60406;p25"/>
            <p:cNvSpPr/>
            <p:nvPr/>
          </p:nvSpPr>
          <p:spPr>
            <a:xfrm>
              <a:off x="2601507" y="211382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8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7" name="Google Shape;60407;p25"/>
            <p:cNvSpPr/>
            <p:nvPr/>
          </p:nvSpPr>
          <p:spPr>
            <a:xfrm>
              <a:off x="1923648" y="2106393"/>
              <a:ext cx="20630" cy="8160"/>
            </a:xfrm>
            <a:custGeom>
              <a:avLst/>
              <a:gdLst/>
              <a:ahLst/>
              <a:cxnLst/>
              <a:rect l="l" t="t" r="r" b="b"/>
              <a:pathLst>
                <a:path w="578" h="271" extrusionOk="0">
                  <a:moveTo>
                    <a:pt x="1" y="182"/>
                  </a:moveTo>
                  <a:cubicBezTo>
                    <a:pt x="193" y="179"/>
                    <a:pt x="229" y="255"/>
                    <a:pt x="384" y="271"/>
                  </a:cubicBezTo>
                  <a:cubicBezTo>
                    <a:pt x="382" y="179"/>
                    <a:pt x="541" y="164"/>
                    <a:pt x="578" y="91"/>
                  </a:cubicBezTo>
                  <a:cubicBezTo>
                    <a:pt x="382" y="92"/>
                    <a:pt x="347" y="16"/>
                    <a:pt x="191" y="1"/>
                  </a:cubicBezTo>
                  <a:cubicBezTo>
                    <a:pt x="193" y="91"/>
                    <a:pt x="35" y="106"/>
                    <a:pt x="1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8" name="Google Shape;60408;p25"/>
            <p:cNvSpPr/>
            <p:nvPr/>
          </p:nvSpPr>
          <p:spPr>
            <a:xfrm>
              <a:off x="4503882" y="2103653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9" name="Google Shape;60409;p25"/>
            <p:cNvSpPr/>
            <p:nvPr/>
          </p:nvSpPr>
          <p:spPr>
            <a:xfrm>
              <a:off x="2763298" y="210600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37" y="0"/>
                    <a:pt x="0" y="104"/>
                  </a:cubicBezTo>
                  <a:cubicBezTo>
                    <a:pt x="2" y="153"/>
                    <a:pt x="157" y="205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0" name="Google Shape;60410;p25"/>
            <p:cNvSpPr/>
            <p:nvPr/>
          </p:nvSpPr>
          <p:spPr>
            <a:xfrm>
              <a:off x="2605040" y="210600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5" y="0"/>
                    <a:pt x="0" y="104"/>
                  </a:cubicBezTo>
                  <a:cubicBezTo>
                    <a:pt x="0" y="153"/>
                    <a:pt x="153" y="205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1" name="Google Shape;60411;p25"/>
            <p:cNvSpPr/>
            <p:nvPr/>
          </p:nvSpPr>
          <p:spPr>
            <a:xfrm>
              <a:off x="8717161" y="210365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2" name="Google Shape;60412;p25"/>
            <p:cNvSpPr/>
            <p:nvPr/>
          </p:nvSpPr>
          <p:spPr>
            <a:xfrm>
              <a:off x="2887184" y="2087816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3" name="Google Shape;60413;p25"/>
            <p:cNvSpPr/>
            <p:nvPr/>
          </p:nvSpPr>
          <p:spPr>
            <a:xfrm>
              <a:off x="2967491" y="207953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4" name="Google Shape;60414;p25"/>
            <p:cNvSpPr/>
            <p:nvPr/>
          </p:nvSpPr>
          <p:spPr>
            <a:xfrm>
              <a:off x="7925623" y="2077187"/>
              <a:ext cx="34443" cy="16320"/>
            </a:xfrm>
            <a:custGeom>
              <a:avLst/>
              <a:gdLst/>
              <a:ahLst/>
              <a:cxnLst/>
              <a:rect l="l" t="t" r="r" b="b"/>
              <a:pathLst>
                <a:path w="965" h="542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1"/>
                    <a:pt x="5" y="1"/>
                    <a:pt x="1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5" name="Google Shape;60415;p25"/>
            <p:cNvSpPr/>
            <p:nvPr/>
          </p:nvSpPr>
          <p:spPr>
            <a:xfrm>
              <a:off x="7788031" y="2089953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3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6" name="Google Shape;60416;p25"/>
            <p:cNvSpPr/>
            <p:nvPr/>
          </p:nvSpPr>
          <p:spPr>
            <a:xfrm>
              <a:off x="8509863" y="2084534"/>
              <a:ext cx="21523" cy="6353"/>
            </a:xfrm>
            <a:custGeom>
              <a:avLst/>
              <a:gdLst/>
              <a:ahLst/>
              <a:cxnLst/>
              <a:rect l="l" t="t" r="r" b="b"/>
              <a:pathLst>
                <a:path w="603" h="211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1"/>
                    <a:pt x="215" y="211"/>
                    <a:pt x="603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7" name="Google Shape;60417;p25"/>
            <p:cNvSpPr/>
            <p:nvPr/>
          </p:nvSpPr>
          <p:spPr>
            <a:xfrm>
              <a:off x="8593311" y="2077729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7"/>
                    <a:pt x="339" y="249"/>
                    <a:pt x="386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8" name="Google Shape;60418;p25"/>
            <p:cNvSpPr/>
            <p:nvPr/>
          </p:nvSpPr>
          <p:spPr>
            <a:xfrm>
              <a:off x="3778588" y="2078301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5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0" y="140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9" name="Google Shape;60419;p25"/>
            <p:cNvSpPr/>
            <p:nvPr/>
          </p:nvSpPr>
          <p:spPr>
            <a:xfrm>
              <a:off x="7911846" y="2070834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0" name="Google Shape;60420;p25"/>
            <p:cNvSpPr/>
            <p:nvPr/>
          </p:nvSpPr>
          <p:spPr>
            <a:xfrm>
              <a:off x="8062395" y="2068064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1"/>
                  </a:lnTo>
                  <a:lnTo>
                    <a:pt x="26" y="1"/>
                  </a:lnTo>
                  <a:cubicBezTo>
                    <a:pt x="0" y="163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1" name="Google Shape;60421;p25"/>
            <p:cNvSpPr/>
            <p:nvPr/>
          </p:nvSpPr>
          <p:spPr>
            <a:xfrm>
              <a:off x="7760477" y="2062585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2"/>
                  </a:cubicBezTo>
                  <a:cubicBezTo>
                    <a:pt x="195" y="182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2" name="Google Shape;60422;p25"/>
            <p:cNvSpPr/>
            <p:nvPr/>
          </p:nvSpPr>
          <p:spPr>
            <a:xfrm>
              <a:off x="7626205" y="2067342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69"/>
                    <a:pt x="98" y="116"/>
                  </a:cubicBezTo>
                  <a:cubicBezTo>
                    <a:pt x="151" y="141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3" name="Google Shape;60423;p25"/>
            <p:cNvSpPr/>
            <p:nvPr/>
          </p:nvSpPr>
          <p:spPr>
            <a:xfrm>
              <a:off x="6758536" y="2055931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4"/>
                    <a:pt x="675" y="320"/>
                    <a:pt x="688" y="312"/>
                  </a:cubicBezTo>
                  <a:cubicBezTo>
                    <a:pt x="706" y="301"/>
                    <a:pt x="869" y="124"/>
                    <a:pt x="881" y="131"/>
                  </a:cubicBezTo>
                  <a:cubicBezTo>
                    <a:pt x="671" y="0"/>
                    <a:pt x="0" y="461"/>
                    <a:pt x="688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4" name="Google Shape;60424;p25"/>
            <p:cNvSpPr/>
            <p:nvPr/>
          </p:nvSpPr>
          <p:spPr>
            <a:xfrm>
              <a:off x="7571382" y="2054094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70" y="11"/>
                  </a:cubicBezTo>
                  <a:cubicBezTo>
                    <a:pt x="366" y="20"/>
                    <a:pt x="0" y="0"/>
                    <a:pt x="90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5" name="Google Shape;60425;p25"/>
            <p:cNvSpPr/>
            <p:nvPr/>
          </p:nvSpPr>
          <p:spPr>
            <a:xfrm>
              <a:off x="2694484" y="2054094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2" y="102"/>
                  </a:moveTo>
                  <a:cubicBezTo>
                    <a:pt x="196" y="52"/>
                    <a:pt x="40" y="0"/>
                    <a:pt x="1" y="102"/>
                  </a:cubicBezTo>
                  <a:cubicBezTo>
                    <a:pt x="1" y="152"/>
                    <a:pt x="158" y="204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6" name="Google Shape;60426;p25"/>
            <p:cNvSpPr/>
            <p:nvPr/>
          </p:nvSpPr>
          <p:spPr>
            <a:xfrm>
              <a:off x="8779158" y="2031814"/>
              <a:ext cx="56216" cy="27912"/>
            </a:xfrm>
            <a:custGeom>
              <a:avLst/>
              <a:gdLst/>
              <a:ahLst/>
              <a:cxnLst/>
              <a:rect l="l" t="t" r="r" b="b"/>
              <a:pathLst>
                <a:path w="1575" h="927" extrusionOk="0">
                  <a:moveTo>
                    <a:pt x="1352" y="25"/>
                  </a:moveTo>
                  <a:cubicBezTo>
                    <a:pt x="338" y="0"/>
                    <a:pt x="143" y="363"/>
                    <a:pt x="1" y="751"/>
                  </a:cubicBezTo>
                  <a:cubicBezTo>
                    <a:pt x="818" y="927"/>
                    <a:pt x="1575" y="604"/>
                    <a:pt x="135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7" name="Google Shape;60427;p25"/>
            <p:cNvSpPr/>
            <p:nvPr/>
          </p:nvSpPr>
          <p:spPr>
            <a:xfrm>
              <a:off x="7918699" y="2054395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1"/>
                  </a:moveTo>
                  <a:cubicBezTo>
                    <a:pt x="238" y="23"/>
                    <a:pt x="7" y="4"/>
                    <a:pt x="1" y="92"/>
                  </a:cubicBezTo>
                  <a:cubicBezTo>
                    <a:pt x="153" y="71"/>
                    <a:pt x="383" y="89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8" name="Google Shape;60428;p25"/>
            <p:cNvSpPr/>
            <p:nvPr/>
          </p:nvSpPr>
          <p:spPr>
            <a:xfrm>
              <a:off x="2804629" y="2032536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1"/>
                  </a:cubicBezTo>
                  <a:cubicBezTo>
                    <a:pt x="545" y="107"/>
                    <a:pt x="274" y="100"/>
                    <a:pt x="0" y="92"/>
                  </a:cubicBezTo>
                  <a:cubicBezTo>
                    <a:pt x="106" y="374"/>
                    <a:pt x="460" y="541"/>
                    <a:pt x="964" y="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9" name="Google Shape;60429;p25"/>
            <p:cNvSpPr/>
            <p:nvPr/>
          </p:nvSpPr>
          <p:spPr>
            <a:xfrm>
              <a:off x="2053494" y="2043496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1"/>
                  </a:moveTo>
                  <a:cubicBezTo>
                    <a:pt x="421" y="156"/>
                    <a:pt x="657" y="146"/>
                    <a:pt x="604" y="1"/>
                  </a:cubicBezTo>
                  <a:lnTo>
                    <a:pt x="219" y="1"/>
                  </a:lnTo>
                  <a:cubicBezTo>
                    <a:pt x="1" y="130"/>
                    <a:pt x="10" y="222"/>
                    <a:pt x="411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0" name="Google Shape;60430;p25"/>
            <p:cNvSpPr/>
            <p:nvPr/>
          </p:nvSpPr>
          <p:spPr>
            <a:xfrm>
              <a:off x="5588700" y="2037263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100" y="115"/>
                  </a:moveTo>
                  <a:cubicBezTo>
                    <a:pt x="153" y="139"/>
                    <a:pt x="393" y="71"/>
                    <a:pt x="293" y="24"/>
                  </a:cubicBezTo>
                  <a:cubicBezTo>
                    <a:pt x="240" y="0"/>
                    <a:pt x="0" y="70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1" name="Google Shape;60431;p25"/>
            <p:cNvSpPr/>
            <p:nvPr/>
          </p:nvSpPr>
          <p:spPr>
            <a:xfrm>
              <a:off x="1658564" y="2037263"/>
              <a:ext cx="13884" cy="4185"/>
            </a:xfrm>
            <a:custGeom>
              <a:avLst/>
              <a:gdLst/>
              <a:ahLst/>
              <a:cxnLst/>
              <a:rect l="l" t="t" r="r" b="b"/>
              <a:pathLst>
                <a:path w="389" h="139" extrusionOk="0">
                  <a:moveTo>
                    <a:pt x="97" y="115"/>
                  </a:moveTo>
                  <a:cubicBezTo>
                    <a:pt x="152" y="139"/>
                    <a:pt x="388" y="71"/>
                    <a:pt x="290" y="24"/>
                  </a:cubicBezTo>
                  <a:cubicBezTo>
                    <a:pt x="238" y="0"/>
                    <a:pt x="0" y="70"/>
                    <a:pt x="97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2" name="Google Shape;60432;p25"/>
            <p:cNvSpPr/>
            <p:nvPr/>
          </p:nvSpPr>
          <p:spPr>
            <a:xfrm>
              <a:off x="7825722" y="20290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3" name="Google Shape;60433;p25"/>
            <p:cNvSpPr/>
            <p:nvPr/>
          </p:nvSpPr>
          <p:spPr>
            <a:xfrm>
              <a:off x="4288982" y="2020583"/>
              <a:ext cx="39726" cy="15898"/>
            </a:xfrm>
            <a:custGeom>
              <a:avLst/>
              <a:gdLst/>
              <a:ahLst/>
              <a:cxnLst/>
              <a:rect l="l" t="t" r="r" b="b"/>
              <a:pathLst>
                <a:path w="1113" h="528" extrusionOk="0">
                  <a:moveTo>
                    <a:pt x="648" y="306"/>
                  </a:moveTo>
                  <a:cubicBezTo>
                    <a:pt x="1112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4" name="Google Shape;60434;p25"/>
            <p:cNvSpPr/>
            <p:nvPr/>
          </p:nvSpPr>
          <p:spPr>
            <a:xfrm>
              <a:off x="998337" y="2017602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5" y="44"/>
                  </a:cubicBezTo>
                  <a:cubicBezTo>
                    <a:pt x="216" y="165"/>
                    <a:pt x="0" y="216"/>
                    <a:pt x="83" y="407"/>
                  </a:cubicBezTo>
                  <a:cubicBezTo>
                    <a:pt x="342" y="433"/>
                    <a:pt x="452" y="535"/>
                    <a:pt x="853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5" name="Google Shape;60435;p25"/>
            <p:cNvSpPr/>
            <p:nvPr/>
          </p:nvSpPr>
          <p:spPr>
            <a:xfrm>
              <a:off x="925561" y="201615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6" name="Google Shape;60436;p25"/>
            <p:cNvSpPr/>
            <p:nvPr/>
          </p:nvSpPr>
          <p:spPr>
            <a:xfrm>
              <a:off x="8421205" y="2007938"/>
              <a:ext cx="22558" cy="11713"/>
            </a:xfrm>
            <a:custGeom>
              <a:avLst/>
              <a:gdLst/>
              <a:ahLst/>
              <a:cxnLst/>
              <a:rect l="l" t="t" r="r" b="b"/>
              <a:pathLst>
                <a:path w="632" h="389" extrusionOk="0">
                  <a:moveTo>
                    <a:pt x="193" y="1"/>
                  </a:moveTo>
                  <a:cubicBezTo>
                    <a:pt x="202" y="126"/>
                    <a:pt x="103" y="199"/>
                    <a:pt x="1" y="273"/>
                  </a:cubicBezTo>
                  <a:cubicBezTo>
                    <a:pt x="248" y="277"/>
                    <a:pt x="268" y="388"/>
                    <a:pt x="578" y="365"/>
                  </a:cubicBezTo>
                  <a:cubicBezTo>
                    <a:pt x="631" y="157"/>
                    <a:pt x="533" y="22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7" name="Google Shape;60437;p25"/>
            <p:cNvSpPr/>
            <p:nvPr/>
          </p:nvSpPr>
          <p:spPr>
            <a:xfrm>
              <a:off x="7240340" y="2007938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2"/>
                  </a:moveTo>
                  <a:cubicBezTo>
                    <a:pt x="625" y="182"/>
                    <a:pt x="704" y="23"/>
                    <a:pt x="494" y="1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3"/>
                    <a:pt x="712" y="446"/>
                    <a:pt x="879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8" name="Google Shape;60438;p25"/>
            <p:cNvSpPr/>
            <p:nvPr/>
          </p:nvSpPr>
          <p:spPr>
            <a:xfrm>
              <a:off x="3802680" y="20130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3" y="103"/>
                  </a:moveTo>
                  <a:cubicBezTo>
                    <a:pt x="196" y="53"/>
                    <a:pt x="38" y="0"/>
                    <a:pt x="2" y="103"/>
                  </a:cubicBezTo>
                  <a:cubicBezTo>
                    <a:pt x="0" y="152"/>
                    <a:pt x="157" y="205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9" name="Google Shape;60439;p25"/>
            <p:cNvSpPr/>
            <p:nvPr/>
          </p:nvSpPr>
          <p:spPr>
            <a:xfrm>
              <a:off x="3385835" y="2001223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0" name="Google Shape;60440;p25"/>
            <p:cNvSpPr/>
            <p:nvPr/>
          </p:nvSpPr>
          <p:spPr>
            <a:xfrm>
              <a:off x="4883286" y="20024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1" name="Google Shape;60441;p25"/>
            <p:cNvSpPr/>
            <p:nvPr/>
          </p:nvSpPr>
          <p:spPr>
            <a:xfrm>
              <a:off x="3947161" y="1999387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3"/>
                    <a:pt x="159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2" name="Google Shape;60442;p25"/>
            <p:cNvSpPr/>
            <p:nvPr/>
          </p:nvSpPr>
          <p:spPr>
            <a:xfrm>
              <a:off x="2439823" y="2002488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3" name="Google Shape;60443;p25"/>
            <p:cNvSpPr/>
            <p:nvPr/>
          </p:nvSpPr>
          <p:spPr>
            <a:xfrm>
              <a:off x="5519886" y="19989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4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4" name="Google Shape;60444;p25"/>
            <p:cNvSpPr/>
            <p:nvPr/>
          </p:nvSpPr>
          <p:spPr>
            <a:xfrm>
              <a:off x="6741796" y="199697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1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5" name="Google Shape;60445;p25"/>
            <p:cNvSpPr/>
            <p:nvPr/>
          </p:nvSpPr>
          <p:spPr>
            <a:xfrm>
              <a:off x="2543115" y="1996557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6" name="Google Shape;60446;p25"/>
            <p:cNvSpPr/>
            <p:nvPr/>
          </p:nvSpPr>
          <p:spPr>
            <a:xfrm>
              <a:off x="2456919" y="19962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2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7" name="Google Shape;60447;p25"/>
            <p:cNvSpPr/>
            <p:nvPr/>
          </p:nvSpPr>
          <p:spPr>
            <a:xfrm>
              <a:off x="1455478" y="199387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8" name="Google Shape;60448;p25"/>
            <p:cNvSpPr/>
            <p:nvPr/>
          </p:nvSpPr>
          <p:spPr>
            <a:xfrm>
              <a:off x="5530380" y="1988759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5" y="273"/>
                  </a:moveTo>
                  <a:cubicBezTo>
                    <a:pt x="355" y="166"/>
                    <a:pt x="419" y="16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3"/>
                    <a:pt x="56" y="307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9" name="Google Shape;60449;p25"/>
            <p:cNvSpPr/>
            <p:nvPr/>
          </p:nvSpPr>
          <p:spPr>
            <a:xfrm>
              <a:off x="5328257" y="1985115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48" y="304"/>
                  </a:moveTo>
                  <a:cubicBezTo>
                    <a:pt x="1115" y="0"/>
                    <a:pt x="0" y="524"/>
                    <a:pt x="648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0" name="Google Shape;60450;p25"/>
            <p:cNvSpPr/>
            <p:nvPr/>
          </p:nvSpPr>
          <p:spPr>
            <a:xfrm>
              <a:off x="7797989" y="1980599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5"/>
                    <a:pt x="0" y="445"/>
                    <a:pt x="49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1" name="Google Shape;60451;p25"/>
            <p:cNvSpPr/>
            <p:nvPr/>
          </p:nvSpPr>
          <p:spPr>
            <a:xfrm>
              <a:off x="6872464" y="198875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1" y="92"/>
                  </a:moveTo>
                  <a:cubicBezTo>
                    <a:pt x="151" y="72"/>
                    <a:pt x="383" y="89"/>
                    <a:pt x="386" y="1"/>
                  </a:cubicBezTo>
                  <a:cubicBezTo>
                    <a:pt x="240" y="23"/>
                    <a:pt x="7" y="3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2" name="Google Shape;60452;p25"/>
            <p:cNvSpPr/>
            <p:nvPr/>
          </p:nvSpPr>
          <p:spPr>
            <a:xfrm>
              <a:off x="5857567" y="1985687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4"/>
                  </a:moveTo>
                  <a:lnTo>
                    <a:pt x="473" y="194"/>
                  </a:lnTo>
                  <a:cubicBezTo>
                    <a:pt x="473" y="103"/>
                    <a:pt x="631" y="87"/>
                    <a:pt x="666" y="14"/>
                  </a:cubicBezTo>
                  <a:cubicBezTo>
                    <a:pt x="365" y="22"/>
                    <a:pt x="0" y="1"/>
                    <a:pt x="87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3" name="Google Shape;60453;p25"/>
            <p:cNvSpPr/>
            <p:nvPr/>
          </p:nvSpPr>
          <p:spPr>
            <a:xfrm>
              <a:off x="8259699" y="1982948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4" name="Google Shape;60454;p25"/>
            <p:cNvSpPr/>
            <p:nvPr/>
          </p:nvSpPr>
          <p:spPr>
            <a:xfrm>
              <a:off x="8305777" y="1970754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10"/>
                  </a:moveTo>
                  <a:cubicBezTo>
                    <a:pt x="404" y="387"/>
                    <a:pt x="615" y="336"/>
                    <a:pt x="535" y="146"/>
                  </a:cubicBezTo>
                  <a:cubicBezTo>
                    <a:pt x="0" y="1"/>
                    <a:pt x="3" y="537"/>
                    <a:pt x="342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5" name="Google Shape;60455;p25"/>
            <p:cNvSpPr/>
            <p:nvPr/>
          </p:nvSpPr>
          <p:spPr>
            <a:xfrm>
              <a:off x="8214727" y="19805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6" name="Google Shape;60456;p25"/>
            <p:cNvSpPr/>
            <p:nvPr/>
          </p:nvSpPr>
          <p:spPr>
            <a:xfrm>
              <a:off x="8617260" y="197984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100" y="117"/>
                  </a:cubicBezTo>
                  <a:cubicBezTo>
                    <a:pt x="155" y="140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7" name="Google Shape;60457;p25"/>
            <p:cNvSpPr/>
            <p:nvPr/>
          </p:nvSpPr>
          <p:spPr>
            <a:xfrm>
              <a:off x="6383879" y="1974969"/>
              <a:ext cx="23843" cy="6052"/>
            </a:xfrm>
            <a:custGeom>
              <a:avLst/>
              <a:gdLst/>
              <a:ahLst/>
              <a:cxnLst/>
              <a:rect l="l" t="t" r="r" b="b"/>
              <a:pathLst>
                <a:path w="668" h="201" extrusionOk="0">
                  <a:moveTo>
                    <a:pt x="578" y="6"/>
                  </a:moveTo>
                  <a:cubicBezTo>
                    <a:pt x="246" y="0"/>
                    <a:pt x="83" y="76"/>
                    <a:pt x="1" y="187"/>
                  </a:cubicBezTo>
                  <a:cubicBezTo>
                    <a:pt x="304" y="178"/>
                    <a:pt x="668" y="200"/>
                    <a:pt x="578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8" name="Google Shape;60458;p25"/>
            <p:cNvSpPr/>
            <p:nvPr/>
          </p:nvSpPr>
          <p:spPr>
            <a:xfrm>
              <a:off x="5753846" y="1977076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3"/>
                    <a:pt x="396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9" name="Google Shape;60459;p25"/>
            <p:cNvSpPr/>
            <p:nvPr/>
          </p:nvSpPr>
          <p:spPr>
            <a:xfrm>
              <a:off x="3819705" y="197707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3"/>
                    <a:pt x="395" y="74"/>
                    <a:pt x="297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0" name="Google Shape;60460;p25"/>
            <p:cNvSpPr/>
            <p:nvPr/>
          </p:nvSpPr>
          <p:spPr>
            <a:xfrm>
              <a:off x="8097729" y="197183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0"/>
                    <a:pt x="172" y="54"/>
                    <a:pt x="1" y="110"/>
                  </a:cubicBezTo>
                  <a:cubicBezTo>
                    <a:pt x="2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1" name="Google Shape;60461;p25"/>
            <p:cNvSpPr/>
            <p:nvPr/>
          </p:nvSpPr>
          <p:spPr>
            <a:xfrm>
              <a:off x="6873606" y="1964943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9"/>
                    <a:pt x="1128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2" name="Google Shape;60462;p25"/>
            <p:cNvSpPr/>
            <p:nvPr/>
          </p:nvSpPr>
          <p:spPr>
            <a:xfrm>
              <a:off x="8156086" y="196891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70"/>
                    <a:pt x="101" y="117"/>
                  </a:cubicBezTo>
                  <a:cubicBezTo>
                    <a:pt x="154" y="141"/>
                    <a:pt x="396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3" name="Google Shape;60463;p25"/>
            <p:cNvSpPr/>
            <p:nvPr/>
          </p:nvSpPr>
          <p:spPr>
            <a:xfrm>
              <a:off x="5186167" y="196416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4" name="Google Shape;60464;p25"/>
            <p:cNvSpPr/>
            <p:nvPr/>
          </p:nvSpPr>
          <p:spPr>
            <a:xfrm>
              <a:off x="102935" y="196611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0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3" y="143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5" name="Google Shape;60465;p25"/>
            <p:cNvSpPr/>
            <p:nvPr/>
          </p:nvSpPr>
          <p:spPr>
            <a:xfrm>
              <a:off x="1198996" y="1953261"/>
              <a:ext cx="24414" cy="11351"/>
            </a:xfrm>
            <a:custGeom>
              <a:avLst/>
              <a:gdLst/>
              <a:ahLst/>
              <a:cxnLst/>
              <a:rect l="l" t="t" r="r" b="b"/>
              <a:pathLst>
                <a:path w="684" h="377" extrusionOk="0">
                  <a:moveTo>
                    <a:pt x="631" y="363"/>
                  </a:moveTo>
                  <a:cubicBezTo>
                    <a:pt x="683" y="155"/>
                    <a:pt x="585" y="22"/>
                    <a:pt x="246" y="1"/>
                  </a:cubicBezTo>
                  <a:cubicBezTo>
                    <a:pt x="1" y="107"/>
                    <a:pt x="92" y="377"/>
                    <a:pt x="631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6" name="Google Shape;60466;p25"/>
            <p:cNvSpPr/>
            <p:nvPr/>
          </p:nvSpPr>
          <p:spPr>
            <a:xfrm>
              <a:off x="5433976" y="1944108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7" name="Google Shape;60467;p25"/>
            <p:cNvSpPr/>
            <p:nvPr/>
          </p:nvSpPr>
          <p:spPr>
            <a:xfrm>
              <a:off x="4054950" y="1949527"/>
              <a:ext cx="39690" cy="15838"/>
            </a:xfrm>
            <a:custGeom>
              <a:avLst/>
              <a:gdLst/>
              <a:ahLst/>
              <a:cxnLst/>
              <a:rect l="l" t="t" r="r" b="b"/>
              <a:pathLst>
                <a:path w="1112" h="526" extrusionOk="0">
                  <a:moveTo>
                    <a:pt x="645" y="305"/>
                  </a:moveTo>
                  <a:cubicBezTo>
                    <a:pt x="1111" y="1"/>
                    <a:pt x="1" y="526"/>
                    <a:pt x="645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8" name="Google Shape;60468;p25"/>
            <p:cNvSpPr/>
            <p:nvPr/>
          </p:nvSpPr>
          <p:spPr>
            <a:xfrm>
              <a:off x="907572" y="1945011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90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9" name="Google Shape;60469;p25"/>
            <p:cNvSpPr/>
            <p:nvPr/>
          </p:nvSpPr>
          <p:spPr>
            <a:xfrm>
              <a:off x="3158942" y="195524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8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0" name="Google Shape;60470;p25"/>
            <p:cNvSpPr/>
            <p:nvPr/>
          </p:nvSpPr>
          <p:spPr>
            <a:xfrm>
              <a:off x="763663" y="195524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1" name="Google Shape;60471;p25"/>
            <p:cNvSpPr/>
            <p:nvPr/>
          </p:nvSpPr>
          <p:spPr>
            <a:xfrm>
              <a:off x="4026254" y="194976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1" y="1"/>
                    <a:pt x="1" y="69"/>
                    <a:pt x="101" y="117"/>
                  </a:cubicBezTo>
                  <a:cubicBezTo>
                    <a:pt x="153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2" name="Google Shape;60472;p25"/>
            <p:cNvSpPr/>
            <p:nvPr/>
          </p:nvSpPr>
          <p:spPr>
            <a:xfrm>
              <a:off x="364378" y="1949768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6" y="140"/>
                    <a:pt x="396" y="73"/>
                    <a:pt x="297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3" name="Google Shape;60473;p25"/>
            <p:cNvSpPr/>
            <p:nvPr/>
          </p:nvSpPr>
          <p:spPr>
            <a:xfrm>
              <a:off x="6084317" y="194702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3" y="72"/>
                    <a:pt x="294" y="26"/>
                  </a:cubicBezTo>
                  <a:cubicBezTo>
                    <a:pt x="239" y="0"/>
                    <a:pt x="0" y="68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4" name="Google Shape;60474;p25"/>
            <p:cNvSpPr/>
            <p:nvPr/>
          </p:nvSpPr>
          <p:spPr>
            <a:xfrm>
              <a:off x="3416031" y="1938778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5" name="Google Shape;60475;p25"/>
            <p:cNvSpPr/>
            <p:nvPr/>
          </p:nvSpPr>
          <p:spPr>
            <a:xfrm>
              <a:off x="690387" y="1939591"/>
              <a:ext cx="31624" cy="10960"/>
            </a:xfrm>
            <a:custGeom>
              <a:avLst/>
              <a:gdLst/>
              <a:ahLst/>
              <a:cxnLst/>
              <a:rect l="l" t="t" r="r" b="b"/>
              <a:pathLst>
                <a:path w="886" h="364" extrusionOk="0">
                  <a:moveTo>
                    <a:pt x="611" y="364"/>
                  </a:moveTo>
                  <a:cubicBezTo>
                    <a:pt x="670" y="241"/>
                    <a:pt x="885" y="190"/>
                    <a:pt x="804" y="1"/>
                  </a:cubicBezTo>
                  <a:lnTo>
                    <a:pt x="34" y="1"/>
                  </a:lnTo>
                  <a:cubicBezTo>
                    <a:pt x="0" y="228"/>
                    <a:pt x="328" y="285"/>
                    <a:pt x="611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6" name="Google Shape;60476;p25"/>
            <p:cNvSpPr/>
            <p:nvPr/>
          </p:nvSpPr>
          <p:spPr>
            <a:xfrm>
              <a:off x="2253976" y="1938628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5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7" name="Google Shape;60477;p25"/>
            <p:cNvSpPr/>
            <p:nvPr/>
          </p:nvSpPr>
          <p:spPr>
            <a:xfrm>
              <a:off x="1545064" y="1945071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1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0"/>
                    <a:pt x="4" y="1"/>
                    <a:pt x="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8" name="Google Shape;60478;p25"/>
            <p:cNvSpPr/>
            <p:nvPr/>
          </p:nvSpPr>
          <p:spPr>
            <a:xfrm>
              <a:off x="311911" y="1937996"/>
              <a:ext cx="8959" cy="11382"/>
            </a:xfrm>
            <a:custGeom>
              <a:avLst/>
              <a:gdLst/>
              <a:ahLst/>
              <a:cxnLst/>
              <a:rect l="l" t="t" r="r" b="b"/>
              <a:pathLst>
                <a:path w="251" h="378" extrusionOk="0">
                  <a:moveTo>
                    <a:pt x="28" y="144"/>
                  </a:moveTo>
                  <a:cubicBezTo>
                    <a:pt x="1" y="238"/>
                    <a:pt x="178" y="377"/>
                    <a:pt x="221" y="234"/>
                  </a:cubicBezTo>
                  <a:cubicBezTo>
                    <a:pt x="250" y="139"/>
                    <a:pt x="73" y="0"/>
                    <a:pt x="28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9" name="Google Shape;60479;p25"/>
            <p:cNvSpPr/>
            <p:nvPr/>
          </p:nvSpPr>
          <p:spPr>
            <a:xfrm>
              <a:off x="3303601" y="194151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0" name="Google Shape;60480;p25"/>
            <p:cNvSpPr/>
            <p:nvPr/>
          </p:nvSpPr>
          <p:spPr>
            <a:xfrm>
              <a:off x="7591762" y="193880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1" y="142"/>
                    <a:pt x="391" y="72"/>
                    <a:pt x="291" y="25"/>
                  </a:cubicBezTo>
                  <a:cubicBezTo>
                    <a:pt x="239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1" name="Google Shape;60481;p25"/>
            <p:cNvSpPr/>
            <p:nvPr/>
          </p:nvSpPr>
          <p:spPr>
            <a:xfrm>
              <a:off x="5413917" y="1933268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2" name="Google Shape;60482;p25"/>
            <p:cNvSpPr/>
            <p:nvPr/>
          </p:nvSpPr>
          <p:spPr>
            <a:xfrm>
              <a:off x="5343212" y="1925802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1"/>
                    <a:pt x="37" y="93"/>
                  </a:cubicBezTo>
                  <a:cubicBezTo>
                    <a:pt x="6" y="320"/>
                    <a:pt x="0" y="536"/>
                    <a:pt x="422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3" name="Google Shape;60483;p25"/>
            <p:cNvSpPr/>
            <p:nvPr/>
          </p:nvSpPr>
          <p:spPr>
            <a:xfrm>
              <a:off x="7729318" y="193335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4" name="Google Shape;60484;p25"/>
            <p:cNvSpPr/>
            <p:nvPr/>
          </p:nvSpPr>
          <p:spPr>
            <a:xfrm>
              <a:off x="8754888" y="19279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3" y="141"/>
                    <a:pt x="395" y="70"/>
                    <a:pt x="293" y="23"/>
                  </a:cubicBezTo>
                  <a:cubicBezTo>
                    <a:pt x="241" y="1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5" name="Google Shape;60485;p25"/>
            <p:cNvSpPr/>
            <p:nvPr/>
          </p:nvSpPr>
          <p:spPr>
            <a:xfrm>
              <a:off x="7164959" y="192510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6" name="Google Shape;60486;p25"/>
            <p:cNvSpPr/>
            <p:nvPr/>
          </p:nvSpPr>
          <p:spPr>
            <a:xfrm>
              <a:off x="1603456" y="19251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0" y="26"/>
                  </a:moveTo>
                  <a:cubicBezTo>
                    <a:pt x="238" y="0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7" name="Google Shape;60487;p25"/>
            <p:cNvSpPr/>
            <p:nvPr/>
          </p:nvSpPr>
          <p:spPr>
            <a:xfrm>
              <a:off x="4484038" y="1916920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8" name="Google Shape;60488;p25"/>
            <p:cNvSpPr/>
            <p:nvPr/>
          </p:nvSpPr>
          <p:spPr>
            <a:xfrm>
              <a:off x="4036747" y="192011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2"/>
                    <a:pt x="153" y="205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9" name="Google Shape;60489;p25"/>
            <p:cNvSpPr/>
            <p:nvPr/>
          </p:nvSpPr>
          <p:spPr>
            <a:xfrm>
              <a:off x="1651569" y="1922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0" name="Google Shape;60490;p25"/>
            <p:cNvSpPr/>
            <p:nvPr/>
          </p:nvSpPr>
          <p:spPr>
            <a:xfrm>
              <a:off x="581384" y="1914210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9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1" name="Google Shape;60491;p25"/>
            <p:cNvSpPr/>
            <p:nvPr/>
          </p:nvSpPr>
          <p:spPr>
            <a:xfrm>
              <a:off x="8985707" y="19173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4"/>
                    <a:pt x="34" y="1"/>
                    <a:pt x="0" y="104"/>
                  </a:cubicBezTo>
                  <a:cubicBezTo>
                    <a:pt x="0" y="154"/>
                    <a:pt x="154" y="206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2" name="Google Shape;60492;p25"/>
            <p:cNvSpPr/>
            <p:nvPr/>
          </p:nvSpPr>
          <p:spPr>
            <a:xfrm>
              <a:off x="3396578" y="1912253"/>
              <a:ext cx="41332" cy="13730"/>
            </a:xfrm>
            <a:custGeom>
              <a:avLst/>
              <a:gdLst/>
              <a:ahLst/>
              <a:cxnLst/>
              <a:rect l="l" t="t" r="r" b="b"/>
              <a:pathLst>
                <a:path w="1158" h="456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6"/>
                    <a:pt x="861" y="163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3" name="Google Shape;60493;p25"/>
            <p:cNvSpPr/>
            <p:nvPr/>
          </p:nvSpPr>
          <p:spPr>
            <a:xfrm>
              <a:off x="2032865" y="191770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4" name="Google Shape;60494;p25"/>
            <p:cNvSpPr/>
            <p:nvPr/>
          </p:nvSpPr>
          <p:spPr>
            <a:xfrm>
              <a:off x="1958911" y="1906773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5"/>
                    <a:pt x="362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5" name="Google Shape;60495;p25"/>
            <p:cNvSpPr/>
            <p:nvPr/>
          </p:nvSpPr>
          <p:spPr>
            <a:xfrm>
              <a:off x="4619774" y="1909543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6" name="Google Shape;60496;p25"/>
            <p:cNvSpPr/>
            <p:nvPr/>
          </p:nvSpPr>
          <p:spPr>
            <a:xfrm>
              <a:off x="1868646" y="1914963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7" name="Google Shape;60497;p25"/>
            <p:cNvSpPr/>
            <p:nvPr/>
          </p:nvSpPr>
          <p:spPr>
            <a:xfrm>
              <a:off x="1111765" y="1902498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8" name="Google Shape;60498;p25"/>
            <p:cNvSpPr/>
            <p:nvPr/>
          </p:nvSpPr>
          <p:spPr>
            <a:xfrm>
              <a:off x="7047854" y="190879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2" y="0"/>
                    <a:pt x="0" y="69"/>
                    <a:pt x="102" y="116"/>
                  </a:cubicBezTo>
                  <a:cubicBezTo>
                    <a:pt x="157" y="140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9" name="Google Shape;60499;p25"/>
            <p:cNvSpPr/>
            <p:nvPr/>
          </p:nvSpPr>
          <p:spPr>
            <a:xfrm>
              <a:off x="6949309" y="1899306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9"/>
                    <a:pt x="1128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0" name="Google Shape;60500;p25"/>
            <p:cNvSpPr/>
            <p:nvPr/>
          </p:nvSpPr>
          <p:spPr>
            <a:xfrm>
              <a:off x="5853105" y="1904033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1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1" name="Google Shape;60501;p25"/>
            <p:cNvSpPr/>
            <p:nvPr/>
          </p:nvSpPr>
          <p:spPr>
            <a:xfrm>
              <a:off x="175318" y="1903040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59"/>
                    <a:pt x="102" y="1"/>
                    <a:pt x="1" y="2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2" name="Google Shape;60502;p25"/>
            <p:cNvSpPr/>
            <p:nvPr/>
          </p:nvSpPr>
          <p:spPr>
            <a:xfrm>
              <a:off x="7226920" y="190602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3" name="Google Shape;60503;p25"/>
            <p:cNvSpPr/>
            <p:nvPr/>
          </p:nvSpPr>
          <p:spPr>
            <a:xfrm>
              <a:off x="5967248" y="19060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4" name="Google Shape;60504;p25"/>
            <p:cNvSpPr/>
            <p:nvPr/>
          </p:nvSpPr>
          <p:spPr>
            <a:xfrm>
              <a:off x="2546363" y="19060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5" name="Google Shape;60505;p25"/>
            <p:cNvSpPr/>
            <p:nvPr/>
          </p:nvSpPr>
          <p:spPr>
            <a:xfrm>
              <a:off x="7069697" y="1894820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6"/>
                  </a:moveTo>
                  <a:cubicBezTo>
                    <a:pt x="1114" y="1"/>
                    <a:pt x="0" y="527"/>
                    <a:pt x="646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6" name="Google Shape;60506;p25"/>
            <p:cNvSpPr/>
            <p:nvPr/>
          </p:nvSpPr>
          <p:spPr>
            <a:xfrm>
              <a:off x="4903952" y="1900601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7" name="Google Shape;60507;p25"/>
            <p:cNvSpPr/>
            <p:nvPr/>
          </p:nvSpPr>
          <p:spPr>
            <a:xfrm>
              <a:off x="4645722" y="190325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8"/>
                  </a:moveTo>
                  <a:cubicBezTo>
                    <a:pt x="154" y="143"/>
                    <a:pt x="391" y="73"/>
                    <a:pt x="293" y="28"/>
                  </a:cubicBezTo>
                  <a:cubicBezTo>
                    <a:pt x="240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8" name="Google Shape;60508;p25"/>
            <p:cNvSpPr/>
            <p:nvPr/>
          </p:nvSpPr>
          <p:spPr>
            <a:xfrm>
              <a:off x="251021" y="190403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9" name="Google Shape;60509;p25"/>
            <p:cNvSpPr/>
            <p:nvPr/>
          </p:nvSpPr>
          <p:spPr>
            <a:xfrm>
              <a:off x="7353555" y="1895813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1"/>
                  </a:cubicBezTo>
                  <a:lnTo>
                    <a:pt x="214" y="1"/>
                  </a:lnTo>
                  <a:cubicBezTo>
                    <a:pt x="1" y="131"/>
                    <a:pt x="6" y="222"/>
                    <a:pt x="409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0" name="Google Shape;60510;p25"/>
            <p:cNvSpPr/>
            <p:nvPr/>
          </p:nvSpPr>
          <p:spPr>
            <a:xfrm>
              <a:off x="2202258" y="190054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8" y="0"/>
                    <a:pt x="1" y="69"/>
                    <a:pt x="99" y="116"/>
                  </a:cubicBezTo>
                  <a:cubicBezTo>
                    <a:pt x="153" y="141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1" name="Google Shape;60511;p25"/>
            <p:cNvSpPr/>
            <p:nvPr/>
          </p:nvSpPr>
          <p:spPr>
            <a:xfrm>
              <a:off x="1865006" y="189777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7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2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2" name="Google Shape;60512;p25"/>
            <p:cNvSpPr/>
            <p:nvPr/>
          </p:nvSpPr>
          <p:spPr>
            <a:xfrm>
              <a:off x="1510586" y="1894609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2" y="141"/>
                    <a:pt x="87" y="0"/>
                    <a:pt x="1" y="132"/>
                  </a:cubicBezTo>
                  <a:cubicBezTo>
                    <a:pt x="3" y="223"/>
                    <a:pt x="340" y="245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3" name="Google Shape;60513;p25"/>
            <p:cNvSpPr/>
            <p:nvPr/>
          </p:nvSpPr>
          <p:spPr>
            <a:xfrm>
              <a:off x="4339557" y="189307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4" name="Google Shape;60514;p25"/>
            <p:cNvSpPr/>
            <p:nvPr/>
          </p:nvSpPr>
          <p:spPr>
            <a:xfrm>
              <a:off x="1579435" y="1893074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5" name="Google Shape;60515;p25"/>
            <p:cNvSpPr/>
            <p:nvPr/>
          </p:nvSpPr>
          <p:spPr>
            <a:xfrm>
              <a:off x="7987549" y="1892622"/>
              <a:ext cx="20773" cy="3734"/>
            </a:xfrm>
            <a:custGeom>
              <a:avLst/>
              <a:gdLst/>
              <a:ahLst/>
              <a:cxnLst/>
              <a:rect l="l" t="t" r="r" b="b"/>
              <a:pathLst>
                <a:path w="582" h="124" extrusionOk="0">
                  <a:moveTo>
                    <a:pt x="582" y="15"/>
                  </a:moveTo>
                  <a:cubicBezTo>
                    <a:pt x="353" y="31"/>
                    <a:pt x="35" y="1"/>
                    <a:pt x="1" y="107"/>
                  </a:cubicBezTo>
                  <a:cubicBezTo>
                    <a:pt x="229" y="92"/>
                    <a:pt x="548" y="123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6" name="Google Shape;60516;p25"/>
            <p:cNvSpPr/>
            <p:nvPr/>
          </p:nvSpPr>
          <p:spPr>
            <a:xfrm>
              <a:off x="4525333" y="189000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2"/>
                  </a:moveTo>
                  <a:cubicBezTo>
                    <a:pt x="0" y="153"/>
                    <a:pt x="157" y="205"/>
                    <a:pt x="194" y="102"/>
                  </a:cubicBezTo>
                  <a:cubicBezTo>
                    <a:pt x="196" y="54"/>
                    <a:pt x="39" y="0"/>
                    <a:pt x="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7" name="Google Shape;60517;p25"/>
            <p:cNvSpPr/>
            <p:nvPr/>
          </p:nvSpPr>
          <p:spPr>
            <a:xfrm>
              <a:off x="684641" y="1886390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5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8" name="Google Shape;60518;p25"/>
            <p:cNvSpPr/>
            <p:nvPr/>
          </p:nvSpPr>
          <p:spPr>
            <a:xfrm>
              <a:off x="1235259" y="1884583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2"/>
                    <a:pt x="157" y="204"/>
                    <a:pt x="196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9" name="Google Shape;60519;p25"/>
            <p:cNvSpPr/>
            <p:nvPr/>
          </p:nvSpPr>
          <p:spPr>
            <a:xfrm>
              <a:off x="3589243" y="1881813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7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0" name="Google Shape;60520;p25"/>
            <p:cNvSpPr/>
            <p:nvPr/>
          </p:nvSpPr>
          <p:spPr>
            <a:xfrm>
              <a:off x="7588335" y="1878832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3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1" name="Google Shape;60521;p25"/>
            <p:cNvSpPr/>
            <p:nvPr/>
          </p:nvSpPr>
          <p:spPr>
            <a:xfrm>
              <a:off x="4277596" y="187943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2" name="Google Shape;60522;p25"/>
            <p:cNvSpPr/>
            <p:nvPr/>
          </p:nvSpPr>
          <p:spPr>
            <a:xfrm>
              <a:off x="2835503" y="188139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3" y="143"/>
                    <a:pt x="391" y="75"/>
                    <a:pt x="293" y="27"/>
                  </a:cubicBezTo>
                  <a:cubicBezTo>
                    <a:pt x="240" y="0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3" name="Google Shape;60523;p25"/>
            <p:cNvSpPr/>
            <p:nvPr/>
          </p:nvSpPr>
          <p:spPr>
            <a:xfrm>
              <a:off x="2556856" y="18790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4" y="53"/>
                    <a:pt x="34" y="0"/>
                    <a:pt x="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4" name="Google Shape;60524;p25"/>
            <p:cNvSpPr/>
            <p:nvPr/>
          </p:nvSpPr>
          <p:spPr>
            <a:xfrm>
              <a:off x="1923505" y="187907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4"/>
                  </a:moveTo>
                  <a:cubicBezTo>
                    <a:pt x="197" y="53"/>
                    <a:pt x="39" y="0"/>
                    <a:pt x="5" y="104"/>
                  </a:cubicBezTo>
                  <a:cubicBezTo>
                    <a:pt x="1" y="152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5" name="Google Shape;60525;p25"/>
            <p:cNvSpPr/>
            <p:nvPr/>
          </p:nvSpPr>
          <p:spPr>
            <a:xfrm>
              <a:off x="567643" y="188217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0"/>
                    <a:pt x="3" y="2"/>
                    <a:pt x="1" y="92"/>
                  </a:cubicBezTo>
                  <a:cubicBezTo>
                    <a:pt x="150" y="71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6" name="Google Shape;60526;p25"/>
            <p:cNvSpPr/>
            <p:nvPr/>
          </p:nvSpPr>
          <p:spPr>
            <a:xfrm>
              <a:off x="6721095" y="1873383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3"/>
                    <a:pt x="339" y="226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7" name="Google Shape;60527;p25"/>
            <p:cNvSpPr/>
            <p:nvPr/>
          </p:nvSpPr>
          <p:spPr>
            <a:xfrm>
              <a:off x="6166908" y="18759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5"/>
                  </a:moveTo>
                  <a:cubicBezTo>
                    <a:pt x="238" y="0"/>
                    <a:pt x="1" y="69"/>
                    <a:pt x="99" y="115"/>
                  </a:cubicBezTo>
                  <a:cubicBezTo>
                    <a:pt x="154" y="142"/>
                    <a:pt x="392" y="73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8" name="Google Shape;60528;p25"/>
            <p:cNvSpPr/>
            <p:nvPr/>
          </p:nvSpPr>
          <p:spPr>
            <a:xfrm>
              <a:off x="5048540" y="1871215"/>
              <a:ext cx="20666" cy="8973"/>
            </a:xfrm>
            <a:custGeom>
              <a:avLst/>
              <a:gdLst/>
              <a:ahLst/>
              <a:cxnLst/>
              <a:rect l="l" t="t" r="r" b="b"/>
              <a:pathLst>
                <a:path w="579" h="298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9"/>
                    <a:pt x="0" y="182"/>
                  </a:cubicBezTo>
                  <a:cubicBezTo>
                    <a:pt x="246" y="188"/>
                    <a:pt x="267" y="298"/>
                    <a:pt x="579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9" name="Google Shape;60529;p25"/>
            <p:cNvSpPr/>
            <p:nvPr/>
          </p:nvSpPr>
          <p:spPr>
            <a:xfrm>
              <a:off x="2822083" y="187085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0" name="Google Shape;60530;p25"/>
            <p:cNvSpPr/>
            <p:nvPr/>
          </p:nvSpPr>
          <p:spPr>
            <a:xfrm>
              <a:off x="6937852" y="1870462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8"/>
                    <a:pt x="99" y="115"/>
                  </a:cubicBezTo>
                  <a:cubicBezTo>
                    <a:pt x="152" y="142"/>
                    <a:pt x="389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1" name="Google Shape;60531;p25"/>
            <p:cNvSpPr/>
            <p:nvPr/>
          </p:nvSpPr>
          <p:spPr>
            <a:xfrm>
              <a:off x="4515304" y="1860316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0"/>
                    <a:pt x="575" y="191"/>
                    <a:pt x="285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2" name="Google Shape;60532;p25"/>
            <p:cNvSpPr/>
            <p:nvPr/>
          </p:nvSpPr>
          <p:spPr>
            <a:xfrm>
              <a:off x="2553287" y="187046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8"/>
                    <a:pt x="102" y="115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3" name="Google Shape;60533;p25"/>
            <p:cNvSpPr/>
            <p:nvPr/>
          </p:nvSpPr>
          <p:spPr>
            <a:xfrm>
              <a:off x="1920007" y="187046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103" y="117"/>
                  </a:moveTo>
                  <a:cubicBezTo>
                    <a:pt x="154" y="143"/>
                    <a:pt x="395" y="72"/>
                    <a:pt x="295" y="27"/>
                  </a:cubicBezTo>
                  <a:cubicBezTo>
                    <a:pt x="238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4" name="Google Shape;60534;p25"/>
            <p:cNvSpPr/>
            <p:nvPr/>
          </p:nvSpPr>
          <p:spPr>
            <a:xfrm>
              <a:off x="225465" y="1857877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3"/>
                  </a:moveTo>
                  <a:cubicBezTo>
                    <a:pt x="924" y="317"/>
                    <a:pt x="1144" y="1"/>
                    <a:pt x="524" y="82"/>
                  </a:cubicBezTo>
                  <a:cubicBezTo>
                    <a:pt x="0" y="223"/>
                    <a:pt x="999" y="624"/>
                    <a:pt x="1295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5" name="Google Shape;60535;p25"/>
            <p:cNvSpPr/>
            <p:nvPr/>
          </p:nvSpPr>
          <p:spPr>
            <a:xfrm>
              <a:off x="8631001" y="1865043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0"/>
                    <a:pt x="1" y="68"/>
                    <a:pt x="100" y="115"/>
                  </a:cubicBezTo>
                  <a:cubicBezTo>
                    <a:pt x="155" y="140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6" name="Google Shape;60536;p25"/>
            <p:cNvSpPr/>
            <p:nvPr/>
          </p:nvSpPr>
          <p:spPr>
            <a:xfrm>
              <a:off x="7141010" y="1865735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5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7" name="Google Shape;60537;p25"/>
            <p:cNvSpPr/>
            <p:nvPr/>
          </p:nvSpPr>
          <p:spPr>
            <a:xfrm>
              <a:off x="4269886" y="1857576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4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8" name="Google Shape;60538;p25"/>
            <p:cNvSpPr/>
            <p:nvPr/>
          </p:nvSpPr>
          <p:spPr>
            <a:xfrm>
              <a:off x="3103977" y="185953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9" name="Google Shape;60539;p25"/>
            <p:cNvSpPr/>
            <p:nvPr/>
          </p:nvSpPr>
          <p:spPr>
            <a:xfrm>
              <a:off x="1438203" y="18595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0" name="Google Shape;60540;p25"/>
            <p:cNvSpPr/>
            <p:nvPr/>
          </p:nvSpPr>
          <p:spPr>
            <a:xfrm>
              <a:off x="309377" y="185953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4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1" name="Google Shape;60541;p25"/>
            <p:cNvSpPr/>
            <p:nvPr/>
          </p:nvSpPr>
          <p:spPr>
            <a:xfrm>
              <a:off x="4583796" y="185682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8" y="1"/>
                    <a:pt x="1" y="69"/>
                    <a:pt x="98" y="117"/>
                  </a:cubicBezTo>
                  <a:cubicBezTo>
                    <a:pt x="153" y="140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2" name="Google Shape;60542;p25"/>
            <p:cNvSpPr/>
            <p:nvPr/>
          </p:nvSpPr>
          <p:spPr>
            <a:xfrm>
              <a:off x="2198939" y="1851193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2"/>
                  </a:moveTo>
                  <a:cubicBezTo>
                    <a:pt x="258" y="330"/>
                    <a:pt x="716" y="331"/>
                    <a:pt x="774" y="122"/>
                  </a:cubicBezTo>
                  <a:cubicBezTo>
                    <a:pt x="517" y="4"/>
                    <a:pt x="54" y="1"/>
                    <a:pt x="1" y="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3" name="Google Shape;60543;p25"/>
            <p:cNvSpPr/>
            <p:nvPr/>
          </p:nvSpPr>
          <p:spPr>
            <a:xfrm>
              <a:off x="8497014" y="1851554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3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4" name="Google Shape;60544;p25"/>
            <p:cNvSpPr/>
            <p:nvPr/>
          </p:nvSpPr>
          <p:spPr>
            <a:xfrm>
              <a:off x="7801701" y="185170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4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5" name="Google Shape;60545;p25"/>
            <p:cNvSpPr/>
            <p:nvPr/>
          </p:nvSpPr>
          <p:spPr>
            <a:xfrm>
              <a:off x="4642438" y="185209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6" name="Google Shape;60546;p25"/>
            <p:cNvSpPr/>
            <p:nvPr/>
          </p:nvSpPr>
          <p:spPr>
            <a:xfrm>
              <a:off x="1438203" y="185408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6"/>
                  </a:cubicBezTo>
                  <a:cubicBezTo>
                    <a:pt x="157" y="143"/>
                    <a:pt x="393" y="72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7" name="Google Shape;60547;p25"/>
            <p:cNvSpPr/>
            <p:nvPr/>
          </p:nvSpPr>
          <p:spPr>
            <a:xfrm>
              <a:off x="1407258" y="1851945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6"/>
                    <a:pt x="0" y="189"/>
                  </a:cubicBezTo>
                  <a:cubicBezTo>
                    <a:pt x="307" y="178"/>
                    <a:pt x="671" y="200"/>
                    <a:pt x="58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8" name="Google Shape;60548;p25"/>
            <p:cNvSpPr/>
            <p:nvPr/>
          </p:nvSpPr>
          <p:spPr>
            <a:xfrm>
              <a:off x="226857" y="185408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0" y="143"/>
                    <a:pt x="392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9" name="Google Shape;60549;p25"/>
            <p:cNvSpPr/>
            <p:nvPr/>
          </p:nvSpPr>
          <p:spPr>
            <a:xfrm>
              <a:off x="8648419" y="1845863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5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0" name="Google Shape;60550;p25"/>
            <p:cNvSpPr/>
            <p:nvPr/>
          </p:nvSpPr>
          <p:spPr>
            <a:xfrm>
              <a:off x="8022027" y="184899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1" name="Google Shape;60551;p25"/>
            <p:cNvSpPr/>
            <p:nvPr/>
          </p:nvSpPr>
          <p:spPr>
            <a:xfrm>
              <a:off x="7719075" y="1841136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2" name="Google Shape;60552;p25"/>
            <p:cNvSpPr/>
            <p:nvPr/>
          </p:nvSpPr>
          <p:spPr>
            <a:xfrm>
              <a:off x="7650297" y="1846255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6" y="53"/>
                    <a:pt x="40" y="0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3" name="Google Shape;60553;p25"/>
            <p:cNvSpPr/>
            <p:nvPr/>
          </p:nvSpPr>
          <p:spPr>
            <a:xfrm>
              <a:off x="4329313" y="1839300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6"/>
                  </a:moveTo>
                  <a:cubicBezTo>
                    <a:pt x="1648" y="60"/>
                    <a:pt x="1" y="0"/>
                    <a:pt x="674" y="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4" name="Google Shape;60554;p25"/>
            <p:cNvSpPr/>
            <p:nvPr/>
          </p:nvSpPr>
          <p:spPr>
            <a:xfrm>
              <a:off x="4669956" y="184664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5" y="20"/>
                    <a:pt x="5" y="2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5" name="Google Shape;60555;p25"/>
            <p:cNvSpPr/>
            <p:nvPr/>
          </p:nvSpPr>
          <p:spPr>
            <a:xfrm>
              <a:off x="4133115" y="184390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6" name="Google Shape;60556;p25"/>
            <p:cNvSpPr/>
            <p:nvPr/>
          </p:nvSpPr>
          <p:spPr>
            <a:xfrm>
              <a:off x="3114292" y="184354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3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7" name="Google Shape;60557;p25"/>
            <p:cNvSpPr/>
            <p:nvPr/>
          </p:nvSpPr>
          <p:spPr>
            <a:xfrm>
              <a:off x="1407294" y="184080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8" name="Google Shape;60558;p25"/>
            <p:cNvSpPr/>
            <p:nvPr/>
          </p:nvSpPr>
          <p:spPr>
            <a:xfrm>
              <a:off x="8841083" y="1832345"/>
              <a:ext cx="27804" cy="18457"/>
            </a:xfrm>
            <a:custGeom>
              <a:avLst/>
              <a:gdLst/>
              <a:ahLst/>
              <a:cxnLst/>
              <a:rect l="l" t="t" r="r" b="b"/>
              <a:pathLst>
                <a:path w="779" h="613" extrusionOk="0">
                  <a:moveTo>
                    <a:pt x="1" y="293"/>
                  </a:moveTo>
                  <a:cubicBezTo>
                    <a:pt x="779" y="613"/>
                    <a:pt x="456" y="0"/>
                    <a:pt x="1" y="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9" name="Google Shape;60559;p25"/>
            <p:cNvSpPr/>
            <p:nvPr/>
          </p:nvSpPr>
          <p:spPr>
            <a:xfrm>
              <a:off x="6562802" y="183803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3" y="56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0" name="Google Shape;60560;p25"/>
            <p:cNvSpPr/>
            <p:nvPr/>
          </p:nvSpPr>
          <p:spPr>
            <a:xfrm>
              <a:off x="8810067" y="18376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2"/>
                    <a:pt x="291" y="27"/>
                  </a:cubicBezTo>
                  <a:cubicBezTo>
                    <a:pt x="238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1" name="Google Shape;60561;p25"/>
            <p:cNvSpPr/>
            <p:nvPr/>
          </p:nvSpPr>
          <p:spPr>
            <a:xfrm>
              <a:off x="2243482" y="183761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6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2" name="Google Shape;60562;p25"/>
            <p:cNvSpPr/>
            <p:nvPr/>
          </p:nvSpPr>
          <p:spPr>
            <a:xfrm>
              <a:off x="1166516" y="18383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1"/>
                    <a:pt x="5" y="2"/>
                    <a:pt x="1" y="90"/>
                  </a:cubicBezTo>
                  <a:cubicBezTo>
                    <a:pt x="151" y="72"/>
                    <a:pt x="379" y="9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3" name="Google Shape;60563;p25"/>
            <p:cNvSpPr/>
            <p:nvPr/>
          </p:nvSpPr>
          <p:spPr>
            <a:xfrm>
              <a:off x="853106" y="18376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5" y="142"/>
                    <a:pt x="392" y="72"/>
                    <a:pt x="292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4" name="Google Shape;60564;p25"/>
            <p:cNvSpPr/>
            <p:nvPr/>
          </p:nvSpPr>
          <p:spPr>
            <a:xfrm>
              <a:off x="8944269" y="1830117"/>
              <a:ext cx="23914" cy="5962"/>
            </a:xfrm>
            <a:custGeom>
              <a:avLst/>
              <a:gdLst/>
              <a:ahLst/>
              <a:cxnLst/>
              <a:rect l="l" t="t" r="r" b="b"/>
              <a:pathLst>
                <a:path w="670" h="198" extrusionOk="0">
                  <a:moveTo>
                    <a:pt x="582" y="5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7"/>
                    <a:pt x="582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5" name="Google Shape;60565;p25"/>
            <p:cNvSpPr/>
            <p:nvPr/>
          </p:nvSpPr>
          <p:spPr>
            <a:xfrm>
              <a:off x="8824166" y="1829906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6" name="Google Shape;60566;p25"/>
            <p:cNvSpPr/>
            <p:nvPr/>
          </p:nvSpPr>
          <p:spPr>
            <a:xfrm>
              <a:off x="2949146" y="1824787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7" name="Google Shape;60567;p25"/>
            <p:cNvSpPr/>
            <p:nvPr/>
          </p:nvSpPr>
          <p:spPr>
            <a:xfrm>
              <a:off x="6793264" y="182951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8" name="Google Shape;60568;p25"/>
            <p:cNvSpPr/>
            <p:nvPr/>
          </p:nvSpPr>
          <p:spPr>
            <a:xfrm>
              <a:off x="8276688" y="1827497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9" name="Google Shape;60569;p25"/>
            <p:cNvSpPr/>
            <p:nvPr/>
          </p:nvSpPr>
          <p:spPr>
            <a:xfrm>
              <a:off x="6576615" y="1826985"/>
              <a:ext cx="20595" cy="3734"/>
            </a:xfrm>
            <a:custGeom>
              <a:avLst/>
              <a:gdLst/>
              <a:ahLst/>
              <a:cxnLst/>
              <a:rect l="l" t="t" r="r" b="b"/>
              <a:pathLst>
                <a:path w="577" h="124" extrusionOk="0">
                  <a:moveTo>
                    <a:pt x="577" y="18"/>
                  </a:moveTo>
                  <a:cubicBezTo>
                    <a:pt x="351" y="31"/>
                    <a:pt x="28" y="1"/>
                    <a:pt x="1" y="109"/>
                  </a:cubicBezTo>
                  <a:cubicBezTo>
                    <a:pt x="227" y="94"/>
                    <a:pt x="547" y="124"/>
                    <a:pt x="577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0" name="Google Shape;60570;p25"/>
            <p:cNvSpPr/>
            <p:nvPr/>
          </p:nvSpPr>
          <p:spPr>
            <a:xfrm>
              <a:off x="8896156" y="1821656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5"/>
                  </a:moveTo>
                  <a:cubicBezTo>
                    <a:pt x="194" y="54"/>
                    <a:pt x="38" y="0"/>
                    <a:pt x="0" y="105"/>
                  </a:cubicBezTo>
                  <a:cubicBezTo>
                    <a:pt x="0" y="153"/>
                    <a:pt x="156" y="205"/>
                    <a:pt x="19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1" name="Google Shape;60571;p25"/>
            <p:cNvSpPr/>
            <p:nvPr/>
          </p:nvSpPr>
          <p:spPr>
            <a:xfrm>
              <a:off x="8743823" y="182201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3"/>
                    <a:pt x="219" y="213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2" name="Google Shape;60572;p25"/>
            <p:cNvSpPr/>
            <p:nvPr/>
          </p:nvSpPr>
          <p:spPr>
            <a:xfrm>
              <a:off x="1453300" y="1808890"/>
              <a:ext cx="37049" cy="15928"/>
            </a:xfrm>
            <a:custGeom>
              <a:avLst/>
              <a:gdLst/>
              <a:ahLst/>
              <a:cxnLst/>
              <a:rect l="l" t="t" r="r" b="b"/>
              <a:pathLst>
                <a:path w="1038" h="529" extrusionOk="0">
                  <a:moveTo>
                    <a:pt x="835" y="529"/>
                  </a:moveTo>
                  <a:cubicBezTo>
                    <a:pt x="1038" y="0"/>
                    <a:pt x="0" y="490"/>
                    <a:pt x="835" y="5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3" name="Google Shape;60573;p25"/>
            <p:cNvSpPr/>
            <p:nvPr/>
          </p:nvSpPr>
          <p:spPr>
            <a:xfrm>
              <a:off x="8214763" y="1811088"/>
              <a:ext cx="30017" cy="10960"/>
            </a:xfrm>
            <a:custGeom>
              <a:avLst/>
              <a:gdLst/>
              <a:ahLst/>
              <a:cxnLst/>
              <a:rect l="l" t="t" r="r" b="b"/>
              <a:pathLst>
                <a:path w="841" h="364" extrusionOk="0">
                  <a:moveTo>
                    <a:pt x="578" y="0"/>
                  </a:moveTo>
                  <a:cubicBezTo>
                    <a:pt x="748" y="293"/>
                    <a:pt x="79" y="188"/>
                    <a:pt x="1" y="363"/>
                  </a:cubicBezTo>
                  <a:lnTo>
                    <a:pt x="771" y="363"/>
                  </a:lnTo>
                  <a:cubicBezTo>
                    <a:pt x="738" y="227"/>
                    <a:pt x="840" y="28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4" name="Google Shape;60574;p25"/>
            <p:cNvSpPr/>
            <p:nvPr/>
          </p:nvSpPr>
          <p:spPr>
            <a:xfrm>
              <a:off x="6590249" y="1819308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1"/>
                    <a:pt x="384" y="87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5" name="Google Shape;60575;p25"/>
            <p:cNvSpPr/>
            <p:nvPr/>
          </p:nvSpPr>
          <p:spPr>
            <a:xfrm>
              <a:off x="5127490" y="18185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6" name="Google Shape;60576;p25"/>
            <p:cNvSpPr/>
            <p:nvPr/>
          </p:nvSpPr>
          <p:spPr>
            <a:xfrm>
              <a:off x="2191979" y="1813798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3"/>
                    <a:pt x="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7" name="Google Shape;60577;p25"/>
            <p:cNvSpPr/>
            <p:nvPr/>
          </p:nvSpPr>
          <p:spPr>
            <a:xfrm>
              <a:off x="8803072" y="181578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8" name="Google Shape;60578;p25"/>
            <p:cNvSpPr/>
            <p:nvPr/>
          </p:nvSpPr>
          <p:spPr>
            <a:xfrm>
              <a:off x="6934854" y="1806783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5" y="416"/>
                  </a:moveTo>
                  <a:cubicBezTo>
                    <a:pt x="387" y="360"/>
                    <a:pt x="405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5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9" name="Google Shape;60579;p25"/>
            <p:cNvSpPr/>
            <p:nvPr/>
          </p:nvSpPr>
          <p:spPr>
            <a:xfrm>
              <a:off x="6136034" y="1813677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0" name="Google Shape;60580;p25"/>
            <p:cNvSpPr/>
            <p:nvPr/>
          </p:nvSpPr>
          <p:spPr>
            <a:xfrm>
              <a:off x="7863662" y="1805608"/>
              <a:ext cx="33587" cy="17283"/>
            </a:xfrm>
            <a:custGeom>
              <a:avLst/>
              <a:gdLst/>
              <a:ahLst/>
              <a:cxnLst/>
              <a:rect l="l" t="t" r="r" b="b"/>
              <a:pathLst>
                <a:path w="941" h="574" extrusionOk="0">
                  <a:moveTo>
                    <a:pt x="1" y="91"/>
                  </a:moveTo>
                  <a:lnTo>
                    <a:pt x="1" y="274"/>
                  </a:lnTo>
                  <a:cubicBezTo>
                    <a:pt x="357" y="574"/>
                    <a:pt x="941" y="1"/>
                    <a:pt x="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1" name="Google Shape;60581;p25"/>
            <p:cNvSpPr/>
            <p:nvPr/>
          </p:nvSpPr>
          <p:spPr>
            <a:xfrm>
              <a:off x="6552344" y="181307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0"/>
                    <a:pt x="394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2" name="Google Shape;60582;p25"/>
            <p:cNvSpPr/>
            <p:nvPr/>
          </p:nvSpPr>
          <p:spPr>
            <a:xfrm>
              <a:off x="4370609" y="1794559"/>
              <a:ext cx="37763" cy="26888"/>
            </a:xfrm>
            <a:custGeom>
              <a:avLst/>
              <a:gdLst/>
              <a:ahLst/>
              <a:cxnLst/>
              <a:rect l="l" t="t" r="r" b="b"/>
              <a:pathLst>
                <a:path w="1058" h="893" extrusionOk="0">
                  <a:moveTo>
                    <a:pt x="1058" y="549"/>
                  </a:moveTo>
                  <a:lnTo>
                    <a:pt x="1058" y="368"/>
                  </a:lnTo>
                  <a:cubicBezTo>
                    <a:pt x="280" y="1"/>
                    <a:pt x="0" y="893"/>
                    <a:pt x="1058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3" name="Google Shape;60583;p25"/>
            <p:cNvSpPr/>
            <p:nvPr/>
          </p:nvSpPr>
          <p:spPr>
            <a:xfrm>
              <a:off x="9080076" y="1802868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7"/>
                    <a:pt x="1" y="127"/>
                    <a:pt x="54" y="273"/>
                  </a:cubicBezTo>
                  <a:lnTo>
                    <a:pt x="635" y="273"/>
                  </a:lnTo>
                  <a:cubicBezTo>
                    <a:pt x="634" y="182"/>
                    <a:pt x="634" y="92"/>
                    <a:pt x="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4" name="Google Shape;60584;p25"/>
            <p:cNvSpPr/>
            <p:nvPr/>
          </p:nvSpPr>
          <p:spPr>
            <a:xfrm>
              <a:off x="72026" y="180521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5" name="Google Shape;60585;p25"/>
            <p:cNvSpPr/>
            <p:nvPr/>
          </p:nvSpPr>
          <p:spPr>
            <a:xfrm>
              <a:off x="8724086" y="180253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3"/>
                  </a:moveTo>
                  <a:cubicBezTo>
                    <a:pt x="194" y="53"/>
                    <a:pt x="37" y="1"/>
                    <a:pt x="1" y="103"/>
                  </a:cubicBezTo>
                  <a:cubicBezTo>
                    <a:pt x="1" y="154"/>
                    <a:pt x="159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6" name="Google Shape;60586;p25"/>
            <p:cNvSpPr/>
            <p:nvPr/>
          </p:nvSpPr>
          <p:spPr>
            <a:xfrm>
              <a:off x="8373378" y="1794679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4"/>
                  </a:moveTo>
                  <a:cubicBezTo>
                    <a:pt x="1109" y="141"/>
                    <a:pt x="776" y="56"/>
                    <a:pt x="378" y="1"/>
                  </a:cubicBezTo>
                  <a:cubicBezTo>
                    <a:pt x="0" y="175"/>
                    <a:pt x="175" y="557"/>
                    <a:pt x="954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7" name="Google Shape;60587;p25"/>
            <p:cNvSpPr/>
            <p:nvPr/>
          </p:nvSpPr>
          <p:spPr>
            <a:xfrm>
              <a:off x="5719368" y="1804916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4"/>
                  </a:cubicBezTo>
                  <a:cubicBezTo>
                    <a:pt x="157" y="140"/>
                    <a:pt x="396" y="69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8" name="Google Shape;60588;p25"/>
            <p:cNvSpPr/>
            <p:nvPr/>
          </p:nvSpPr>
          <p:spPr>
            <a:xfrm>
              <a:off x="749886" y="1804916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4"/>
                  </a:cubicBezTo>
                  <a:cubicBezTo>
                    <a:pt x="155" y="140"/>
                    <a:pt x="393" y="69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9" name="Google Shape;60589;p25"/>
            <p:cNvSpPr/>
            <p:nvPr/>
          </p:nvSpPr>
          <p:spPr>
            <a:xfrm>
              <a:off x="8799859" y="18028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3"/>
                    <a:pt x="3" y="3"/>
                    <a:pt x="0" y="92"/>
                  </a:cubicBezTo>
                  <a:cubicBezTo>
                    <a:pt x="149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0" name="Google Shape;60590;p25"/>
            <p:cNvSpPr/>
            <p:nvPr/>
          </p:nvSpPr>
          <p:spPr>
            <a:xfrm>
              <a:off x="6459581" y="1781130"/>
              <a:ext cx="52754" cy="24510"/>
            </a:xfrm>
            <a:custGeom>
              <a:avLst/>
              <a:gdLst/>
              <a:ahLst/>
              <a:cxnLst/>
              <a:rect l="l" t="t" r="r" b="b"/>
              <a:pathLst>
                <a:path w="1478" h="814" extrusionOk="0">
                  <a:moveTo>
                    <a:pt x="1" y="814"/>
                  </a:moveTo>
                  <a:cubicBezTo>
                    <a:pt x="1477" y="681"/>
                    <a:pt x="31" y="1"/>
                    <a:pt x="1" y="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1" name="Google Shape;60591;p25"/>
            <p:cNvSpPr/>
            <p:nvPr/>
          </p:nvSpPr>
          <p:spPr>
            <a:xfrm>
              <a:off x="729291" y="180214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1" y="24"/>
                  </a:moveTo>
                  <a:cubicBezTo>
                    <a:pt x="242" y="1"/>
                    <a:pt x="0" y="69"/>
                    <a:pt x="99" y="116"/>
                  </a:cubicBezTo>
                  <a:cubicBezTo>
                    <a:pt x="153" y="141"/>
                    <a:pt x="392" y="73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2" name="Google Shape;60592;p25"/>
            <p:cNvSpPr/>
            <p:nvPr/>
          </p:nvSpPr>
          <p:spPr>
            <a:xfrm>
              <a:off x="3272656" y="179434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2"/>
                    <a:pt x="40" y="0"/>
                    <a:pt x="2" y="101"/>
                  </a:cubicBezTo>
                  <a:cubicBezTo>
                    <a:pt x="1" y="153"/>
                    <a:pt x="159" y="205"/>
                    <a:pt x="195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3" name="Google Shape;60593;p25"/>
            <p:cNvSpPr/>
            <p:nvPr/>
          </p:nvSpPr>
          <p:spPr>
            <a:xfrm>
              <a:off x="7017123" y="1789229"/>
              <a:ext cx="22558" cy="8160"/>
            </a:xfrm>
            <a:custGeom>
              <a:avLst/>
              <a:gdLst/>
              <a:ahLst/>
              <a:cxnLst/>
              <a:rect l="l" t="t" r="r" b="b"/>
              <a:pathLst>
                <a:path w="632" h="271" extrusionOk="0">
                  <a:moveTo>
                    <a:pt x="577" y="0"/>
                  </a:moveTo>
                  <a:lnTo>
                    <a:pt x="1" y="0"/>
                  </a:lnTo>
                  <a:lnTo>
                    <a:pt x="1" y="271"/>
                  </a:lnTo>
                  <a:lnTo>
                    <a:pt x="386" y="271"/>
                  </a:lnTo>
                  <a:cubicBezTo>
                    <a:pt x="396" y="156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4" name="Google Shape;60594;p25"/>
            <p:cNvSpPr/>
            <p:nvPr/>
          </p:nvSpPr>
          <p:spPr>
            <a:xfrm>
              <a:off x="6700465" y="1789199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2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2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6"/>
                    <a:pt x="57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5" name="Google Shape;60595;p25"/>
            <p:cNvSpPr/>
            <p:nvPr/>
          </p:nvSpPr>
          <p:spPr>
            <a:xfrm>
              <a:off x="3668300" y="179386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8"/>
                  </a:moveTo>
                  <a:cubicBezTo>
                    <a:pt x="240" y="0"/>
                    <a:pt x="1" y="71"/>
                    <a:pt x="102" y="117"/>
                  </a:cubicBezTo>
                  <a:cubicBezTo>
                    <a:pt x="153" y="143"/>
                    <a:pt x="395" y="75"/>
                    <a:pt x="293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6" name="Google Shape;60596;p25"/>
            <p:cNvSpPr/>
            <p:nvPr/>
          </p:nvSpPr>
          <p:spPr>
            <a:xfrm>
              <a:off x="2267753" y="1791578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3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7" name="Google Shape;60597;p25"/>
            <p:cNvSpPr/>
            <p:nvPr/>
          </p:nvSpPr>
          <p:spPr>
            <a:xfrm>
              <a:off x="8169898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8" name="Google Shape;60598;p25"/>
            <p:cNvSpPr/>
            <p:nvPr/>
          </p:nvSpPr>
          <p:spPr>
            <a:xfrm>
              <a:off x="330042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9" name="Google Shape;60599;p25"/>
            <p:cNvSpPr/>
            <p:nvPr/>
          </p:nvSpPr>
          <p:spPr>
            <a:xfrm>
              <a:off x="6855189" y="178844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0" name="Google Shape;60600;p25"/>
            <p:cNvSpPr/>
            <p:nvPr/>
          </p:nvSpPr>
          <p:spPr>
            <a:xfrm>
              <a:off x="6593925" y="17834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3"/>
                  </a:moveTo>
                  <a:cubicBezTo>
                    <a:pt x="477" y="102"/>
                    <a:pt x="633" y="85"/>
                    <a:pt x="670" y="12"/>
                  </a:cubicBezTo>
                  <a:cubicBezTo>
                    <a:pt x="370" y="20"/>
                    <a:pt x="0" y="0"/>
                    <a:pt x="92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1" name="Google Shape;60601;p25"/>
            <p:cNvSpPr/>
            <p:nvPr/>
          </p:nvSpPr>
          <p:spPr>
            <a:xfrm>
              <a:off x="6080926" y="178061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6"/>
                    <a:pt x="157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2" name="Google Shape;60602;p25"/>
            <p:cNvSpPr/>
            <p:nvPr/>
          </p:nvSpPr>
          <p:spPr>
            <a:xfrm>
              <a:off x="5578492" y="177827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3" name="Google Shape;60603;p25"/>
            <p:cNvSpPr/>
            <p:nvPr/>
          </p:nvSpPr>
          <p:spPr>
            <a:xfrm>
              <a:off x="2188517" y="1780257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98" y="116"/>
                  </a:moveTo>
                  <a:cubicBezTo>
                    <a:pt x="152" y="141"/>
                    <a:pt x="391" y="71"/>
                    <a:pt x="290" y="24"/>
                  </a:cubicBezTo>
                  <a:cubicBezTo>
                    <a:pt x="238" y="1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4" name="Google Shape;60604;p25"/>
            <p:cNvSpPr/>
            <p:nvPr/>
          </p:nvSpPr>
          <p:spPr>
            <a:xfrm>
              <a:off x="614899" y="1775560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5" name="Google Shape;60605;p25"/>
            <p:cNvSpPr/>
            <p:nvPr/>
          </p:nvSpPr>
          <p:spPr>
            <a:xfrm>
              <a:off x="5279002" y="177209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1" y="68"/>
                    <a:pt x="100" y="115"/>
                  </a:cubicBezTo>
                  <a:cubicBezTo>
                    <a:pt x="152" y="140"/>
                    <a:pt x="390" y="70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6" name="Google Shape;60606;p25"/>
            <p:cNvSpPr/>
            <p:nvPr/>
          </p:nvSpPr>
          <p:spPr>
            <a:xfrm>
              <a:off x="2031009" y="1767491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7" name="Google Shape;60607;p25"/>
            <p:cNvSpPr/>
            <p:nvPr/>
          </p:nvSpPr>
          <p:spPr>
            <a:xfrm>
              <a:off x="4728348" y="1769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6"/>
                  </a:moveTo>
                  <a:cubicBezTo>
                    <a:pt x="154" y="141"/>
                    <a:pt x="394" y="73"/>
                    <a:pt x="293" y="24"/>
                  </a:cubicBezTo>
                  <a:cubicBezTo>
                    <a:pt x="241" y="1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8" name="Google Shape;60608;p25"/>
            <p:cNvSpPr/>
            <p:nvPr/>
          </p:nvSpPr>
          <p:spPr>
            <a:xfrm>
              <a:off x="4105561" y="176679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8"/>
                  </a:moveTo>
                  <a:cubicBezTo>
                    <a:pt x="346" y="0"/>
                    <a:pt x="174" y="54"/>
                    <a:pt x="0" y="108"/>
                  </a:cubicBezTo>
                  <a:cubicBezTo>
                    <a:pt x="3" y="200"/>
                    <a:pt x="338" y="223"/>
                    <a:pt x="385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9" name="Google Shape;60609;p25"/>
            <p:cNvSpPr/>
            <p:nvPr/>
          </p:nvSpPr>
          <p:spPr>
            <a:xfrm>
              <a:off x="1283479" y="1767371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5" y="1"/>
                  </a:moveTo>
                  <a:cubicBezTo>
                    <a:pt x="235" y="20"/>
                    <a:pt x="4" y="2"/>
                    <a:pt x="0" y="89"/>
                  </a:cubicBezTo>
                  <a:cubicBezTo>
                    <a:pt x="151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0" name="Google Shape;60610;p25"/>
            <p:cNvSpPr/>
            <p:nvPr/>
          </p:nvSpPr>
          <p:spPr>
            <a:xfrm>
              <a:off x="762021" y="1759151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9"/>
                    <a:pt x="762" y="349"/>
                    <a:pt x="724" y="274"/>
                  </a:cubicBezTo>
                  <a:cubicBezTo>
                    <a:pt x="408" y="270"/>
                    <a:pt x="618" y="20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1" name="Google Shape;60611;p25"/>
            <p:cNvSpPr/>
            <p:nvPr/>
          </p:nvSpPr>
          <p:spPr>
            <a:xfrm>
              <a:off x="4511592" y="1761168"/>
              <a:ext cx="13920" cy="7467"/>
            </a:xfrm>
            <a:custGeom>
              <a:avLst/>
              <a:gdLst/>
              <a:ahLst/>
              <a:cxnLst/>
              <a:rect l="l" t="t" r="r" b="b"/>
              <a:pathLst>
                <a:path w="390" h="248" extrusionOk="0">
                  <a:moveTo>
                    <a:pt x="389" y="115"/>
                  </a:moveTo>
                  <a:cubicBezTo>
                    <a:pt x="384" y="21"/>
                    <a:pt x="50" y="0"/>
                    <a:pt x="0" y="115"/>
                  </a:cubicBezTo>
                  <a:cubicBezTo>
                    <a:pt x="220" y="105"/>
                    <a:pt x="303" y="247"/>
                    <a:pt x="38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2" name="Google Shape;60612;p25"/>
            <p:cNvSpPr/>
            <p:nvPr/>
          </p:nvSpPr>
          <p:spPr>
            <a:xfrm>
              <a:off x="874486" y="1756411"/>
              <a:ext cx="25592" cy="10990"/>
            </a:xfrm>
            <a:custGeom>
              <a:avLst/>
              <a:gdLst/>
              <a:ahLst/>
              <a:cxnLst/>
              <a:rect l="l" t="t" r="r" b="b"/>
              <a:pathLst>
                <a:path w="717" h="365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7"/>
                    <a:pt x="614" y="21"/>
                    <a:pt x="275" y="0"/>
                  </a:cubicBezTo>
                  <a:cubicBezTo>
                    <a:pt x="215" y="123"/>
                    <a:pt x="1" y="173"/>
                    <a:pt x="83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3" name="Google Shape;60613;p25"/>
            <p:cNvSpPr/>
            <p:nvPr/>
          </p:nvSpPr>
          <p:spPr>
            <a:xfrm>
              <a:off x="4619595" y="1751293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70"/>
                  </a:moveTo>
                  <a:cubicBezTo>
                    <a:pt x="411" y="225"/>
                    <a:pt x="429" y="1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4" name="Google Shape;60614;p25"/>
            <p:cNvSpPr/>
            <p:nvPr/>
          </p:nvSpPr>
          <p:spPr>
            <a:xfrm>
              <a:off x="1214593" y="17587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4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5" name="Google Shape;60615;p25"/>
            <p:cNvSpPr/>
            <p:nvPr/>
          </p:nvSpPr>
          <p:spPr>
            <a:xfrm>
              <a:off x="5826301" y="1753671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6" name="Google Shape;60616;p25"/>
            <p:cNvSpPr/>
            <p:nvPr/>
          </p:nvSpPr>
          <p:spPr>
            <a:xfrm>
              <a:off x="4717177" y="1753671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3"/>
                  </a:moveTo>
                  <a:lnTo>
                    <a:pt x="414" y="90"/>
                  </a:lnTo>
                  <a:cubicBezTo>
                    <a:pt x="219" y="90"/>
                    <a:pt x="185" y="16"/>
                    <a:pt x="27" y="0"/>
                  </a:cubicBezTo>
                  <a:cubicBezTo>
                    <a:pt x="46" y="144"/>
                    <a:pt x="1" y="315"/>
                    <a:pt x="4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7" name="Google Shape;60617;p25"/>
            <p:cNvSpPr/>
            <p:nvPr/>
          </p:nvSpPr>
          <p:spPr>
            <a:xfrm>
              <a:off x="860066" y="175565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8" name="Google Shape;60618;p25"/>
            <p:cNvSpPr/>
            <p:nvPr/>
          </p:nvSpPr>
          <p:spPr>
            <a:xfrm>
              <a:off x="8834195" y="1750359"/>
              <a:ext cx="13884" cy="674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1"/>
                    <a:pt x="337" y="224"/>
                    <a:pt x="388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9" name="Google Shape;60619;p25"/>
            <p:cNvSpPr/>
            <p:nvPr/>
          </p:nvSpPr>
          <p:spPr>
            <a:xfrm>
              <a:off x="9050916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0" name="Google Shape;60620;p25"/>
            <p:cNvSpPr/>
            <p:nvPr/>
          </p:nvSpPr>
          <p:spPr>
            <a:xfrm>
              <a:off x="8968289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2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1" name="Google Shape;60621;p25"/>
            <p:cNvSpPr/>
            <p:nvPr/>
          </p:nvSpPr>
          <p:spPr>
            <a:xfrm>
              <a:off x="8625790" y="1736449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9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2" name="Google Shape;60622;p25"/>
            <p:cNvSpPr/>
            <p:nvPr/>
          </p:nvSpPr>
          <p:spPr>
            <a:xfrm>
              <a:off x="1768602" y="174469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3" name="Google Shape;60623;p25"/>
            <p:cNvSpPr/>
            <p:nvPr/>
          </p:nvSpPr>
          <p:spPr>
            <a:xfrm>
              <a:off x="1744689" y="1731812"/>
              <a:ext cx="22986" cy="13700"/>
            </a:xfrm>
            <a:custGeom>
              <a:avLst/>
              <a:gdLst/>
              <a:ahLst/>
              <a:cxnLst/>
              <a:rect l="l" t="t" r="r" b="b"/>
              <a:pathLst>
                <a:path w="644" h="455" extrusionOk="0">
                  <a:moveTo>
                    <a:pt x="1" y="92"/>
                  </a:moveTo>
                  <a:lnTo>
                    <a:pt x="1" y="455"/>
                  </a:lnTo>
                  <a:lnTo>
                    <a:pt x="578" y="455"/>
                  </a:lnTo>
                  <a:cubicBezTo>
                    <a:pt x="629" y="217"/>
                    <a:pt x="643" y="0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4" name="Google Shape;60624;p25"/>
            <p:cNvSpPr/>
            <p:nvPr/>
          </p:nvSpPr>
          <p:spPr>
            <a:xfrm>
              <a:off x="8118324" y="1731812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2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5" name="Google Shape;60625;p25"/>
            <p:cNvSpPr/>
            <p:nvPr/>
          </p:nvSpPr>
          <p:spPr>
            <a:xfrm>
              <a:off x="3905901" y="1736600"/>
              <a:ext cx="13777" cy="7407"/>
            </a:xfrm>
            <a:custGeom>
              <a:avLst/>
              <a:gdLst/>
              <a:ahLst/>
              <a:cxnLst/>
              <a:rect l="l" t="t" r="r" b="b"/>
              <a:pathLst>
                <a:path w="386" h="246" extrusionOk="0">
                  <a:moveTo>
                    <a:pt x="386" y="113"/>
                  </a:moveTo>
                  <a:cubicBezTo>
                    <a:pt x="383" y="21"/>
                    <a:pt x="49" y="1"/>
                    <a:pt x="1" y="113"/>
                  </a:cubicBezTo>
                  <a:cubicBezTo>
                    <a:pt x="216" y="104"/>
                    <a:pt x="304" y="246"/>
                    <a:pt x="386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6" name="Google Shape;60626;p25"/>
            <p:cNvSpPr/>
            <p:nvPr/>
          </p:nvSpPr>
          <p:spPr>
            <a:xfrm>
              <a:off x="1541388" y="173927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7" name="Google Shape;60627;p25"/>
            <p:cNvSpPr/>
            <p:nvPr/>
          </p:nvSpPr>
          <p:spPr>
            <a:xfrm>
              <a:off x="560719" y="1736931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3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8" name="Google Shape;60628;p25"/>
            <p:cNvSpPr/>
            <p:nvPr/>
          </p:nvSpPr>
          <p:spPr>
            <a:xfrm>
              <a:off x="271615" y="1733649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2"/>
                  </a:moveTo>
                  <a:cubicBezTo>
                    <a:pt x="515" y="2"/>
                    <a:pt x="54" y="1"/>
                    <a:pt x="1" y="211"/>
                  </a:cubicBezTo>
                  <a:cubicBezTo>
                    <a:pt x="257" y="328"/>
                    <a:pt x="719" y="331"/>
                    <a:pt x="775" y="1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9" name="Google Shape;60629;p25"/>
            <p:cNvSpPr/>
            <p:nvPr/>
          </p:nvSpPr>
          <p:spPr>
            <a:xfrm>
              <a:off x="4135935" y="1723442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0" name="Google Shape;60630;p25"/>
            <p:cNvSpPr/>
            <p:nvPr/>
          </p:nvSpPr>
          <p:spPr>
            <a:xfrm>
              <a:off x="860887" y="1731993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7"/>
                  </a:moveTo>
                  <a:cubicBezTo>
                    <a:pt x="322" y="181"/>
                    <a:pt x="344" y="292"/>
                    <a:pt x="656" y="266"/>
                  </a:cubicBezTo>
                  <a:cubicBezTo>
                    <a:pt x="955" y="44"/>
                    <a:pt x="1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1" name="Google Shape;60631;p25"/>
            <p:cNvSpPr/>
            <p:nvPr/>
          </p:nvSpPr>
          <p:spPr>
            <a:xfrm>
              <a:off x="6958482" y="173380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2" name="Google Shape;60632;p25"/>
            <p:cNvSpPr/>
            <p:nvPr/>
          </p:nvSpPr>
          <p:spPr>
            <a:xfrm>
              <a:off x="5981739" y="1726333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3"/>
                    <a:pt x="84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3" name="Google Shape;60633;p25"/>
            <p:cNvSpPr/>
            <p:nvPr/>
          </p:nvSpPr>
          <p:spPr>
            <a:xfrm>
              <a:off x="2912347" y="1722599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4" name="Google Shape;60634;p25"/>
            <p:cNvSpPr/>
            <p:nvPr/>
          </p:nvSpPr>
          <p:spPr>
            <a:xfrm>
              <a:off x="2177345" y="1723593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8"/>
                    <a:pt x="26" y="1"/>
                  </a:cubicBezTo>
                  <a:cubicBezTo>
                    <a:pt x="46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5" name="Google Shape;60635;p25"/>
            <p:cNvSpPr/>
            <p:nvPr/>
          </p:nvSpPr>
          <p:spPr>
            <a:xfrm>
              <a:off x="1909763" y="1729103"/>
              <a:ext cx="13920" cy="2740"/>
            </a:xfrm>
            <a:custGeom>
              <a:avLst/>
              <a:gdLst/>
              <a:ahLst/>
              <a:cxnLst/>
              <a:rect l="l" t="t" r="r" b="b"/>
              <a:pathLst>
                <a:path w="390" h="91" extrusionOk="0">
                  <a:moveTo>
                    <a:pt x="390" y="0"/>
                  </a:moveTo>
                  <a:cubicBezTo>
                    <a:pt x="240" y="20"/>
                    <a:pt x="6" y="2"/>
                    <a:pt x="1" y="90"/>
                  </a:cubicBezTo>
                  <a:cubicBezTo>
                    <a:pt x="153" y="71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6" name="Google Shape;60636;p25"/>
            <p:cNvSpPr/>
            <p:nvPr/>
          </p:nvSpPr>
          <p:spPr>
            <a:xfrm>
              <a:off x="3998736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42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7" name="Google Shape;60637;p25"/>
            <p:cNvSpPr/>
            <p:nvPr/>
          </p:nvSpPr>
          <p:spPr>
            <a:xfrm>
              <a:off x="804994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8" name="Google Shape;60638;p25"/>
            <p:cNvSpPr/>
            <p:nvPr/>
          </p:nvSpPr>
          <p:spPr>
            <a:xfrm>
              <a:off x="6982645" y="1720853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9" name="Google Shape;60639;p25"/>
            <p:cNvSpPr/>
            <p:nvPr/>
          </p:nvSpPr>
          <p:spPr>
            <a:xfrm>
              <a:off x="3155694" y="171814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0" name="Google Shape;60640;p25"/>
            <p:cNvSpPr/>
            <p:nvPr/>
          </p:nvSpPr>
          <p:spPr>
            <a:xfrm>
              <a:off x="2086081" y="1715524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9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1" name="Google Shape;60641;p25"/>
            <p:cNvSpPr/>
            <p:nvPr/>
          </p:nvSpPr>
          <p:spPr>
            <a:xfrm>
              <a:off x="3138455" y="171733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0" y="27"/>
                  </a:moveTo>
                  <a:cubicBezTo>
                    <a:pt x="236" y="1"/>
                    <a:pt x="0" y="71"/>
                    <a:pt x="98" y="117"/>
                  </a:cubicBezTo>
                  <a:cubicBezTo>
                    <a:pt x="151" y="143"/>
                    <a:pt x="389" y="73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2" name="Google Shape;60642;p25"/>
            <p:cNvSpPr/>
            <p:nvPr/>
          </p:nvSpPr>
          <p:spPr>
            <a:xfrm>
              <a:off x="2226528" y="1718143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4" y="0"/>
                  </a:moveTo>
                  <a:cubicBezTo>
                    <a:pt x="236" y="20"/>
                    <a:pt x="2" y="1"/>
                    <a:pt x="1" y="90"/>
                  </a:cubicBezTo>
                  <a:cubicBezTo>
                    <a:pt x="148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3" name="Google Shape;60643;p25"/>
            <p:cNvSpPr/>
            <p:nvPr/>
          </p:nvSpPr>
          <p:spPr>
            <a:xfrm>
              <a:off x="2081869" y="2385228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1"/>
                  </a:cubicBezTo>
                  <a:cubicBezTo>
                    <a:pt x="228" y="288"/>
                    <a:pt x="209" y="417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4" name="Google Shape;60644;p25"/>
            <p:cNvSpPr/>
            <p:nvPr/>
          </p:nvSpPr>
          <p:spPr>
            <a:xfrm>
              <a:off x="8772305" y="2095403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4"/>
                  </a:moveTo>
                  <a:cubicBezTo>
                    <a:pt x="898" y="123"/>
                    <a:pt x="459" y="57"/>
                    <a:pt x="1" y="0"/>
                  </a:cubicBezTo>
                  <a:cubicBezTo>
                    <a:pt x="79" y="236"/>
                    <a:pt x="601" y="262"/>
                    <a:pt x="964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5" name="Google Shape;60645;p25"/>
            <p:cNvSpPr/>
            <p:nvPr/>
          </p:nvSpPr>
          <p:spPr>
            <a:xfrm>
              <a:off x="9095424" y="1868505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9"/>
                    <a:pt x="780" y="0"/>
                  </a:cubicBezTo>
                  <a:cubicBezTo>
                    <a:pt x="610" y="161"/>
                    <a:pt x="0" y="116"/>
                    <a:pt x="20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6" name="Google Shape;60646;p25"/>
            <p:cNvSpPr/>
            <p:nvPr/>
          </p:nvSpPr>
          <p:spPr>
            <a:xfrm>
              <a:off x="835332" y="1796094"/>
              <a:ext cx="35193" cy="10147"/>
            </a:xfrm>
            <a:custGeom>
              <a:avLst/>
              <a:gdLst/>
              <a:ahLst/>
              <a:cxnLst/>
              <a:rect l="l" t="t" r="r" b="b"/>
              <a:pathLst>
                <a:path w="986" h="337" extrusionOk="0">
                  <a:moveTo>
                    <a:pt x="406" y="317"/>
                  </a:moveTo>
                  <a:cubicBezTo>
                    <a:pt x="484" y="163"/>
                    <a:pt x="655" y="336"/>
                    <a:pt x="986" y="317"/>
                  </a:cubicBezTo>
                  <a:lnTo>
                    <a:pt x="986" y="43"/>
                  </a:lnTo>
                  <a:cubicBezTo>
                    <a:pt x="612" y="1"/>
                    <a:pt x="0" y="289"/>
                    <a:pt x="406" y="3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7" name="Google Shape;60647;p25"/>
            <p:cNvSpPr/>
            <p:nvPr/>
          </p:nvSpPr>
          <p:spPr>
            <a:xfrm>
              <a:off x="808813" y="1732505"/>
              <a:ext cx="37549" cy="11111"/>
            </a:xfrm>
            <a:custGeom>
              <a:avLst/>
              <a:gdLst/>
              <a:ahLst/>
              <a:cxnLst/>
              <a:rect l="l" t="t" r="r" b="b"/>
              <a:pathLst>
                <a:path w="1052" h="369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69"/>
                    <a:pt x="960" y="2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8" name="Google Shape;60648;p25"/>
            <p:cNvSpPr/>
            <p:nvPr/>
          </p:nvSpPr>
          <p:spPr>
            <a:xfrm>
              <a:off x="8669406" y="342105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199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9" name="Google Shape;60649;p25"/>
            <p:cNvSpPr/>
            <p:nvPr/>
          </p:nvSpPr>
          <p:spPr>
            <a:xfrm>
              <a:off x="8066999" y="342358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39"/>
                    <a:pt x="393" y="71"/>
                    <a:pt x="294" y="23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0" name="Google Shape;60650;p25"/>
            <p:cNvSpPr/>
            <p:nvPr/>
          </p:nvSpPr>
          <p:spPr>
            <a:xfrm>
              <a:off x="3244567" y="342159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2"/>
                    <a:pt x="606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1" name="Google Shape;60651;p25"/>
            <p:cNvSpPr/>
            <p:nvPr/>
          </p:nvSpPr>
          <p:spPr>
            <a:xfrm>
              <a:off x="113821" y="3421443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9" y="5"/>
                  </a:moveTo>
                  <a:cubicBezTo>
                    <a:pt x="246" y="0"/>
                    <a:pt x="83" y="73"/>
                    <a:pt x="1" y="186"/>
                  </a:cubicBezTo>
                  <a:cubicBezTo>
                    <a:pt x="302" y="178"/>
                    <a:pt x="668" y="199"/>
                    <a:pt x="579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2" name="Google Shape;60652;p25"/>
            <p:cNvSpPr/>
            <p:nvPr/>
          </p:nvSpPr>
          <p:spPr>
            <a:xfrm>
              <a:off x="2670678" y="342081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0"/>
                    <a:pt x="0" y="68"/>
                    <a:pt x="102" y="118"/>
                  </a:cubicBezTo>
                  <a:cubicBezTo>
                    <a:pt x="155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3" name="Google Shape;60653;p25"/>
            <p:cNvSpPr/>
            <p:nvPr/>
          </p:nvSpPr>
          <p:spPr>
            <a:xfrm>
              <a:off x="6889989" y="3418101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1" y="116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0" y="0"/>
                    <a:pt x="1" y="68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4" name="Google Shape;60654;p25"/>
            <p:cNvSpPr/>
            <p:nvPr/>
          </p:nvSpPr>
          <p:spPr>
            <a:xfrm>
              <a:off x="5196732" y="3418101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1" y="0"/>
                    <a:pt x="1" y="68"/>
                    <a:pt x="102" y="116"/>
                  </a:cubicBezTo>
                  <a:cubicBezTo>
                    <a:pt x="155" y="140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5" name="Google Shape;60655;p25"/>
            <p:cNvSpPr/>
            <p:nvPr/>
          </p:nvSpPr>
          <p:spPr>
            <a:xfrm>
              <a:off x="1827636" y="3405154"/>
              <a:ext cx="39761" cy="13730"/>
            </a:xfrm>
            <a:custGeom>
              <a:avLst/>
              <a:gdLst/>
              <a:ahLst/>
              <a:cxnLst/>
              <a:rect l="l" t="t" r="r" b="b"/>
              <a:pathLst>
                <a:path w="1114" h="456" extrusionOk="0">
                  <a:moveTo>
                    <a:pt x="577" y="1"/>
                  </a:moveTo>
                  <a:cubicBezTo>
                    <a:pt x="405" y="161"/>
                    <a:pt x="113" y="266"/>
                    <a:pt x="0" y="455"/>
                  </a:cubicBezTo>
                  <a:cubicBezTo>
                    <a:pt x="388" y="449"/>
                    <a:pt x="1114" y="142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6" name="Google Shape;60656;p25"/>
            <p:cNvSpPr/>
            <p:nvPr/>
          </p:nvSpPr>
          <p:spPr>
            <a:xfrm>
              <a:off x="1665738" y="3415331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101" y="117"/>
                  </a:moveTo>
                  <a:cubicBezTo>
                    <a:pt x="154" y="141"/>
                    <a:pt x="396" y="73"/>
                    <a:pt x="291" y="24"/>
                  </a:cubicBezTo>
                  <a:cubicBezTo>
                    <a:pt x="239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7" name="Google Shape;60657;p25"/>
            <p:cNvSpPr/>
            <p:nvPr/>
          </p:nvSpPr>
          <p:spPr>
            <a:xfrm>
              <a:off x="1087602" y="341262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4"/>
                    <a:pt x="290" y="27"/>
                  </a:cubicBezTo>
                  <a:cubicBezTo>
                    <a:pt x="241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8" name="Google Shape;60658;p25"/>
            <p:cNvSpPr/>
            <p:nvPr/>
          </p:nvSpPr>
          <p:spPr>
            <a:xfrm>
              <a:off x="2732675" y="340988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7"/>
                  </a:moveTo>
                  <a:cubicBezTo>
                    <a:pt x="152" y="140"/>
                    <a:pt x="391" y="72"/>
                    <a:pt x="295" y="25"/>
                  </a:cubicBezTo>
                  <a:cubicBezTo>
                    <a:pt x="237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9" name="Google Shape;60659;p25"/>
            <p:cNvSpPr/>
            <p:nvPr/>
          </p:nvSpPr>
          <p:spPr>
            <a:xfrm>
              <a:off x="2867019" y="340515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0" name="Google Shape;60660;p25"/>
            <p:cNvSpPr/>
            <p:nvPr/>
          </p:nvSpPr>
          <p:spPr>
            <a:xfrm>
              <a:off x="6556306" y="340205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5"/>
                    <a:pt x="157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1" name="Google Shape;60661;p25"/>
            <p:cNvSpPr/>
            <p:nvPr/>
          </p:nvSpPr>
          <p:spPr>
            <a:xfrm>
              <a:off x="4222952" y="340205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2" name="Google Shape;60662;p25"/>
            <p:cNvSpPr/>
            <p:nvPr/>
          </p:nvSpPr>
          <p:spPr>
            <a:xfrm>
              <a:off x="536948" y="34043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3" name="Google Shape;60663;p25"/>
            <p:cNvSpPr/>
            <p:nvPr/>
          </p:nvSpPr>
          <p:spPr>
            <a:xfrm>
              <a:off x="5475664" y="33969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8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6"/>
                    <a:pt x="388" y="274"/>
                  </a:cubicBezTo>
                  <a:cubicBezTo>
                    <a:pt x="387" y="182"/>
                    <a:pt x="542" y="167"/>
                    <a:pt x="58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4" name="Google Shape;60664;p25"/>
            <p:cNvSpPr/>
            <p:nvPr/>
          </p:nvSpPr>
          <p:spPr>
            <a:xfrm>
              <a:off x="4844918" y="3396513"/>
              <a:ext cx="33551" cy="15868"/>
            </a:xfrm>
            <a:custGeom>
              <a:avLst/>
              <a:gdLst/>
              <a:ahLst/>
              <a:cxnLst/>
              <a:rect l="l" t="t" r="r" b="b"/>
              <a:pathLst>
                <a:path w="940" h="527" extrusionOk="0">
                  <a:moveTo>
                    <a:pt x="895" y="196"/>
                  </a:moveTo>
                  <a:cubicBezTo>
                    <a:pt x="939" y="142"/>
                    <a:pt x="604" y="1"/>
                    <a:pt x="510" y="15"/>
                  </a:cubicBezTo>
                  <a:cubicBezTo>
                    <a:pt x="1" y="89"/>
                    <a:pt x="633" y="527"/>
                    <a:pt x="895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5" name="Google Shape;60665;p25"/>
            <p:cNvSpPr/>
            <p:nvPr/>
          </p:nvSpPr>
          <p:spPr>
            <a:xfrm>
              <a:off x="416667" y="3388173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9" y="1"/>
                    <a:pt x="0" y="201"/>
                  </a:cubicBezTo>
                  <a:cubicBezTo>
                    <a:pt x="302" y="240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6" name="Google Shape;60666;p25"/>
            <p:cNvSpPr/>
            <p:nvPr/>
          </p:nvSpPr>
          <p:spPr>
            <a:xfrm>
              <a:off x="822733" y="3377815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5"/>
                  </a:moveTo>
                  <a:cubicBezTo>
                    <a:pt x="1320" y="440"/>
                    <a:pt x="1412" y="300"/>
                    <a:pt x="1350" y="92"/>
                  </a:cubicBezTo>
                  <a:cubicBezTo>
                    <a:pt x="721" y="144"/>
                    <a:pt x="451" y="30"/>
                    <a:pt x="1" y="0"/>
                  </a:cubicBezTo>
                  <a:cubicBezTo>
                    <a:pt x="229" y="256"/>
                    <a:pt x="314" y="580"/>
                    <a:pt x="1157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7" name="Google Shape;60667;p25"/>
            <p:cNvSpPr/>
            <p:nvPr/>
          </p:nvSpPr>
          <p:spPr>
            <a:xfrm>
              <a:off x="1189645" y="3375106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6"/>
                    <a:pt x="531" y="358"/>
                    <a:pt x="71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8" name="Google Shape;60668;p25"/>
            <p:cNvSpPr/>
            <p:nvPr/>
          </p:nvSpPr>
          <p:spPr>
            <a:xfrm>
              <a:off x="6690364" y="338251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6"/>
                  </a:cubicBezTo>
                  <a:cubicBezTo>
                    <a:pt x="244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9" name="Google Shape;60669;p25"/>
            <p:cNvSpPr/>
            <p:nvPr/>
          </p:nvSpPr>
          <p:spPr>
            <a:xfrm>
              <a:off x="6611343" y="337781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0" name="Google Shape;60670;p25"/>
            <p:cNvSpPr/>
            <p:nvPr/>
          </p:nvSpPr>
          <p:spPr>
            <a:xfrm>
              <a:off x="5234673" y="3377243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1"/>
                  </a:moveTo>
                  <a:cubicBezTo>
                    <a:pt x="346" y="1"/>
                    <a:pt x="174" y="55"/>
                    <a:pt x="0" y="111"/>
                  </a:cubicBezTo>
                  <a:cubicBezTo>
                    <a:pt x="5" y="202"/>
                    <a:pt x="341" y="224"/>
                    <a:pt x="385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1" name="Google Shape;60671;p25"/>
            <p:cNvSpPr/>
            <p:nvPr/>
          </p:nvSpPr>
          <p:spPr>
            <a:xfrm>
              <a:off x="8006537" y="3366886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3"/>
                    <a:pt x="0" y="64"/>
                    <a:pt x="59" y="273"/>
                  </a:cubicBezTo>
                  <a:cubicBezTo>
                    <a:pt x="397" y="546"/>
                    <a:pt x="1252" y="143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2" name="Google Shape;60672;p25"/>
            <p:cNvSpPr/>
            <p:nvPr/>
          </p:nvSpPr>
          <p:spPr>
            <a:xfrm>
              <a:off x="6683547" y="337432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3" name="Google Shape;60673;p25"/>
            <p:cNvSpPr/>
            <p:nvPr/>
          </p:nvSpPr>
          <p:spPr>
            <a:xfrm>
              <a:off x="9075543" y="336962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4" name="Google Shape;60674;p25"/>
            <p:cNvSpPr/>
            <p:nvPr/>
          </p:nvSpPr>
          <p:spPr>
            <a:xfrm>
              <a:off x="5841969" y="3359780"/>
              <a:ext cx="22165" cy="16169"/>
            </a:xfrm>
            <a:custGeom>
              <a:avLst/>
              <a:gdLst/>
              <a:ahLst/>
              <a:cxnLst/>
              <a:rect l="l" t="t" r="r" b="b"/>
              <a:pathLst>
                <a:path w="621" h="537" extrusionOk="0">
                  <a:moveTo>
                    <a:pt x="343" y="509"/>
                  </a:moveTo>
                  <a:cubicBezTo>
                    <a:pt x="403" y="385"/>
                    <a:pt x="620" y="334"/>
                    <a:pt x="538" y="144"/>
                  </a:cubicBezTo>
                  <a:cubicBezTo>
                    <a:pt x="0" y="0"/>
                    <a:pt x="4" y="537"/>
                    <a:pt x="343" y="5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5" name="Google Shape;60675;p25"/>
            <p:cNvSpPr/>
            <p:nvPr/>
          </p:nvSpPr>
          <p:spPr>
            <a:xfrm>
              <a:off x="5410169" y="336884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0" y="143"/>
                    <a:pt x="394" y="72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6" name="Google Shape;60676;p25"/>
            <p:cNvSpPr/>
            <p:nvPr/>
          </p:nvSpPr>
          <p:spPr>
            <a:xfrm>
              <a:off x="2537012" y="3359780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1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7" name="Google Shape;60677;p25"/>
            <p:cNvSpPr/>
            <p:nvPr/>
          </p:nvSpPr>
          <p:spPr>
            <a:xfrm>
              <a:off x="1440273" y="3354662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2"/>
                    <a:pt x="655" y="0"/>
                    <a:pt x="54" y="43"/>
                  </a:cubicBezTo>
                  <a:cubicBezTo>
                    <a:pt x="1" y="250"/>
                    <a:pt x="100" y="384"/>
                    <a:pt x="439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8" name="Google Shape;60678;p25"/>
            <p:cNvSpPr/>
            <p:nvPr/>
          </p:nvSpPr>
          <p:spPr>
            <a:xfrm>
              <a:off x="8886091" y="336068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0" y="115"/>
                  </a:moveTo>
                  <a:cubicBezTo>
                    <a:pt x="155" y="141"/>
                    <a:pt x="396" y="73"/>
                    <a:pt x="293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9" name="Google Shape;60679;p25"/>
            <p:cNvSpPr/>
            <p:nvPr/>
          </p:nvSpPr>
          <p:spPr>
            <a:xfrm>
              <a:off x="8941270" y="3357974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0" name="Google Shape;60680;p25"/>
            <p:cNvSpPr/>
            <p:nvPr/>
          </p:nvSpPr>
          <p:spPr>
            <a:xfrm>
              <a:off x="6907335" y="3348339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1" name="Google Shape;60681;p25"/>
            <p:cNvSpPr/>
            <p:nvPr/>
          </p:nvSpPr>
          <p:spPr>
            <a:xfrm>
              <a:off x="2619139" y="3355234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6"/>
                  </a:moveTo>
                  <a:cubicBezTo>
                    <a:pt x="385" y="24"/>
                    <a:pt x="50" y="1"/>
                    <a:pt x="1" y="116"/>
                  </a:cubicBezTo>
                  <a:cubicBezTo>
                    <a:pt x="217" y="105"/>
                    <a:pt x="300" y="248"/>
                    <a:pt x="386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2" name="Google Shape;60682;p25"/>
            <p:cNvSpPr/>
            <p:nvPr/>
          </p:nvSpPr>
          <p:spPr>
            <a:xfrm>
              <a:off x="865599" y="3339517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5"/>
                    <a:pt x="725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3" name="Google Shape;60683;p25"/>
            <p:cNvSpPr/>
            <p:nvPr/>
          </p:nvSpPr>
          <p:spPr>
            <a:xfrm>
              <a:off x="6132858" y="334704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1" y="0"/>
                    <a:pt x="1" y="69"/>
                    <a:pt x="102" y="115"/>
                  </a:cubicBezTo>
                  <a:cubicBezTo>
                    <a:pt x="155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4" name="Google Shape;60684;p25"/>
            <p:cNvSpPr/>
            <p:nvPr/>
          </p:nvSpPr>
          <p:spPr>
            <a:xfrm>
              <a:off x="6052908" y="3345027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2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5" name="Google Shape;60685;p25"/>
            <p:cNvSpPr/>
            <p:nvPr/>
          </p:nvSpPr>
          <p:spPr>
            <a:xfrm>
              <a:off x="1387485" y="3335242"/>
              <a:ext cx="20238" cy="13670"/>
            </a:xfrm>
            <a:custGeom>
              <a:avLst/>
              <a:gdLst/>
              <a:ahLst/>
              <a:cxnLst/>
              <a:rect l="l" t="t" r="r" b="b"/>
              <a:pathLst>
                <a:path w="567" h="454" extrusionOk="0">
                  <a:moveTo>
                    <a:pt x="376" y="417"/>
                  </a:moveTo>
                  <a:cubicBezTo>
                    <a:pt x="386" y="362"/>
                    <a:pt x="403" y="309"/>
                    <a:pt x="566" y="326"/>
                  </a:cubicBezTo>
                  <a:lnTo>
                    <a:pt x="566" y="144"/>
                  </a:lnTo>
                  <a:cubicBezTo>
                    <a:pt x="95" y="1"/>
                    <a:pt x="1" y="454"/>
                    <a:pt x="376" y="4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6" name="Google Shape;60686;p25"/>
            <p:cNvSpPr/>
            <p:nvPr/>
          </p:nvSpPr>
          <p:spPr>
            <a:xfrm>
              <a:off x="5244988" y="33415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7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7" name="Google Shape;60687;p25"/>
            <p:cNvSpPr/>
            <p:nvPr/>
          </p:nvSpPr>
          <p:spPr>
            <a:xfrm>
              <a:off x="84304" y="3336777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8" name="Google Shape;60688;p25"/>
            <p:cNvSpPr/>
            <p:nvPr/>
          </p:nvSpPr>
          <p:spPr>
            <a:xfrm>
              <a:off x="8428486" y="3336506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2" y="102"/>
                  </a:moveTo>
                  <a:cubicBezTo>
                    <a:pt x="194" y="53"/>
                    <a:pt x="37" y="0"/>
                    <a:pt x="0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9" name="Google Shape;60689;p25"/>
            <p:cNvSpPr/>
            <p:nvPr/>
          </p:nvSpPr>
          <p:spPr>
            <a:xfrm>
              <a:off x="5282892" y="3331388"/>
              <a:ext cx="22629" cy="13670"/>
            </a:xfrm>
            <a:custGeom>
              <a:avLst/>
              <a:gdLst/>
              <a:ahLst/>
              <a:cxnLst/>
              <a:rect l="l" t="t" r="r" b="b"/>
              <a:pathLst>
                <a:path w="634" h="454" extrusionOk="0">
                  <a:moveTo>
                    <a:pt x="580" y="362"/>
                  </a:moveTo>
                  <a:cubicBezTo>
                    <a:pt x="633" y="155"/>
                    <a:pt x="534" y="22"/>
                    <a:pt x="195" y="1"/>
                  </a:cubicBezTo>
                  <a:cubicBezTo>
                    <a:pt x="239" y="160"/>
                    <a:pt x="0" y="454"/>
                    <a:pt x="58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0" name="Google Shape;60690;p25"/>
            <p:cNvSpPr/>
            <p:nvPr/>
          </p:nvSpPr>
          <p:spPr>
            <a:xfrm>
              <a:off x="3965685" y="3320429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6"/>
                  </a:moveTo>
                  <a:cubicBezTo>
                    <a:pt x="1606" y="369"/>
                    <a:pt x="632" y="111"/>
                    <a:pt x="72" y="0"/>
                  </a:cubicBezTo>
                  <a:cubicBezTo>
                    <a:pt x="1" y="427"/>
                    <a:pt x="418" y="623"/>
                    <a:pt x="1037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1" name="Google Shape;60691;p25"/>
            <p:cNvSpPr/>
            <p:nvPr/>
          </p:nvSpPr>
          <p:spPr>
            <a:xfrm>
              <a:off x="8452542" y="333334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3" y="141"/>
                    <a:pt x="393" y="70"/>
                    <a:pt x="292" y="24"/>
                  </a:cubicBezTo>
                  <a:cubicBezTo>
                    <a:pt x="238" y="1"/>
                    <a:pt x="0" y="69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2" name="Google Shape;60692;p25"/>
            <p:cNvSpPr/>
            <p:nvPr/>
          </p:nvSpPr>
          <p:spPr>
            <a:xfrm>
              <a:off x="578244" y="3333345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1"/>
                    <a:pt x="394" y="70"/>
                    <a:pt x="294" y="24"/>
                  </a:cubicBezTo>
                  <a:cubicBezTo>
                    <a:pt x="240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3" name="Google Shape;60693;p25"/>
            <p:cNvSpPr/>
            <p:nvPr/>
          </p:nvSpPr>
          <p:spPr>
            <a:xfrm>
              <a:off x="5196732" y="33305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8"/>
                  </a:moveTo>
                  <a:cubicBezTo>
                    <a:pt x="241" y="0"/>
                    <a:pt x="1" y="71"/>
                    <a:pt x="102" y="116"/>
                  </a:cubicBezTo>
                  <a:cubicBezTo>
                    <a:pt x="155" y="141"/>
                    <a:pt x="395" y="73"/>
                    <a:pt x="294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4" name="Google Shape;60694;p25"/>
            <p:cNvSpPr/>
            <p:nvPr/>
          </p:nvSpPr>
          <p:spPr>
            <a:xfrm>
              <a:off x="1655495" y="3321934"/>
              <a:ext cx="34872" cy="15296"/>
            </a:xfrm>
            <a:custGeom>
              <a:avLst/>
              <a:gdLst/>
              <a:ahLst/>
              <a:cxnLst/>
              <a:rect l="l" t="t" r="r" b="b"/>
              <a:pathLst>
                <a:path w="977" h="508" extrusionOk="0">
                  <a:moveTo>
                    <a:pt x="773" y="403"/>
                  </a:moveTo>
                  <a:cubicBezTo>
                    <a:pt x="977" y="174"/>
                    <a:pt x="122" y="0"/>
                    <a:pt x="0" y="222"/>
                  </a:cubicBezTo>
                  <a:cubicBezTo>
                    <a:pt x="307" y="260"/>
                    <a:pt x="166" y="508"/>
                    <a:pt x="773" y="4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5" name="Google Shape;60695;p25"/>
            <p:cNvSpPr/>
            <p:nvPr/>
          </p:nvSpPr>
          <p:spPr>
            <a:xfrm>
              <a:off x="323796" y="3328257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9" y="193"/>
                  </a:moveTo>
                  <a:cubicBezTo>
                    <a:pt x="479" y="102"/>
                    <a:pt x="634" y="86"/>
                    <a:pt x="672" y="12"/>
                  </a:cubicBezTo>
                  <a:cubicBezTo>
                    <a:pt x="368" y="22"/>
                    <a:pt x="1" y="0"/>
                    <a:pt x="92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6" name="Google Shape;60696;p25"/>
            <p:cNvSpPr/>
            <p:nvPr/>
          </p:nvSpPr>
          <p:spPr>
            <a:xfrm>
              <a:off x="2564138" y="3328588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0" y="94"/>
                  </a:moveTo>
                  <a:cubicBezTo>
                    <a:pt x="149" y="71"/>
                    <a:pt x="379" y="90"/>
                    <a:pt x="385" y="1"/>
                  </a:cubicBezTo>
                  <a:cubicBezTo>
                    <a:pt x="238" y="23"/>
                    <a:pt x="5" y="4"/>
                    <a:pt x="0" y="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7" name="Google Shape;60697;p25"/>
            <p:cNvSpPr/>
            <p:nvPr/>
          </p:nvSpPr>
          <p:spPr>
            <a:xfrm>
              <a:off x="1934177" y="332786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1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8" name="Google Shape;60698;p25"/>
            <p:cNvSpPr/>
            <p:nvPr/>
          </p:nvSpPr>
          <p:spPr>
            <a:xfrm>
              <a:off x="7013875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9" name="Google Shape;60699;p25"/>
            <p:cNvSpPr/>
            <p:nvPr/>
          </p:nvSpPr>
          <p:spPr>
            <a:xfrm>
              <a:off x="5503218" y="3309469"/>
              <a:ext cx="33622" cy="17313"/>
            </a:xfrm>
            <a:custGeom>
              <a:avLst/>
              <a:gdLst/>
              <a:ahLst/>
              <a:cxnLst/>
              <a:rect l="l" t="t" r="r" b="b"/>
              <a:pathLst>
                <a:path w="942" h="575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5" y="575"/>
                    <a:pt x="941" y="0"/>
                    <a:pt x="0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0" name="Google Shape;60700;p25"/>
            <p:cNvSpPr/>
            <p:nvPr/>
          </p:nvSpPr>
          <p:spPr>
            <a:xfrm>
              <a:off x="4453450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1" name="Google Shape;60701;p25"/>
            <p:cNvSpPr/>
            <p:nvPr/>
          </p:nvSpPr>
          <p:spPr>
            <a:xfrm>
              <a:off x="2494396" y="3312209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3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2" name="Google Shape;60702;p25"/>
            <p:cNvSpPr/>
            <p:nvPr/>
          </p:nvSpPr>
          <p:spPr>
            <a:xfrm>
              <a:off x="5244988" y="33141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3" name="Google Shape;60703;p25"/>
            <p:cNvSpPr/>
            <p:nvPr/>
          </p:nvSpPr>
          <p:spPr>
            <a:xfrm>
              <a:off x="3073496" y="3311456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5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4" name="Google Shape;60704;p25"/>
            <p:cNvSpPr/>
            <p:nvPr/>
          </p:nvSpPr>
          <p:spPr>
            <a:xfrm>
              <a:off x="2990905" y="3312179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5" name="Google Shape;60705;p25"/>
            <p:cNvSpPr/>
            <p:nvPr/>
          </p:nvSpPr>
          <p:spPr>
            <a:xfrm>
              <a:off x="2521593" y="3309469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6" name="Google Shape;60706;p25"/>
            <p:cNvSpPr/>
            <p:nvPr/>
          </p:nvSpPr>
          <p:spPr>
            <a:xfrm>
              <a:off x="1903339" y="33090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6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7" name="Google Shape;60707;p25"/>
            <p:cNvSpPr/>
            <p:nvPr/>
          </p:nvSpPr>
          <p:spPr>
            <a:xfrm>
              <a:off x="8813922" y="3306699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8" name="Google Shape;60708;p25"/>
            <p:cNvSpPr/>
            <p:nvPr/>
          </p:nvSpPr>
          <p:spPr>
            <a:xfrm>
              <a:off x="5609794" y="330320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40" y="1"/>
                    <a:pt x="1" y="71"/>
                    <a:pt x="101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9" name="Google Shape;60709;p25"/>
            <p:cNvSpPr/>
            <p:nvPr/>
          </p:nvSpPr>
          <p:spPr>
            <a:xfrm>
              <a:off x="2509065" y="3298540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0"/>
                  </a:cubicBezTo>
                  <a:cubicBezTo>
                    <a:pt x="385" y="90"/>
                    <a:pt x="347" y="19"/>
                    <a:pt x="195" y="0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5" y="182"/>
                    <a:pt x="230" y="256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0" name="Google Shape;60710;p25"/>
            <p:cNvSpPr/>
            <p:nvPr/>
          </p:nvSpPr>
          <p:spPr>
            <a:xfrm>
              <a:off x="1807007" y="3291825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3"/>
                  </a:cubicBezTo>
                  <a:cubicBezTo>
                    <a:pt x="201" y="169"/>
                    <a:pt x="102" y="242"/>
                    <a:pt x="0" y="316"/>
                  </a:cubicBezTo>
                  <a:cubicBezTo>
                    <a:pt x="384" y="316"/>
                    <a:pt x="247" y="561"/>
                    <a:pt x="770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1" name="Google Shape;60711;p25"/>
            <p:cNvSpPr/>
            <p:nvPr/>
          </p:nvSpPr>
          <p:spPr>
            <a:xfrm>
              <a:off x="8810531" y="3300527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1"/>
                    <a:pt x="0" y="69"/>
                    <a:pt x="96" y="116"/>
                  </a:cubicBezTo>
                  <a:cubicBezTo>
                    <a:pt x="152" y="141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2" name="Google Shape;60712;p25"/>
            <p:cNvSpPr/>
            <p:nvPr/>
          </p:nvSpPr>
          <p:spPr>
            <a:xfrm>
              <a:off x="8597058" y="33005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3" y="141"/>
                    <a:pt x="392" y="73"/>
                    <a:pt x="291" y="24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3" name="Google Shape;60713;p25"/>
            <p:cNvSpPr/>
            <p:nvPr/>
          </p:nvSpPr>
          <p:spPr>
            <a:xfrm>
              <a:off x="5372336" y="329814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3" y="103"/>
                  </a:moveTo>
                  <a:cubicBezTo>
                    <a:pt x="0" y="156"/>
                    <a:pt x="157" y="208"/>
                    <a:pt x="195" y="103"/>
                  </a:cubicBezTo>
                  <a:cubicBezTo>
                    <a:pt x="196" y="54"/>
                    <a:pt x="38" y="0"/>
                    <a:pt x="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4" name="Google Shape;60714;p25"/>
            <p:cNvSpPr/>
            <p:nvPr/>
          </p:nvSpPr>
          <p:spPr>
            <a:xfrm>
              <a:off x="3204628" y="3288815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6" y="413"/>
                  </a:moveTo>
                  <a:cubicBezTo>
                    <a:pt x="387" y="359"/>
                    <a:pt x="402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5" name="Google Shape;60715;p25"/>
            <p:cNvSpPr/>
            <p:nvPr/>
          </p:nvSpPr>
          <p:spPr>
            <a:xfrm>
              <a:off x="8056827" y="3295830"/>
              <a:ext cx="13742" cy="2710"/>
            </a:xfrm>
            <a:custGeom>
              <a:avLst/>
              <a:gdLst/>
              <a:ahLst/>
              <a:cxnLst/>
              <a:rect l="l" t="t" r="r" b="b"/>
              <a:pathLst>
                <a:path w="385" h="90" extrusionOk="0">
                  <a:moveTo>
                    <a:pt x="385" y="0"/>
                  </a:moveTo>
                  <a:cubicBezTo>
                    <a:pt x="236" y="20"/>
                    <a:pt x="6" y="2"/>
                    <a:pt x="1" y="89"/>
                  </a:cubicBezTo>
                  <a:cubicBezTo>
                    <a:pt x="151" y="70"/>
                    <a:pt x="382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6" name="Google Shape;60716;p25"/>
            <p:cNvSpPr/>
            <p:nvPr/>
          </p:nvSpPr>
          <p:spPr>
            <a:xfrm>
              <a:off x="5489441" y="3289959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4" y="54"/>
                    <a:pt x="37" y="1"/>
                    <a:pt x="1" y="104"/>
                  </a:cubicBezTo>
                  <a:cubicBezTo>
                    <a:pt x="1" y="154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7" name="Google Shape;60717;p25"/>
            <p:cNvSpPr/>
            <p:nvPr/>
          </p:nvSpPr>
          <p:spPr>
            <a:xfrm>
              <a:off x="1452729" y="3287610"/>
              <a:ext cx="23914" cy="10298"/>
            </a:xfrm>
            <a:custGeom>
              <a:avLst/>
              <a:gdLst/>
              <a:ahLst/>
              <a:cxnLst/>
              <a:rect l="l" t="t" r="r" b="b"/>
              <a:pathLst>
                <a:path w="670" h="342" extrusionOk="0">
                  <a:moveTo>
                    <a:pt x="670" y="92"/>
                  </a:moveTo>
                  <a:cubicBezTo>
                    <a:pt x="404" y="94"/>
                    <a:pt x="247" y="49"/>
                    <a:pt x="90" y="1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8" name="Google Shape;60718;p25"/>
            <p:cNvSpPr/>
            <p:nvPr/>
          </p:nvSpPr>
          <p:spPr>
            <a:xfrm>
              <a:off x="4205677" y="3289567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3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9" name="Google Shape;60719;p25"/>
            <p:cNvSpPr/>
            <p:nvPr/>
          </p:nvSpPr>
          <p:spPr>
            <a:xfrm>
              <a:off x="1522614" y="3271954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1"/>
                  </a:moveTo>
                  <a:cubicBezTo>
                    <a:pt x="607" y="614"/>
                    <a:pt x="865" y="614"/>
                    <a:pt x="1413" y="521"/>
                  </a:cubicBezTo>
                  <a:cubicBezTo>
                    <a:pt x="1253" y="262"/>
                    <a:pt x="1102" y="1"/>
                    <a:pt x="252" y="66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0" name="Google Shape;60720;p25"/>
            <p:cNvSpPr/>
            <p:nvPr/>
          </p:nvSpPr>
          <p:spPr>
            <a:xfrm>
              <a:off x="2020337" y="327902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4"/>
                    <a:pt x="157" y="206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1" name="Google Shape;60721;p25"/>
            <p:cNvSpPr/>
            <p:nvPr/>
          </p:nvSpPr>
          <p:spPr>
            <a:xfrm>
              <a:off x="4863121" y="327939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2" name="Google Shape;60722;p25"/>
            <p:cNvSpPr/>
            <p:nvPr/>
          </p:nvSpPr>
          <p:spPr>
            <a:xfrm>
              <a:off x="2116740" y="327628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3" name="Google Shape;60723;p25"/>
            <p:cNvSpPr/>
            <p:nvPr/>
          </p:nvSpPr>
          <p:spPr>
            <a:xfrm>
              <a:off x="1707105" y="327863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7"/>
                  </a:moveTo>
                  <a:cubicBezTo>
                    <a:pt x="151" y="142"/>
                    <a:pt x="391" y="73"/>
                    <a:pt x="293" y="26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4" name="Google Shape;60724;p25"/>
            <p:cNvSpPr/>
            <p:nvPr/>
          </p:nvSpPr>
          <p:spPr>
            <a:xfrm>
              <a:off x="5027339" y="3271171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2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5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5" name="Google Shape;60725;p25"/>
            <p:cNvSpPr/>
            <p:nvPr/>
          </p:nvSpPr>
          <p:spPr>
            <a:xfrm>
              <a:off x="3975179" y="3273941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1" y="90"/>
                  </a:moveTo>
                  <a:cubicBezTo>
                    <a:pt x="151" y="71"/>
                    <a:pt x="379" y="89"/>
                    <a:pt x="383" y="0"/>
                  </a:cubicBezTo>
                  <a:cubicBezTo>
                    <a:pt x="236" y="20"/>
                    <a:pt x="7" y="4"/>
                    <a:pt x="1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6" name="Google Shape;60726;p25"/>
            <p:cNvSpPr/>
            <p:nvPr/>
          </p:nvSpPr>
          <p:spPr>
            <a:xfrm>
              <a:off x="2216428" y="327321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0" y="114"/>
                  </a:moveTo>
                  <a:cubicBezTo>
                    <a:pt x="153" y="139"/>
                    <a:pt x="392" y="70"/>
                    <a:pt x="292" y="24"/>
                  </a:cubicBezTo>
                  <a:cubicBezTo>
                    <a:pt x="238" y="1"/>
                    <a:pt x="0" y="67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7" name="Google Shape;60727;p25"/>
            <p:cNvSpPr/>
            <p:nvPr/>
          </p:nvSpPr>
          <p:spPr>
            <a:xfrm>
              <a:off x="8531814" y="327117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8" name="Google Shape;60728;p25"/>
            <p:cNvSpPr/>
            <p:nvPr/>
          </p:nvSpPr>
          <p:spPr>
            <a:xfrm>
              <a:off x="5537625" y="326265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1"/>
                    <a:pt x="1" y="102"/>
                  </a:cubicBezTo>
                  <a:cubicBezTo>
                    <a:pt x="1" y="153"/>
                    <a:pt x="156" y="206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9" name="Google Shape;60729;p25"/>
            <p:cNvSpPr/>
            <p:nvPr/>
          </p:nvSpPr>
          <p:spPr>
            <a:xfrm>
              <a:off x="2075409" y="3263012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72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0" name="Google Shape;60730;p25"/>
            <p:cNvSpPr/>
            <p:nvPr/>
          </p:nvSpPr>
          <p:spPr>
            <a:xfrm>
              <a:off x="1497166" y="325985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1" name="Google Shape;60731;p25"/>
            <p:cNvSpPr/>
            <p:nvPr/>
          </p:nvSpPr>
          <p:spPr>
            <a:xfrm>
              <a:off x="4357046" y="325951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0" y="68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2" name="Google Shape;60732;p25"/>
            <p:cNvSpPr/>
            <p:nvPr/>
          </p:nvSpPr>
          <p:spPr>
            <a:xfrm>
              <a:off x="2488971" y="3250757"/>
              <a:ext cx="20131" cy="16290"/>
            </a:xfrm>
            <a:custGeom>
              <a:avLst/>
              <a:gdLst/>
              <a:ahLst/>
              <a:cxnLst/>
              <a:rect l="l" t="t" r="r" b="b"/>
              <a:pathLst>
                <a:path w="564" h="541" extrusionOk="0">
                  <a:moveTo>
                    <a:pt x="563" y="135"/>
                  </a:moveTo>
                  <a:cubicBezTo>
                    <a:pt x="1" y="0"/>
                    <a:pt x="1" y="541"/>
                    <a:pt x="563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3" name="Google Shape;60733;p25"/>
            <p:cNvSpPr/>
            <p:nvPr/>
          </p:nvSpPr>
          <p:spPr>
            <a:xfrm>
              <a:off x="6600921" y="325674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4" name="Google Shape;60734;p25"/>
            <p:cNvSpPr/>
            <p:nvPr/>
          </p:nvSpPr>
          <p:spPr>
            <a:xfrm>
              <a:off x="6249856" y="3256749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5" name="Google Shape;60735;p25"/>
            <p:cNvSpPr/>
            <p:nvPr/>
          </p:nvSpPr>
          <p:spPr>
            <a:xfrm>
              <a:off x="2271250" y="3249342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6" name="Google Shape;60736;p25"/>
            <p:cNvSpPr/>
            <p:nvPr/>
          </p:nvSpPr>
          <p:spPr>
            <a:xfrm>
              <a:off x="2670678" y="3251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5" y="142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7" name="Google Shape;60737;p25"/>
            <p:cNvSpPr/>
            <p:nvPr/>
          </p:nvSpPr>
          <p:spPr>
            <a:xfrm>
              <a:off x="4317214" y="3240520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2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1"/>
                    <a:pt x="327" y="409"/>
                    <a:pt x="829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8" name="Google Shape;60738;p25"/>
            <p:cNvSpPr/>
            <p:nvPr/>
          </p:nvSpPr>
          <p:spPr>
            <a:xfrm>
              <a:off x="1414718" y="3242899"/>
              <a:ext cx="27519" cy="11171"/>
            </a:xfrm>
            <a:custGeom>
              <a:avLst/>
              <a:gdLst/>
              <a:ahLst/>
              <a:cxnLst/>
              <a:rect l="l" t="t" r="r" b="b"/>
              <a:pathLst>
                <a:path w="771" h="371" extrusionOk="0">
                  <a:moveTo>
                    <a:pt x="770" y="305"/>
                  </a:moveTo>
                  <a:lnTo>
                    <a:pt x="770" y="33"/>
                  </a:lnTo>
                  <a:cubicBezTo>
                    <a:pt x="483" y="50"/>
                    <a:pt x="58" y="0"/>
                    <a:pt x="0" y="124"/>
                  </a:cubicBezTo>
                  <a:cubicBezTo>
                    <a:pt x="383" y="124"/>
                    <a:pt x="243" y="371"/>
                    <a:pt x="770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9" name="Google Shape;60739;p25"/>
            <p:cNvSpPr/>
            <p:nvPr/>
          </p:nvSpPr>
          <p:spPr>
            <a:xfrm>
              <a:off x="1855119" y="3232391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0"/>
                    <a:pt x="1157" y="563"/>
                  </a:cubicBezTo>
                  <a:lnTo>
                    <a:pt x="1157" y="110"/>
                  </a:lnTo>
                  <a:cubicBezTo>
                    <a:pt x="819" y="161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0" name="Google Shape;60740;p25"/>
            <p:cNvSpPr/>
            <p:nvPr/>
          </p:nvSpPr>
          <p:spPr>
            <a:xfrm>
              <a:off x="857033" y="3232933"/>
              <a:ext cx="45865" cy="16771"/>
            </a:xfrm>
            <a:custGeom>
              <a:avLst/>
              <a:gdLst/>
              <a:ahLst/>
              <a:cxnLst/>
              <a:rect l="l" t="t" r="r" b="b"/>
              <a:pathLst>
                <a:path w="1285" h="557" extrusionOk="0">
                  <a:moveTo>
                    <a:pt x="965" y="1"/>
                  </a:moveTo>
                  <a:cubicBezTo>
                    <a:pt x="361" y="18"/>
                    <a:pt x="38" y="168"/>
                    <a:pt x="0" y="454"/>
                  </a:cubicBezTo>
                  <a:cubicBezTo>
                    <a:pt x="365" y="434"/>
                    <a:pt x="426" y="557"/>
                    <a:pt x="776" y="545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1" name="Google Shape;60741;p25"/>
            <p:cNvSpPr/>
            <p:nvPr/>
          </p:nvSpPr>
          <p:spPr>
            <a:xfrm>
              <a:off x="5613399" y="3238353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5"/>
                    <a:pt x="418" y="17"/>
                    <a:pt x="193" y="1"/>
                  </a:cubicBezTo>
                  <a:cubicBezTo>
                    <a:pt x="180" y="57"/>
                    <a:pt x="163" y="109"/>
                    <a:pt x="0" y="94"/>
                  </a:cubicBezTo>
                  <a:cubicBezTo>
                    <a:pt x="21" y="203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2" name="Google Shape;60742;p25"/>
            <p:cNvSpPr/>
            <p:nvPr/>
          </p:nvSpPr>
          <p:spPr>
            <a:xfrm>
              <a:off x="2477942" y="324311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3" name="Google Shape;60743;p25"/>
            <p:cNvSpPr/>
            <p:nvPr/>
          </p:nvSpPr>
          <p:spPr>
            <a:xfrm>
              <a:off x="4119731" y="323796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6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4" name="Google Shape;60744;p25"/>
            <p:cNvSpPr/>
            <p:nvPr/>
          </p:nvSpPr>
          <p:spPr>
            <a:xfrm>
              <a:off x="2264540" y="3237660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0"/>
                    <a:pt x="395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5" name="Google Shape;60745;p25"/>
            <p:cNvSpPr/>
            <p:nvPr/>
          </p:nvSpPr>
          <p:spPr>
            <a:xfrm>
              <a:off x="3706633" y="3235613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41" y="20"/>
                    <a:pt x="7" y="4"/>
                    <a:pt x="1" y="92"/>
                  </a:cubicBezTo>
                  <a:cubicBezTo>
                    <a:pt x="154" y="72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6" name="Google Shape;60746;p25"/>
            <p:cNvSpPr/>
            <p:nvPr/>
          </p:nvSpPr>
          <p:spPr>
            <a:xfrm>
              <a:off x="4501669" y="323218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39"/>
                    <a:pt x="392" y="73"/>
                    <a:pt x="291" y="26"/>
                  </a:cubicBezTo>
                  <a:cubicBezTo>
                    <a:pt x="238" y="1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7" name="Google Shape;60747;p25"/>
            <p:cNvSpPr/>
            <p:nvPr/>
          </p:nvSpPr>
          <p:spPr>
            <a:xfrm>
              <a:off x="3414103" y="323218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1" y="1"/>
                    <a:pt x="1" y="69"/>
                    <a:pt x="100" y="115"/>
                  </a:cubicBezTo>
                  <a:cubicBezTo>
                    <a:pt x="152" y="141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8" name="Google Shape;60748;p25"/>
            <p:cNvSpPr/>
            <p:nvPr/>
          </p:nvSpPr>
          <p:spPr>
            <a:xfrm>
              <a:off x="7082796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9" name="Google Shape;60749;p25"/>
            <p:cNvSpPr/>
            <p:nvPr/>
          </p:nvSpPr>
          <p:spPr>
            <a:xfrm>
              <a:off x="2457348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0" name="Google Shape;60750;p25"/>
            <p:cNvSpPr/>
            <p:nvPr/>
          </p:nvSpPr>
          <p:spPr>
            <a:xfrm>
              <a:off x="5640810" y="3221974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1" name="Google Shape;60751;p25"/>
            <p:cNvSpPr/>
            <p:nvPr/>
          </p:nvSpPr>
          <p:spPr>
            <a:xfrm>
              <a:off x="4487357" y="3211044"/>
              <a:ext cx="26591" cy="12225"/>
            </a:xfrm>
            <a:custGeom>
              <a:avLst/>
              <a:gdLst/>
              <a:ahLst/>
              <a:cxnLst/>
              <a:rect l="l" t="t" r="r" b="b"/>
              <a:pathLst>
                <a:path w="745" h="406" extrusionOk="0">
                  <a:moveTo>
                    <a:pt x="306" y="1"/>
                  </a:moveTo>
                  <a:cubicBezTo>
                    <a:pt x="0" y="136"/>
                    <a:pt x="89" y="405"/>
                    <a:pt x="692" y="364"/>
                  </a:cubicBezTo>
                  <a:cubicBezTo>
                    <a:pt x="745" y="156"/>
                    <a:pt x="647" y="22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2" name="Google Shape;60752;p25"/>
            <p:cNvSpPr/>
            <p:nvPr/>
          </p:nvSpPr>
          <p:spPr>
            <a:xfrm>
              <a:off x="3352142" y="321848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7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3" name="Google Shape;60753;p25"/>
            <p:cNvSpPr/>
            <p:nvPr/>
          </p:nvSpPr>
          <p:spPr>
            <a:xfrm>
              <a:off x="7844246" y="3200717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8" y="617"/>
                  </a:moveTo>
                  <a:cubicBezTo>
                    <a:pt x="506" y="350"/>
                    <a:pt x="994" y="337"/>
                    <a:pt x="943" y="72"/>
                  </a:cubicBezTo>
                  <a:cubicBezTo>
                    <a:pt x="1" y="0"/>
                    <a:pt x="75" y="635"/>
                    <a:pt x="558" y="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4" name="Google Shape;60754;p25"/>
            <p:cNvSpPr/>
            <p:nvPr/>
          </p:nvSpPr>
          <p:spPr>
            <a:xfrm>
              <a:off x="2677566" y="3215832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5"/>
                  </a:moveTo>
                  <a:cubicBezTo>
                    <a:pt x="156" y="139"/>
                    <a:pt x="395" y="70"/>
                    <a:pt x="294" y="23"/>
                  </a:cubicBezTo>
                  <a:cubicBezTo>
                    <a:pt x="242" y="1"/>
                    <a:pt x="1" y="66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5" name="Google Shape;60755;p25"/>
            <p:cNvSpPr/>
            <p:nvPr/>
          </p:nvSpPr>
          <p:spPr>
            <a:xfrm>
              <a:off x="1872216" y="321583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3"/>
                  </a:moveTo>
                  <a:cubicBezTo>
                    <a:pt x="242" y="1"/>
                    <a:pt x="1" y="68"/>
                    <a:pt x="104" y="115"/>
                  </a:cubicBezTo>
                  <a:cubicBezTo>
                    <a:pt x="157" y="139"/>
                    <a:pt x="396" y="70"/>
                    <a:pt x="294" y="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6" name="Google Shape;60756;p25"/>
            <p:cNvSpPr/>
            <p:nvPr/>
          </p:nvSpPr>
          <p:spPr>
            <a:xfrm>
              <a:off x="4920656" y="3200115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5"/>
                  </a:moveTo>
                  <a:cubicBezTo>
                    <a:pt x="863" y="441"/>
                    <a:pt x="958" y="302"/>
                    <a:pt x="894" y="92"/>
                  </a:cubicBezTo>
                  <a:cubicBezTo>
                    <a:pt x="627" y="95"/>
                    <a:pt x="469" y="48"/>
                    <a:pt x="313" y="1"/>
                  </a:cubicBezTo>
                  <a:cubicBezTo>
                    <a:pt x="0" y="147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7" name="Google Shape;60757;p25"/>
            <p:cNvSpPr/>
            <p:nvPr/>
          </p:nvSpPr>
          <p:spPr>
            <a:xfrm>
              <a:off x="2716149" y="3204300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6"/>
                  </a:moveTo>
                  <a:lnTo>
                    <a:pt x="563" y="133"/>
                  </a:lnTo>
                  <a:cubicBezTo>
                    <a:pt x="0" y="0"/>
                    <a:pt x="0" y="539"/>
                    <a:pt x="563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8" name="Google Shape;60758;p25"/>
            <p:cNvSpPr/>
            <p:nvPr/>
          </p:nvSpPr>
          <p:spPr>
            <a:xfrm>
              <a:off x="6518365" y="321026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7"/>
                  </a:moveTo>
                  <a:cubicBezTo>
                    <a:pt x="236" y="1"/>
                    <a:pt x="0" y="71"/>
                    <a:pt x="101" y="118"/>
                  </a:cubicBezTo>
                  <a:cubicBezTo>
                    <a:pt x="151" y="143"/>
                    <a:pt x="392" y="72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9" name="Google Shape;60759;p25"/>
            <p:cNvSpPr/>
            <p:nvPr/>
          </p:nvSpPr>
          <p:spPr>
            <a:xfrm>
              <a:off x="2631667" y="3205534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0" name="Google Shape;60760;p25"/>
            <p:cNvSpPr/>
            <p:nvPr/>
          </p:nvSpPr>
          <p:spPr>
            <a:xfrm>
              <a:off x="1833597" y="3202915"/>
              <a:ext cx="14670" cy="9455"/>
            </a:xfrm>
            <a:custGeom>
              <a:avLst/>
              <a:gdLst/>
              <a:ahLst/>
              <a:cxnLst/>
              <a:rect l="l" t="t" r="r" b="b"/>
              <a:pathLst>
                <a:path w="411" h="314" extrusionOk="0">
                  <a:moveTo>
                    <a:pt x="410" y="271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0"/>
                    <a:pt x="0" y="314"/>
                    <a:pt x="410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1" name="Google Shape;60761;p25"/>
            <p:cNvSpPr/>
            <p:nvPr/>
          </p:nvSpPr>
          <p:spPr>
            <a:xfrm>
              <a:off x="1600565" y="320830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80" y="89"/>
                    <a:pt x="385" y="0"/>
                  </a:cubicBezTo>
                  <a:cubicBezTo>
                    <a:pt x="235" y="23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2" name="Google Shape;60762;p25"/>
            <p:cNvSpPr/>
            <p:nvPr/>
          </p:nvSpPr>
          <p:spPr>
            <a:xfrm>
              <a:off x="8380302" y="3202493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1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3" name="Google Shape;60763;p25"/>
            <p:cNvSpPr/>
            <p:nvPr/>
          </p:nvSpPr>
          <p:spPr>
            <a:xfrm>
              <a:off x="7447531" y="320475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4" name="Google Shape;60764;p25"/>
            <p:cNvSpPr/>
            <p:nvPr/>
          </p:nvSpPr>
          <p:spPr>
            <a:xfrm>
              <a:off x="2288775" y="3202704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5" name="Google Shape;60765;p25"/>
            <p:cNvSpPr/>
            <p:nvPr/>
          </p:nvSpPr>
          <p:spPr>
            <a:xfrm>
              <a:off x="2653688" y="319737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2" y="93"/>
                    <a:pt x="349" y="17"/>
                    <a:pt x="192" y="0"/>
                  </a:cubicBezTo>
                  <a:cubicBezTo>
                    <a:pt x="192" y="92"/>
                    <a:pt x="35" y="107"/>
                    <a:pt x="0" y="183"/>
                  </a:cubicBezTo>
                  <a:cubicBezTo>
                    <a:pt x="192" y="181"/>
                    <a:pt x="230" y="256"/>
                    <a:pt x="385" y="272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6" name="Google Shape;60766;p25"/>
            <p:cNvSpPr/>
            <p:nvPr/>
          </p:nvSpPr>
          <p:spPr>
            <a:xfrm>
              <a:off x="6129967" y="3189908"/>
              <a:ext cx="26520" cy="15266"/>
            </a:xfrm>
            <a:custGeom>
              <a:avLst/>
              <a:gdLst/>
              <a:ahLst/>
              <a:cxnLst/>
              <a:rect l="l" t="t" r="r" b="b"/>
              <a:pathLst>
                <a:path w="743" h="507" extrusionOk="0">
                  <a:moveTo>
                    <a:pt x="1" y="74"/>
                  </a:moveTo>
                  <a:lnTo>
                    <a:pt x="1" y="435"/>
                  </a:lnTo>
                  <a:cubicBezTo>
                    <a:pt x="742" y="507"/>
                    <a:pt x="742" y="0"/>
                    <a:pt x="1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7" name="Google Shape;60767;p25"/>
            <p:cNvSpPr/>
            <p:nvPr/>
          </p:nvSpPr>
          <p:spPr>
            <a:xfrm>
              <a:off x="5500577" y="3186446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8" name="Google Shape;60768;p25"/>
            <p:cNvSpPr/>
            <p:nvPr/>
          </p:nvSpPr>
          <p:spPr>
            <a:xfrm>
              <a:off x="2904781" y="31939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5"/>
                  </a:moveTo>
                  <a:cubicBezTo>
                    <a:pt x="237" y="1"/>
                    <a:pt x="1" y="67"/>
                    <a:pt x="99" y="115"/>
                  </a:cubicBezTo>
                  <a:cubicBezTo>
                    <a:pt x="152" y="142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9" name="Google Shape;60769;p25"/>
            <p:cNvSpPr/>
            <p:nvPr/>
          </p:nvSpPr>
          <p:spPr>
            <a:xfrm>
              <a:off x="7588799" y="3186446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0" name="Google Shape;60770;p25"/>
            <p:cNvSpPr/>
            <p:nvPr/>
          </p:nvSpPr>
          <p:spPr>
            <a:xfrm>
              <a:off x="8270157" y="318605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1" y="156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1" name="Google Shape;60771;p25"/>
            <p:cNvSpPr/>
            <p:nvPr/>
          </p:nvSpPr>
          <p:spPr>
            <a:xfrm>
              <a:off x="5079699" y="3182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4" y="117"/>
                  </a:moveTo>
                  <a:cubicBezTo>
                    <a:pt x="157" y="141"/>
                    <a:pt x="393" y="72"/>
                    <a:pt x="296" y="26"/>
                  </a:cubicBezTo>
                  <a:cubicBezTo>
                    <a:pt x="242" y="0"/>
                    <a:pt x="1" y="70"/>
                    <a:pt x="104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2" name="Google Shape;60772;p25"/>
            <p:cNvSpPr/>
            <p:nvPr/>
          </p:nvSpPr>
          <p:spPr>
            <a:xfrm>
              <a:off x="1336624" y="3160462"/>
              <a:ext cx="52218" cy="28032"/>
            </a:xfrm>
            <a:custGeom>
              <a:avLst/>
              <a:gdLst/>
              <a:ahLst/>
              <a:cxnLst/>
              <a:rect l="l" t="t" r="r" b="b"/>
              <a:pathLst>
                <a:path w="1463" h="931" extrusionOk="0">
                  <a:moveTo>
                    <a:pt x="450" y="591"/>
                  </a:moveTo>
                  <a:cubicBezTo>
                    <a:pt x="587" y="702"/>
                    <a:pt x="336" y="930"/>
                    <a:pt x="836" y="864"/>
                  </a:cubicBezTo>
                  <a:cubicBezTo>
                    <a:pt x="1462" y="635"/>
                    <a:pt x="634" y="1"/>
                    <a:pt x="63" y="319"/>
                  </a:cubicBezTo>
                  <a:cubicBezTo>
                    <a:pt x="0" y="499"/>
                    <a:pt x="336" y="497"/>
                    <a:pt x="450" y="5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3" name="Google Shape;60773;p25"/>
            <p:cNvSpPr/>
            <p:nvPr/>
          </p:nvSpPr>
          <p:spPr>
            <a:xfrm>
              <a:off x="7003667" y="3178286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4" name="Google Shape;60774;p25"/>
            <p:cNvSpPr/>
            <p:nvPr/>
          </p:nvSpPr>
          <p:spPr>
            <a:xfrm>
              <a:off x="2917987" y="3175516"/>
              <a:ext cx="29482" cy="9906"/>
            </a:xfrm>
            <a:custGeom>
              <a:avLst/>
              <a:gdLst/>
              <a:ahLst/>
              <a:cxnLst/>
              <a:rect l="l" t="t" r="r" b="b"/>
              <a:pathLst>
                <a:path w="826" h="329" extrusionOk="0">
                  <a:moveTo>
                    <a:pt x="692" y="273"/>
                  </a:moveTo>
                  <a:cubicBezTo>
                    <a:pt x="825" y="29"/>
                    <a:pt x="294" y="97"/>
                    <a:pt x="115" y="1"/>
                  </a:cubicBezTo>
                  <a:cubicBezTo>
                    <a:pt x="0" y="237"/>
                    <a:pt x="192" y="328"/>
                    <a:pt x="69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5" name="Google Shape;60775;p25"/>
            <p:cNvSpPr/>
            <p:nvPr/>
          </p:nvSpPr>
          <p:spPr>
            <a:xfrm>
              <a:off x="1610666" y="318021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6" name="Google Shape;60776;p25"/>
            <p:cNvSpPr/>
            <p:nvPr/>
          </p:nvSpPr>
          <p:spPr>
            <a:xfrm>
              <a:off x="2818835" y="317515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3"/>
                  </a:moveTo>
                  <a:cubicBezTo>
                    <a:pt x="194" y="53"/>
                    <a:pt x="36" y="1"/>
                    <a:pt x="0" y="103"/>
                  </a:cubicBezTo>
                  <a:cubicBezTo>
                    <a:pt x="0" y="154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7" name="Google Shape;60777;p25"/>
            <p:cNvSpPr/>
            <p:nvPr/>
          </p:nvSpPr>
          <p:spPr>
            <a:xfrm>
              <a:off x="1004940" y="317744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2" y="143"/>
                    <a:pt x="394" y="75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8" name="Google Shape;60778;p25"/>
            <p:cNvSpPr/>
            <p:nvPr/>
          </p:nvSpPr>
          <p:spPr>
            <a:xfrm>
              <a:off x="660834" y="317753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5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9" name="Google Shape;60779;p25"/>
            <p:cNvSpPr/>
            <p:nvPr/>
          </p:nvSpPr>
          <p:spPr>
            <a:xfrm>
              <a:off x="492262" y="3169314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6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7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0" name="Google Shape;60780;p25"/>
            <p:cNvSpPr/>
            <p:nvPr/>
          </p:nvSpPr>
          <p:spPr>
            <a:xfrm>
              <a:off x="2089293" y="3167989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0"/>
                    <a:pt x="0" y="158"/>
                  </a:cubicBezTo>
                  <a:cubicBezTo>
                    <a:pt x="366" y="197"/>
                    <a:pt x="347" y="419"/>
                    <a:pt x="962" y="3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1" name="Google Shape;60781;p25"/>
            <p:cNvSpPr/>
            <p:nvPr/>
          </p:nvSpPr>
          <p:spPr>
            <a:xfrm>
              <a:off x="8662517" y="317271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5"/>
                    <a:pt x="0" y="92"/>
                  </a:cubicBezTo>
                  <a:cubicBezTo>
                    <a:pt x="150" y="73"/>
                    <a:pt x="381" y="9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2" name="Google Shape;60782;p25"/>
            <p:cNvSpPr/>
            <p:nvPr/>
          </p:nvSpPr>
          <p:spPr>
            <a:xfrm>
              <a:off x="216150" y="317006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3" name="Google Shape;60783;p25"/>
            <p:cNvSpPr/>
            <p:nvPr/>
          </p:nvSpPr>
          <p:spPr>
            <a:xfrm>
              <a:off x="5585845" y="3164195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4"/>
                  </a:moveTo>
                  <a:cubicBezTo>
                    <a:pt x="191" y="53"/>
                    <a:pt x="36" y="1"/>
                    <a:pt x="1" y="104"/>
                  </a:cubicBezTo>
                  <a:cubicBezTo>
                    <a:pt x="1" y="153"/>
                    <a:pt x="156" y="207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4" name="Google Shape;60784;p25"/>
            <p:cNvSpPr/>
            <p:nvPr/>
          </p:nvSpPr>
          <p:spPr>
            <a:xfrm>
              <a:off x="4711609" y="316458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5" name="Google Shape;60785;p25"/>
            <p:cNvSpPr/>
            <p:nvPr/>
          </p:nvSpPr>
          <p:spPr>
            <a:xfrm>
              <a:off x="2436575" y="3151068"/>
              <a:ext cx="40404" cy="18518"/>
            </a:xfrm>
            <a:custGeom>
              <a:avLst/>
              <a:gdLst/>
              <a:ahLst/>
              <a:cxnLst/>
              <a:rect l="l" t="t" r="r" b="b"/>
              <a:pathLst>
                <a:path w="1132" h="615" extrusionOk="0">
                  <a:moveTo>
                    <a:pt x="1068" y="450"/>
                  </a:moveTo>
                  <a:cubicBezTo>
                    <a:pt x="1132" y="1"/>
                    <a:pt x="0" y="211"/>
                    <a:pt x="102" y="540"/>
                  </a:cubicBezTo>
                  <a:cubicBezTo>
                    <a:pt x="648" y="614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6" name="Google Shape;60786;p25"/>
            <p:cNvSpPr/>
            <p:nvPr/>
          </p:nvSpPr>
          <p:spPr>
            <a:xfrm>
              <a:off x="96404" y="316380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3"/>
                    <a:pt x="393" y="72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7" name="Google Shape;60787;p25"/>
            <p:cNvSpPr/>
            <p:nvPr/>
          </p:nvSpPr>
          <p:spPr>
            <a:xfrm>
              <a:off x="7664466" y="315910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8" name="Google Shape;60788;p25"/>
            <p:cNvSpPr/>
            <p:nvPr/>
          </p:nvSpPr>
          <p:spPr>
            <a:xfrm>
              <a:off x="5224358" y="316109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9" name="Google Shape;60789;p25"/>
            <p:cNvSpPr/>
            <p:nvPr/>
          </p:nvSpPr>
          <p:spPr>
            <a:xfrm>
              <a:off x="4645900" y="3150918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5"/>
                    <a:pt x="1" y="444"/>
                    <a:pt x="49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0" name="Google Shape;60790;p25"/>
            <p:cNvSpPr/>
            <p:nvPr/>
          </p:nvSpPr>
          <p:spPr>
            <a:xfrm>
              <a:off x="7213500" y="315010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8"/>
                  </a:moveTo>
                  <a:cubicBezTo>
                    <a:pt x="155" y="144"/>
                    <a:pt x="394" y="73"/>
                    <a:pt x="295" y="28"/>
                  </a:cubicBezTo>
                  <a:cubicBezTo>
                    <a:pt x="240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1" name="Google Shape;60791;p25"/>
            <p:cNvSpPr/>
            <p:nvPr/>
          </p:nvSpPr>
          <p:spPr>
            <a:xfrm>
              <a:off x="3362600" y="3145408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2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2" name="Google Shape;60792;p25"/>
            <p:cNvSpPr/>
            <p:nvPr/>
          </p:nvSpPr>
          <p:spPr>
            <a:xfrm>
              <a:off x="2429865" y="315013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2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3" name="Google Shape;60793;p25"/>
            <p:cNvSpPr/>
            <p:nvPr/>
          </p:nvSpPr>
          <p:spPr>
            <a:xfrm>
              <a:off x="1813895" y="3147786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2" y="105"/>
                  </a:moveTo>
                  <a:cubicBezTo>
                    <a:pt x="0" y="155"/>
                    <a:pt x="157" y="208"/>
                    <a:pt x="192" y="105"/>
                  </a:cubicBezTo>
                  <a:cubicBezTo>
                    <a:pt x="192" y="52"/>
                    <a:pt x="37" y="0"/>
                    <a:pt x="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4" name="Google Shape;60794;p25"/>
            <p:cNvSpPr/>
            <p:nvPr/>
          </p:nvSpPr>
          <p:spPr>
            <a:xfrm>
              <a:off x="6449480" y="314739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3" y="116"/>
                  </a:cubicBezTo>
                  <a:cubicBezTo>
                    <a:pt x="155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5" name="Google Shape;60795;p25"/>
            <p:cNvSpPr/>
            <p:nvPr/>
          </p:nvSpPr>
          <p:spPr>
            <a:xfrm>
              <a:off x="5866989" y="3141042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3" y="236"/>
                  </a:moveTo>
                  <a:cubicBezTo>
                    <a:pt x="251" y="142"/>
                    <a:pt x="72" y="1"/>
                    <a:pt x="29" y="146"/>
                  </a:cubicBezTo>
                  <a:cubicBezTo>
                    <a:pt x="0" y="241"/>
                    <a:pt x="179" y="381"/>
                    <a:pt x="223" y="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6" name="Google Shape;60796;p25"/>
            <p:cNvSpPr/>
            <p:nvPr/>
          </p:nvSpPr>
          <p:spPr>
            <a:xfrm>
              <a:off x="0" y="314471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2" y="114"/>
                  </a:cubicBezTo>
                  <a:cubicBezTo>
                    <a:pt x="157" y="140"/>
                    <a:pt x="396" y="71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7" name="Google Shape;60797;p25"/>
            <p:cNvSpPr/>
            <p:nvPr/>
          </p:nvSpPr>
          <p:spPr>
            <a:xfrm>
              <a:off x="4477577" y="31426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4"/>
                    <a:pt x="0" y="92"/>
                  </a:cubicBezTo>
                  <a:cubicBezTo>
                    <a:pt x="150" y="71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8" name="Google Shape;60798;p25"/>
            <p:cNvSpPr/>
            <p:nvPr/>
          </p:nvSpPr>
          <p:spPr>
            <a:xfrm>
              <a:off x="6645785" y="313414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3"/>
                    <a:pt x="157" y="205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9" name="Google Shape;60799;p25"/>
            <p:cNvSpPr/>
            <p:nvPr/>
          </p:nvSpPr>
          <p:spPr>
            <a:xfrm>
              <a:off x="4591006" y="3136496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0" name="Google Shape;60800;p25"/>
            <p:cNvSpPr/>
            <p:nvPr/>
          </p:nvSpPr>
          <p:spPr>
            <a:xfrm>
              <a:off x="2626027" y="3131769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2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1" name="Google Shape;60801;p25"/>
            <p:cNvSpPr/>
            <p:nvPr/>
          </p:nvSpPr>
          <p:spPr>
            <a:xfrm>
              <a:off x="2557178" y="313724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0"/>
                  </a:moveTo>
                  <a:cubicBezTo>
                    <a:pt x="238" y="20"/>
                    <a:pt x="6" y="3"/>
                    <a:pt x="1" y="89"/>
                  </a:cubicBezTo>
                  <a:cubicBezTo>
                    <a:pt x="152" y="69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2" name="Google Shape;60802;p25"/>
            <p:cNvSpPr/>
            <p:nvPr/>
          </p:nvSpPr>
          <p:spPr>
            <a:xfrm>
              <a:off x="2515989" y="3125536"/>
              <a:ext cx="30410" cy="11743"/>
            </a:xfrm>
            <a:custGeom>
              <a:avLst/>
              <a:gdLst/>
              <a:ahLst/>
              <a:cxnLst/>
              <a:rect l="l" t="t" r="r" b="b"/>
              <a:pathLst>
                <a:path w="852" h="390" extrusionOk="0">
                  <a:moveTo>
                    <a:pt x="771" y="25"/>
                  </a:moveTo>
                  <a:cubicBezTo>
                    <a:pt x="334" y="0"/>
                    <a:pt x="48" y="46"/>
                    <a:pt x="1" y="207"/>
                  </a:cubicBezTo>
                  <a:cubicBezTo>
                    <a:pt x="275" y="229"/>
                    <a:pt x="324" y="357"/>
                    <a:pt x="578" y="389"/>
                  </a:cubicBezTo>
                  <a:cubicBezTo>
                    <a:pt x="638" y="267"/>
                    <a:pt x="852" y="216"/>
                    <a:pt x="77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3" name="Google Shape;60803;p25"/>
            <p:cNvSpPr/>
            <p:nvPr/>
          </p:nvSpPr>
          <p:spPr>
            <a:xfrm>
              <a:off x="4019794" y="312553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3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4" name="Google Shape;60804;p25"/>
            <p:cNvSpPr/>
            <p:nvPr/>
          </p:nvSpPr>
          <p:spPr>
            <a:xfrm>
              <a:off x="7210252" y="3120267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1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5" name="Google Shape;60805;p25"/>
            <p:cNvSpPr/>
            <p:nvPr/>
          </p:nvSpPr>
          <p:spPr>
            <a:xfrm>
              <a:off x="5933233" y="3120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1"/>
                    <a:pt x="0" y="70"/>
                    <a:pt x="102" y="117"/>
                  </a:cubicBezTo>
                  <a:cubicBezTo>
                    <a:pt x="153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6" name="Google Shape;60806;p25"/>
            <p:cNvSpPr/>
            <p:nvPr/>
          </p:nvSpPr>
          <p:spPr>
            <a:xfrm>
              <a:off x="2897428" y="3112589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690" y="365"/>
                  </a:moveTo>
                  <a:cubicBezTo>
                    <a:pt x="745" y="157"/>
                    <a:pt x="644" y="24"/>
                    <a:pt x="305" y="1"/>
                  </a:cubicBezTo>
                  <a:cubicBezTo>
                    <a:pt x="1" y="137"/>
                    <a:pt x="89" y="408"/>
                    <a:pt x="6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7" name="Google Shape;60807;p25"/>
            <p:cNvSpPr/>
            <p:nvPr/>
          </p:nvSpPr>
          <p:spPr>
            <a:xfrm>
              <a:off x="2116348" y="3107140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2"/>
                    <a:pt x="589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8" name="Google Shape;60808;p25"/>
            <p:cNvSpPr/>
            <p:nvPr/>
          </p:nvSpPr>
          <p:spPr>
            <a:xfrm>
              <a:off x="6807469" y="311734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9" name="Google Shape;60809;p25"/>
            <p:cNvSpPr/>
            <p:nvPr/>
          </p:nvSpPr>
          <p:spPr>
            <a:xfrm>
              <a:off x="8369880" y="31145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8"/>
                  </a:moveTo>
                  <a:cubicBezTo>
                    <a:pt x="156" y="142"/>
                    <a:pt x="393" y="73"/>
                    <a:pt x="293" y="26"/>
                  </a:cubicBezTo>
                  <a:cubicBezTo>
                    <a:pt x="241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0" name="Google Shape;60810;p25"/>
            <p:cNvSpPr/>
            <p:nvPr/>
          </p:nvSpPr>
          <p:spPr>
            <a:xfrm>
              <a:off x="7341062" y="3103948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79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1" name="Google Shape;60811;p25"/>
            <p:cNvSpPr/>
            <p:nvPr/>
          </p:nvSpPr>
          <p:spPr>
            <a:xfrm>
              <a:off x="4972123" y="3108344"/>
              <a:ext cx="9030" cy="11351"/>
            </a:xfrm>
            <a:custGeom>
              <a:avLst/>
              <a:gdLst/>
              <a:ahLst/>
              <a:cxnLst/>
              <a:rect l="l" t="t" r="r" b="b"/>
              <a:pathLst>
                <a:path w="253" h="377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7"/>
                    <a:pt x="224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2" name="Google Shape;60812;p25"/>
            <p:cNvSpPr/>
            <p:nvPr/>
          </p:nvSpPr>
          <p:spPr>
            <a:xfrm>
              <a:off x="2333461" y="310918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1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3" name="Google Shape;60813;p25"/>
            <p:cNvSpPr/>
            <p:nvPr/>
          </p:nvSpPr>
          <p:spPr>
            <a:xfrm>
              <a:off x="2061668" y="310717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4" name="Google Shape;60814;p25"/>
            <p:cNvSpPr/>
            <p:nvPr/>
          </p:nvSpPr>
          <p:spPr>
            <a:xfrm>
              <a:off x="6212129" y="3098619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2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5" name="Google Shape;60815;p25"/>
            <p:cNvSpPr/>
            <p:nvPr/>
          </p:nvSpPr>
          <p:spPr>
            <a:xfrm>
              <a:off x="3214015" y="3087057"/>
              <a:ext cx="52218" cy="22703"/>
            </a:xfrm>
            <a:custGeom>
              <a:avLst/>
              <a:gdLst/>
              <a:ahLst/>
              <a:cxnLst/>
              <a:rect l="l" t="t" r="r" b="b"/>
              <a:pathLst>
                <a:path w="1463" h="754" extrusionOk="0">
                  <a:moveTo>
                    <a:pt x="1462" y="396"/>
                  </a:moveTo>
                  <a:cubicBezTo>
                    <a:pt x="1345" y="272"/>
                    <a:pt x="720" y="383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4"/>
                    <a:pt x="1246" y="754"/>
                    <a:pt x="1462" y="3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6" name="Google Shape;60816;p25"/>
            <p:cNvSpPr/>
            <p:nvPr/>
          </p:nvSpPr>
          <p:spPr>
            <a:xfrm>
              <a:off x="7770971" y="30954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1"/>
                    <a:pt x="0" y="70"/>
                    <a:pt x="102" y="116"/>
                  </a:cubicBezTo>
                  <a:cubicBezTo>
                    <a:pt x="156" y="143"/>
                    <a:pt x="393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7" name="Google Shape;60817;p25"/>
            <p:cNvSpPr/>
            <p:nvPr/>
          </p:nvSpPr>
          <p:spPr>
            <a:xfrm>
              <a:off x="3279973" y="3093501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8" name="Google Shape;60818;p25"/>
            <p:cNvSpPr/>
            <p:nvPr/>
          </p:nvSpPr>
          <p:spPr>
            <a:xfrm>
              <a:off x="1841414" y="3096210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2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9" name="Google Shape;60819;p25"/>
            <p:cNvSpPr/>
            <p:nvPr/>
          </p:nvSpPr>
          <p:spPr>
            <a:xfrm>
              <a:off x="6412361" y="3082601"/>
              <a:ext cx="29018" cy="10900"/>
            </a:xfrm>
            <a:custGeom>
              <a:avLst/>
              <a:gdLst/>
              <a:ahLst/>
              <a:cxnLst/>
              <a:rect l="l" t="t" r="r" b="b"/>
              <a:pathLst>
                <a:path w="813" h="362" extrusionOk="0">
                  <a:moveTo>
                    <a:pt x="563" y="361"/>
                  </a:moveTo>
                  <a:cubicBezTo>
                    <a:pt x="812" y="242"/>
                    <a:pt x="682" y="88"/>
                    <a:pt x="371" y="1"/>
                  </a:cubicBezTo>
                  <a:cubicBezTo>
                    <a:pt x="346" y="225"/>
                    <a:pt x="0" y="283"/>
                    <a:pt x="563" y="3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0" name="Google Shape;60820;p25"/>
            <p:cNvSpPr/>
            <p:nvPr/>
          </p:nvSpPr>
          <p:spPr>
            <a:xfrm>
              <a:off x="75774" y="309000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0" y="0"/>
                    <a:pt x="0" y="69"/>
                    <a:pt x="98" y="115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1" name="Google Shape;60821;p25"/>
            <p:cNvSpPr/>
            <p:nvPr/>
          </p:nvSpPr>
          <p:spPr>
            <a:xfrm>
              <a:off x="8335437" y="308723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2" name="Google Shape;60822;p25"/>
            <p:cNvSpPr/>
            <p:nvPr/>
          </p:nvSpPr>
          <p:spPr>
            <a:xfrm>
              <a:off x="4498243" y="3087991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2"/>
                    <a:pt x="383" y="9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3" name="Google Shape;60823;p25"/>
            <p:cNvSpPr/>
            <p:nvPr/>
          </p:nvSpPr>
          <p:spPr>
            <a:xfrm>
              <a:off x="8600556" y="3081879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4"/>
                  </a:moveTo>
                  <a:cubicBezTo>
                    <a:pt x="384" y="22"/>
                    <a:pt x="50" y="0"/>
                    <a:pt x="0" y="114"/>
                  </a:cubicBezTo>
                  <a:cubicBezTo>
                    <a:pt x="215" y="104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4" name="Google Shape;60824;p25"/>
            <p:cNvSpPr/>
            <p:nvPr/>
          </p:nvSpPr>
          <p:spPr>
            <a:xfrm>
              <a:off x="8873991" y="3074352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39" y="364"/>
                  </a:moveTo>
                  <a:cubicBezTo>
                    <a:pt x="500" y="240"/>
                    <a:pt x="715" y="191"/>
                    <a:pt x="632" y="1"/>
                  </a:cubicBezTo>
                  <a:lnTo>
                    <a:pt x="54" y="1"/>
                  </a:lnTo>
                  <a:cubicBezTo>
                    <a:pt x="0" y="207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5" name="Google Shape;60825;p25"/>
            <p:cNvSpPr/>
            <p:nvPr/>
          </p:nvSpPr>
          <p:spPr>
            <a:xfrm>
              <a:off x="6246251" y="3076278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300"/>
                  </a:moveTo>
                  <a:cubicBezTo>
                    <a:pt x="394" y="208"/>
                    <a:pt x="549" y="193"/>
                    <a:pt x="588" y="117"/>
                  </a:cubicBezTo>
                  <a:cubicBezTo>
                    <a:pt x="339" y="113"/>
                    <a:pt x="321" y="1"/>
                    <a:pt x="9" y="25"/>
                  </a:cubicBezTo>
                  <a:cubicBezTo>
                    <a:pt x="1" y="185"/>
                    <a:pt x="157" y="259"/>
                    <a:pt x="394" y="3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6" name="Google Shape;60826;p25"/>
            <p:cNvSpPr/>
            <p:nvPr/>
          </p:nvSpPr>
          <p:spPr>
            <a:xfrm>
              <a:off x="8569504" y="30790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9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69"/>
                    <a:pt x="99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7" name="Google Shape;60827;p25"/>
            <p:cNvSpPr/>
            <p:nvPr/>
          </p:nvSpPr>
          <p:spPr>
            <a:xfrm>
              <a:off x="4956990" y="3070678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3"/>
                    <a:pt x="648" y="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8" name="Google Shape;60828;p25"/>
            <p:cNvSpPr/>
            <p:nvPr/>
          </p:nvSpPr>
          <p:spPr>
            <a:xfrm>
              <a:off x="2743489" y="3067908"/>
              <a:ext cx="36335" cy="19030"/>
            </a:xfrm>
            <a:custGeom>
              <a:avLst/>
              <a:gdLst/>
              <a:ahLst/>
              <a:cxnLst/>
              <a:rect l="l" t="t" r="r" b="b"/>
              <a:pathLst>
                <a:path w="1018" h="632" extrusionOk="0">
                  <a:moveTo>
                    <a:pt x="760" y="489"/>
                  </a:moveTo>
                  <a:cubicBezTo>
                    <a:pt x="924" y="382"/>
                    <a:pt x="1018" y="243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1"/>
                    <a:pt x="760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9" name="Google Shape;60829;p25"/>
            <p:cNvSpPr/>
            <p:nvPr/>
          </p:nvSpPr>
          <p:spPr>
            <a:xfrm>
              <a:off x="3893980" y="3063392"/>
              <a:ext cx="37905" cy="18849"/>
            </a:xfrm>
            <a:custGeom>
              <a:avLst/>
              <a:gdLst/>
              <a:ahLst/>
              <a:cxnLst/>
              <a:rect l="l" t="t" r="r" b="b"/>
              <a:pathLst>
                <a:path w="1062" h="626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1"/>
                  </a:cubicBezTo>
                  <a:cubicBezTo>
                    <a:pt x="48" y="140"/>
                    <a:pt x="1" y="626"/>
                    <a:pt x="732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0" name="Google Shape;60830;p25"/>
            <p:cNvSpPr/>
            <p:nvPr/>
          </p:nvSpPr>
          <p:spPr>
            <a:xfrm>
              <a:off x="2784249" y="3071250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3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1" name="Google Shape;60831;p25"/>
            <p:cNvSpPr/>
            <p:nvPr/>
          </p:nvSpPr>
          <p:spPr>
            <a:xfrm>
              <a:off x="332362" y="3060682"/>
              <a:ext cx="56751" cy="22552"/>
            </a:xfrm>
            <a:custGeom>
              <a:avLst/>
              <a:gdLst/>
              <a:ahLst/>
              <a:cxnLst/>
              <a:rect l="l" t="t" r="r" b="b"/>
              <a:pathLst>
                <a:path w="1590" h="749" extrusionOk="0">
                  <a:moveTo>
                    <a:pt x="1590" y="365"/>
                  </a:moveTo>
                  <a:cubicBezTo>
                    <a:pt x="1048" y="346"/>
                    <a:pt x="1061" y="67"/>
                    <a:pt x="624" y="0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79"/>
                    <a:pt x="1345" y="748"/>
                    <a:pt x="15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2" name="Google Shape;60832;p25"/>
            <p:cNvSpPr/>
            <p:nvPr/>
          </p:nvSpPr>
          <p:spPr>
            <a:xfrm>
              <a:off x="3276404" y="3070889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1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3" name="Google Shape;60833;p25"/>
            <p:cNvSpPr/>
            <p:nvPr/>
          </p:nvSpPr>
          <p:spPr>
            <a:xfrm>
              <a:off x="2096075" y="3068360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4" name="Google Shape;60834;p25"/>
            <p:cNvSpPr/>
            <p:nvPr/>
          </p:nvSpPr>
          <p:spPr>
            <a:xfrm>
              <a:off x="2980412" y="306540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5" name="Google Shape;60835;p25"/>
            <p:cNvSpPr/>
            <p:nvPr/>
          </p:nvSpPr>
          <p:spPr>
            <a:xfrm>
              <a:off x="5627033" y="3062971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1" y="15"/>
                  </a:moveTo>
                  <a:cubicBezTo>
                    <a:pt x="354" y="28"/>
                    <a:pt x="35" y="0"/>
                    <a:pt x="1" y="106"/>
                  </a:cubicBezTo>
                  <a:cubicBezTo>
                    <a:pt x="229" y="93"/>
                    <a:pt x="550" y="122"/>
                    <a:pt x="581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6" name="Google Shape;60836;p25"/>
            <p:cNvSpPr/>
            <p:nvPr/>
          </p:nvSpPr>
          <p:spPr>
            <a:xfrm>
              <a:off x="2894501" y="3060682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0"/>
                    <a:pt x="8" y="4"/>
                    <a:pt x="0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7" name="Google Shape;60837;p25"/>
            <p:cNvSpPr/>
            <p:nvPr/>
          </p:nvSpPr>
          <p:spPr>
            <a:xfrm>
              <a:off x="8881915" y="3049663"/>
              <a:ext cx="14634" cy="9605"/>
            </a:xfrm>
            <a:custGeom>
              <a:avLst/>
              <a:gdLst/>
              <a:ahLst/>
              <a:cxnLst/>
              <a:rect l="l" t="t" r="r" b="b"/>
              <a:pathLst>
                <a:path w="410" h="319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8"/>
                    <a:pt x="410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8" name="Google Shape;60838;p25"/>
            <p:cNvSpPr/>
            <p:nvPr/>
          </p:nvSpPr>
          <p:spPr>
            <a:xfrm>
              <a:off x="5506609" y="305442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9" name="Google Shape;60839;p25"/>
            <p:cNvSpPr/>
            <p:nvPr/>
          </p:nvSpPr>
          <p:spPr>
            <a:xfrm>
              <a:off x="2105676" y="3049723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28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0" name="Google Shape;60840;p25"/>
            <p:cNvSpPr/>
            <p:nvPr/>
          </p:nvSpPr>
          <p:spPr>
            <a:xfrm>
              <a:off x="8566149" y="3047043"/>
              <a:ext cx="34443" cy="8943"/>
            </a:xfrm>
            <a:custGeom>
              <a:avLst/>
              <a:gdLst/>
              <a:ahLst/>
              <a:cxnLst/>
              <a:rect l="l" t="t" r="r" b="b"/>
              <a:pathLst>
                <a:path w="965" h="297" extrusionOk="0">
                  <a:moveTo>
                    <a:pt x="193" y="272"/>
                  </a:moveTo>
                  <a:cubicBezTo>
                    <a:pt x="634" y="297"/>
                    <a:pt x="918" y="250"/>
                    <a:pt x="964" y="89"/>
                  </a:cubicBezTo>
                  <a:cubicBezTo>
                    <a:pt x="625" y="109"/>
                    <a:pt x="1" y="1"/>
                    <a:pt x="19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1" name="Google Shape;60841;p25"/>
            <p:cNvSpPr/>
            <p:nvPr/>
          </p:nvSpPr>
          <p:spPr>
            <a:xfrm>
              <a:off x="2658507" y="3044303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5"/>
                    <a:pt x="395" y="22"/>
                    <a:pt x="57" y="0"/>
                  </a:cubicBezTo>
                  <a:cubicBezTo>
                    <a:pt x="1" y="205"/>
                    <a:pt x="103" y="341"/>
                    <a:pt x="44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2" name="Google Shape;60842;p25"/>
            <p:cNvSpPr/>
            <p:nvPr/>
          </p:nvSpPr>
          <p:spPr>
            <a:xfrm>
              <a:off x="7000170" y="3049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5" y="142"/>
                    <a:pt x="392" y="73"/>
                    <a:pt x="293" y="24"/>
                  </a:cubicBezTo>
                  <a:cubicBezTo>
                    <a:pt x="238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3" name="Google Shape;60843;p25"/>
            <p:cNvSpPr/>
            <p:nvPr/>
          </p:nvSpPr>
          <p:spPr>
            <a:xfrm>
              <a:off x="2285206" y="30490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2"/>
                  </a:moveTo>
                  <a:cubicBezTo>
                    <a:pt x="242" y="0"/>
                    <a:pt x="0" y="68"/>
                    <a:pt x="101" y="114"/>
                  </a:cubicBezTo>
                  <a:cubicBezTo>
                    <a:pt x="155" y="140"/>
                    <a:pt x="393" y="71"/>
                    <a:pt x="294" y="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4" name="Google Shape;60844;p25"/>
            <p:cNvSpPr/>
            <p:nvPr/>
          </p:nvSpPr>
          <p:spPr>
            <a:xfrm>
              <a:off x="7367689" y="3038823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4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1"/>
                    <a:pt x="7" y="221"/>
                    <a:pt x="410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5" name="Google Shape;60845;p25"/>
            <p:cNvSpPr/>
            <p:nvPr/>
          </p:nvSpPr>
          <p:spPr>
            <a:xfrm>
              <a:off x="1953664" y="3029580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8"/>
                  </a:moveTo>
                  <a:cubicBezTo>
                    <a:pt x="1299" y="1"/>
                    <a:pt x="0" y="32"/>
                    <a:pt x="712" y="3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6" name="Google Shape;60846;p25"/>
            <p:cNvSpPr/>
            <p:nvPr/>
          </p:nvSpPr>
          <p:spPr>
            <a:xfrm>
              <a:off x="8894157" y="3021421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7" name="Google Shape;60847;p25"/>
            <p:cNvSpPr/>
            <p:nvPr/>
          </p:nvSpPr>
          <p:spPr>
            <a:xfrm>
              <a:off x="8018815" y="302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5"/>
                  </a:moveTo>
                  <a:cubicBezTo>
                    <a:pt x="157" y="140"/>
                    <a:pt x="394" y="71"/>
                    <a:pt x="294" y="24"/>
                  </a:cubicBezTo>
                  <a:cubicBezTo>
                    <a:pt x="242" y="0"/>
                    <a:pt x="1" y="67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8" name="Google Shape;60848;p25"/>
            <p:cNvSpPr/>
            <p:nvPr/>
          </p:nvSpPr>
          <p:spPr>
            <a:xfrm>
              <a:off x="5014490" y="302786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9" name="Google Shape;60849;p25"/>
            <p:cNvSpPr/>
            <p:nvPr/>
          </p:nvSpPr>
          <p:spPr>
            <a:xfrm>
              <a:off x="2873907" y="3027262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0" y="112"/>
                  </a:moveTo>
                  <a:cubicBezTo>
                    <a:pt x="2" y="203"/>
                    <a:pt x="338" y="227"/>
                    <a:pt x="387" y="112"/>
                  </a:cubicBezTo>
                  <a:cubicBezTo>
                    <a:pt x="344" y="1"/>
                    <a:pt x="171" y="56"/>
                    <a:pt x="0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0" name="Google Shape;60850;p25"/>
            <p:cNvSpPr/>
            <p:nvPr/>
          </p:nvSpPr>
          <p:spPr>
            <a:xfrm>
              <a:off x="6763890" y="3017477"/>
              <a:ext cx="26448" cy="15296"/>
            </a:xfrm>
            <a:custGeom>
              <a:avLst/>
              <a:gdLst/>
              <a:ahLst/>
              <a:cxnLst/>
              <a:rect l="l" t="t" r="r" b="b"/>
              <a:pathLst>
                <a:path w="741" h="508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7"/>
                    <a:pt x="740" y="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1" name="Google Shape;60851;p25"/>
            <p:cNvSpPr/>
            <p:nvPr/>
          </p:nvSpPr>
          <p:spPr>
            <a:xfrm>
              <a:off x="2729284" y="3024763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3"/>
                    <a:pt x="37" y="0"/>
                    <a:pt x="1" y="104"/>
                  </a:cubicBezTo>
                  <a:cubicBezTo>
                    <a:pt x="1" y="154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2" name="Google Shape;60852;p25"/>
            <p:cNvSpPr/>
            <p:nvPr/>
          </p:nvSpPr>
          <p:spPr>
            <a:xfrm>
              <a:off x="4126619" y="302202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4"/>
                  </a:moveTo>
                  <a:cubicBezTo>
                    <a:pt x="193" y="55"/>
                    <a:pt x="37" y="0"/>
                    <a:pt x="2" y="104"/>
                  </a:cubicBezTo>
                  <a:cubicBezTo>
                    <a:pt x="0" y="154"/>
                    <a:pt x="154" y="208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3" name="Google Shape;60853;p25"/>
            <p:cNvSpPr/>
            <p:nvPr/>
          </p:nvSpPr>
          <p:spPr>
            <a:xfrm>
              <a:off x="2660506" y="3016904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1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7"/>
                    <a:pt x="531" y="24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4" name="Google Shape;60854;p25"/>
            <p:cNvSpPr/>
            <p:nvPr/>
          </p:nvSpPr>
          <p:spPr>
            <a:xfrm>
              <a:off x="2546791" y="302169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5" name="Google Shape;60855;p25"/>
            <p:cNvSpPr/>
            <p:nvPr/>
          </p:nvSpPr>
          <p:spPr>
            <a:xfrm>
              <a:off x="1869003" y="301425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4"/>
                    <a:pt x="384" y="271"/>
                  </a:cubicBezTo>
                  <a:cubicBezTo>
                    <a:pt x="383" y="180"/>
                    <a:pt x="541" y="164"/>
                    <a:pt x="579" y="91"/>
                  </a:cubicBezTo>
                  <a:cubicBezTo>
                    <a:pt x="383" y="91"/>
                    <a:pt x="346" y="17"/>
                    <a:pt x="192" y="1"/>
                  </a:cubicBezTo>
                  <a:cubicBezTo>
                    <a:pt x="194" y="91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6" name="Google Shape;60856;p25"/>
            <p:cNvSpPr/>
            <p:nvPr/>
          </p:nvSpPr>
          <p:spPr>
            <a:xfrm>
              <a:off x="4449238" y="3011515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5"/>
                    <a:pt x="657" y="145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20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7" name="Google Shape;60857;p25"/>
            <p:cNvSpPr/>
            <p:nvPr/>
          </p:nvSpPr>
          <p:spPr>
            <a:xfrm>
              <a:off x="2708690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8" name="Google Shape;60858;p25"/>
            <p:cNvSpPr/>
            <p:nvPr/>
          </p:nvSpPr>
          <p:spPr>
            <a:xfrm>
              <a:off x="2550325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9" name="Google Shape;60859;p25"/>
            <p:cNvSpPr/>
            <p:nvPr/>
          </p:nvSpPr>
          <p:spPr>
            <a:xfrm>
              <a:off x="8662517" y="3011485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0" name="Google Shape;60860;p25"/>
            <p:cNvSpPr/>
            <p:nvPr/>
          </p:nvSpPr>
          <p:spPr>
            <a:xfrm>
              <a:off x="2832576" y="2995678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1" y="71"/>
                  </a:moveTo>
                  <a:lnTo>
                    <a:pt x="1" y="434"/>
                  </a:lnTo>
                  <a:cubicBezTo>
                    <a:pt x="745" y="506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1" name="Google Shape;60861;p25"/>
            <p:cNvSpPr/>
            <p:nvPr/>
          </p:nvSpPr>
          <p:spPr>
            <a:xfrm>
              <a:off x="2912847" y="2987428"/>
              <a:ext cx="37156" cy="15868"/>
            </a:xfrm>
            <a:custGeom>
              <a:avLst/>
              <a:gdLst/>
              <a:ahLst/>
              <a:cxnLst/>
              <a:rect l="l" t="t" r="r" b="b"/>
              <a:pathLst>
                <a:path w="1041" h="527" extrusionOk="0">
                  <a:moveTo>
                    <a:pt x="836" y="526"/>
                  </a:moveTo>
                  <a:cubicBezTo>
                    <a:pt x="1041" y="0"/>
                    <a:pt x="1" y="489"/>
                    <a:pt x="836" y="5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2" name="Google Shape;60862;p25"/>
            <p:cNvSpPr/>
            <p:nvPr/>
          </p:nvSpPr>
          <p:spPr>
            <a:xfrm>
              <a:off x="7871051" y="2985080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3"/>
                  </a:moveTo>
                  <a:cubicBezTo>
                    <a:pt x="251" y="539"/>
                    <a:pt x="709" y="539"/>
                    <a:pt x="962" y="423"/>
                  </a:cubicBezTo>
                  <a:cubicBezTo>
                    <a:pt x="960" y="0"/>
                    <a:pt x="3" y="0"/>
                    <a:pt x="0" y="4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3" name="Google Shape;60863;p25"/>
            <p:cNvSpPr/>
            <p:nvPr/>
          </p:nvSpPr>
          <p:spPr>
            <a:xfrm>
              <a:off x="7733351" y="299778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5" y="2"/>
                    <a:pt x="1" y="91"/>
                  </a:cubicBezTo>
                  <a:cubicBezTo>
                    <a:pt x="148" y="73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4" name="Google Shape;60864;p25"/>
            <p:cNvSpPr/>
            <p:nvPr/>
          </p:nvSpPr>
          <p:spPr>
            <a:xfrm>
              <a:off x="8455183" y="2992336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4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5" name="Google Shape;60865;p25"/>
            <p:cNvSpPr/>
            <p:nvPr/>
          </p:nvSpPr>
          <p:spPr>
            <a:xfrm>
              <a:off x="8538666" y="2985622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6" name="Google Shape;60866;p25"/>
            <p:cNvSpPr/>
            <p:nvPr/>
          </p:nvSpPr>
          <p:spPr>
            <a:xfrm>
              <a:off x="3723873" y="2986134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1"/>
                    <a:pt x="389" y="72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7" name="Google Shape;60867;p25"/>
            <p:cNvSpPr/>
            <p:nvPr/>
          </p:nvSpPr>
          <p:spPr>
            <a:xfrm>
              <a:off x="7857202" y="297869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8" name="Google Shape;60868;p25"/>
            <p:cNvSpPr/>
            <p:nvPr/>
          </p:nvSpPr>
          <p:spPr>
            <a:xfrm>
              <a:off x="8007786" y="2975957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1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9" name="Google Shape;60869;p25"/>
            <p:cNvSpPr/>
            <p:nvPr/>
          </p:nvSpPr>
          <p:spPr>
            <a:xfrm>
              <a:off x="7705797" y="2970447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4" y="92"/>
                    <a:pt x="350" y="17"/>
                    <a:pt x="193" y="0"/>
                  </a:cubicBezTo>
                  <a:cubicBezTo>
                    <a:pt x="195" y="92"/>
                    <a:pt x="37" y="110"/>
                    <a:pt x="0" y="181"/>
                  </a:cubicBezTo>
                  <a:cubicBezTo>
                    <a:pt x="195" y="181"/>
                    <a:pt x="229" y="255"/>
                    <a:pt x="388" y="273"/>
                  </a:cubicBezTo>
                  <a:cubicBezTo>
                    <a:pt x="383" y="181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0" name="Google Shape;60870;p25"/>
            <p:cNvSpPr/>
            <p:nvPr/>
          </p:nvSpPr>
          <p:spPr>
            <a:xfrm>
              <a:off x="7571525" y="297517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4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2"/>
                    <a:pt x="392" y="73"/>
                    <a:pt x="29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1" name="Google Shape;60871;p25"/>
            <p:cNvSpPr/>
            <p:nvPr/>
          </p:nvSpPr>
          <p:spPr>
            <a:xfrm>
              <a:off x="6703856" y="2963763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90" y="403"/>
                  </a:moveTo>
                  <a:cubicBezTo>
                    <a:pt x="703" y="403"/>
                    <a:pt x="678" y="320"/>
                    <a:pt x="690" y="314"/>
                  </a:cubicBezTo>
                  <a:cubicBezTo>
                    <a:pt x="710" y="302"/>
                    <a:pt x="872" y="126"/>
                    <a:pt x="882" y="131"/>
                  </a:cubicBezTo>
                  <a:cubicBezTo>
                    <a:pt x="672" y="1"/>
                    <a:pt x="1" y="463"/>
                    <a:pt x="690" y="4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2" name="Google Shape;60872;p25"/>
            <p:cNvSpPr/>
            <p:nvPr/>
          </p:nvSpPr>
          <p:spPr>
            <a:xfrm>
              <a:off x="7516773" y="2961956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1"/>
                    <a:pt x="633" y="85"/>
                    <a:pt x="669" y="11"/>
                  </a:cubicBezTo>
                  <a:cubicBezTo>
                    <a:pt x="366" y="21"/>
                    <a:pt x="0" y="0"/>
                    <a:pt x="92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3" name="Google Shape;60873;p25"/>
            <p:cNvSpPr/>
            <p:nvPr/>
          </p:nvSpPr>
          <p:spPr>
            <a:xfrm>
              <a:off x="2639840" y="296186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5"/>
                    <a:pt x="160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4" name="Google Shape;60874;p25"/>
            <p:cNvSpPr/>
            <p:nvPr/>
          </p:nvSpPr>
          <p:spPr>
            <a:xfrm>
              <a:off x="8724478" y="2939646"/>
              <a:ext cx="56251" cy="27972"/>
            </a:xfrm>
            <a:custGeom>
              <a:avLst/>
              <a:gdLst/>
              <a:ahLst/>
              <a:cxnLst/>
              <a:rect l="l" t="t" r="r" b="b"/>
              <a:pathLst>
                <a:path w="1576" h="929" extrusionOk="0">
                  <a:moveTo>
                    <a:pt x="1350" y="25"/>
                  </a:moveTo>
                  <a:cubicBezTo>
                    <a:pt x="337" y="0"/>
                    <a:pt x="143" y="364"/>
                    <a:pt x="0" y="751"/>
                  </a:cubicBezTo>
                  <a:cubicBezTo>
                    <a:pt x="819" y="928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5" name="Google Shape;60875;p25"/>
            <p:cNvSpPr/>
            <p:nvPr/>
          </p:nvSpPr>
          <p:spPr>
            <a:xfrm>
              <a:off x="7864126" y="296222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5"/>
                    <a:pt x="1" y="92"/>
                  </a:cubicBezTo>
                  <a:cubicBezTo>
                    <a:pt x="150" y="72"/>
                    <a:pt x="379" y="89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6" name="Google Shape;60876;p25"/>
            <p:cNvSpPr/>
            <p:nvPr/>
          </p:nvSpPr>
          <p:spPr>
            <a:xfrm>
              <a:off x="2749985" y="2940369"/>
              <a:ext cx="51183" cy="19180"/>
            </a:xfrm>
            <a:custGeom>
              <a:avLst/>
              <a:gdLst/>
              <a:ahLst/>
              <a:cxnLst/>
              <a:rect l="l" t="t" r="r" b="b"/>
              <a:pathLst>
                <a:path w="1434" h="637" extrusionOk="0">
                  <a:moveTo>
                    <a:pt x="965" y="637"/>
                  </a:moveTo>
                  <a:cubicBezTo>
                    <a:pt x="1433" y="405"/>
                    <a:pt x="885" y="141"/>
                    <a:pt x="578" y="1"/>
                  </a:cubicBezTo>
                  <a:cubicBezTo>
                    <a:pt x="546" y="107"/>
                    <a:pt x="274" y="100"/>
                    <a:pt x="0" y="92"/>
                  </a:cubicBezTo>
                  <a:cubicBezTo>
                    <a:pt x="106" y="375"/>
                    <a:pt x="461" y="543"/>
                    <a:pt x="965" y="6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7" name="Google Shape;60877;p25"/>
            <p:cNvSpPr/>
            <p:nvPr/>
          </p:nvSpPr>
          <p:spPr>
            <a:xfrm>
              <a:off x="1998886" y="2951298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4"/>
                  </a:moveTo>
                  <a:cubicBezTo>
                    <a:pt x="420" y="159"/>
                    <a:pt x="656" y="148"/>
                    <a:pt x="603" y="1"/>
                  </a:cubicBezTo>
                  <a:lnTo>
                    <a:pt x="218" y="1"/>
                  </a:lnTo>
                  <a:cubicBezTo>
                    <a:pt x="1" y="131"/>
                    <a:pt x="9" y="224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8" name="Google Shape;60878;p25"/>
            <p:cNvSpPr/>
            <p:nvPr/>
          </p:nvSpPr>
          <p:spPr>
            <a:xfrm>
              <a:off x="5533984" y="2945096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5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9" name="Google Shape;60879;p25"/>
            <p:cNvSpPr/>
            <p:nvPr/>
          </p:nvSpPr>
          <p:spPr>
            <a:xfrm>
              <a:off x="1603849" y="294509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5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0" name="Google Shape;60880;p25"/>
            <p:cNvSpPr/>
            <p:nvPr/>
          </p:nvSpPr>
          <p:spPr>
            <a:xfrm>
              <a:off x="7770971" y="293690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6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1" name="Google Shape;60881;p25"/>
            <p:cNvSpPr/>
            <p:nvPr/>
          </p:nvSpPr>
          <p:spPr>
            <a:xfrm>
              <a:off x="4234266" y="292847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50" y="306"/>
                  </a:moveTo>
                  <a:cubicBezTo>
                    <a:pt x="1113" y="0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2" name="Google Shape;60882;p25"/>
            <p:cNvSpPr/>
            <p:nvPr/>
          </p:nvSpPr>
          <p:spPr>
            <a:xfrm>
              <a:off x="943728" y="2925435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6"/>
                    <a:pt x="853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3" name="Google Shape;60883;p25"/>
            <p:cNvSpPr/>
            <p:nvPr/>
          </p:nvSpPr>
          <p:spPr>
            <a:xfrm>
              <a:off x="870952" y="292399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4" name="Google Shape;60884;p25"/>
            <p:cNvSpPr/>
            <p:nvPr/>
          </p:nvSpPr>
          <p:spPr>
            <a:xfrm>
              <a:off x="8366560" y="2915770"/>
              <a:ext cx="22593" cy="11713"/>
            </a:xfrm>
            <a:custGeom>
              <a:avLst/>
              <a:gdLst/>
              <a:ahLst/>
              <a:cxnLst/>
              <a:rect l="l" t="t" r="r" b="b"/>
              <a:pathLst>
                <a:path w="633" h="389" extrusionOk="0">
                  <a:moveTo>
                    <a:pt x="193" y="1"/>
                  </a:moveTo>
                  <a:cubicBezTo>
                    <a:pt x="203" y="125"/>
                    <a:pt x="104" y="199"/>
                    <a:pt x="1" y="272"/>
                  </a:cubicBezTo>
                  <a:cubicBezTo>
                    <a:pt x="249" y="277"/>
                    <a:pt x="270" y="388"/>
                    <a:pt x="578" y="364"/>
                  </a:cubicBezTo>
                  <a:cubicBezTo>
                    <a:pt x="632" y="159"/>
                    <a:pt x="532" y="23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5" name="Google Shape;60885;p25"/>
            <p:cNvSpPr/>
            <p:nvPr/>
          </p:nvSpPr>
          <p:spPr>
            <a:xfrm>
              <a:off x="7185731" y="2915770"/>
              <a:ext cx="31374" cy="13489"/>
            </a:xfrm>
            <a:custGeom>
              <a:avLst/>
              <a:gdLst/>
              <a:ahLst/>
              <a:cxnLst/>
              <a:rect l="l" t="t" r="r" b="b"/>
              <a:pathLst>
                <a:path w="879" h="448" extrusionOk="0">
                  <a:moveTo>
                    <a:pt x="878" y="181"/>
                  </a:moveTo>
                  <a:cubicBezTo>
                    <a:pt x="624" y="181"/>
                    <a:pt x="706" y="23"/>
                    <a:pt x="493" y="1"/>
                  </a:cubicBezTo>
                  <a:cubicBezTo>
                    <a:pt x="477" y="143"/>
                    <a:pt x="1" y="71"/>
                    <a:pt x="107" y="272"/>
                  </a:cubicBezTo>
                  <a:cubicBezTo>
                    <a:pt x="594" y="284"/>
                    <a:pt x="712" y="447"/>
                    <a:pt x="878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6" name="Google Shape;60886;p25"/>
            <p:cNvSpPr/>
            <p:nvPr/>
          </p:nvSpPr>
          <p:spPr>
            <a:xfrm>
              <a:off x="3747965" y="2920888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3"/>
                    <a:pt x="160" y="207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7" name="Google Shape;60887;p25"/>
            <p:cNvSpPr/>
            <p:nvPr/>
          </p:nvSpPr>
          <p:spPr>
            <a:xfrm>
              <a:off x="3331191" y="2909086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2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3"/>
                    <a:pt x="676" y="321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8" name="Google Shape;60888;p25"/>
            <p:cNvSpPr/>
            <p:nvPr/>
          </p:nvSpPr>
          <p:spPr>
            <a:xfrm>
              <a:off x="4828642" y="291032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9" name="Google Shape;60889;p25"/>
            <p:cNvSpPr/>
            <p:nvPr/>
          </p:nvSpPr>
          <p:spPr>
            <a:xfrm>
              <a:off x="3892552" y="290721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3"/>
                  </a:moveTo>
                  <a:cubicBezTo>
                    <a:pt x="192" y="52"/>
                    <a:pt x="38" y="0"/>
                    <a:pt x="0" y="103"/>
                  </a:cubicBezTo>
                  <a:cubicBezTo>
                    <a:pt x="0" y="154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0" name="Google Shape;60890;p25"/>
            <p:cNvSpPr/>
            <p:nvPr/>
          </p:nvSpPr>
          <p:spPr>
            <a:xfrm>
              <a:off x="2385179" y="29103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6" y="2"/>
                    <a:pt x="0" y="90"/>
                  </a:cubicBezTo>
                  <a:cubicBezTo>
                    <a:pt x="149" y="71"/>
                    <a:pt x="379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1" name="Google Shape;60891;p25"/>
            <p:cNvSpPr/>
            <p:nvPr/>
          </p:nvSpPr>
          <p:spPr>
            <a:xfrm>
              <a:off x="5465171" y="290682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69"/>
                    <a:pt x="101" y="116"/>
                  </a:cubicBezTo>
                  <a:cubicBezTo>
                    <a:pt x="156" y="141"/>
                    <a:pt x="395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2" name="Google Shape;60892;p25"/>
            <p:cNvSpPr/>
            <p:nvPr/>
          </p:nvSpPr>
          <p:spPr>
            <a:xfrm>
              <a:off x="6687081" y="290484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6" y="22"/>
                    <a:pt x="6" y="2"/>
                    <a:pt x="1" y="92"/>
                  </a:cubicBezTo>
                  <a:cubicBezTo>
                    <a:pt x="151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3" name="Google Shape;60893;p25"/>
            <p:cNvSpPr/>
            <p:nvPr/>
          </p:nvSpPr>
          <p:spPr>
            <a:xfrm>
              <a:off x="2488400" y="2904419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5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2"/>
                    <a:pt x="547" y="121"/>
                    <a:pt x="579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4" name="Google Shape;60894;p25"/>
            <p:cNvSpPr/>
            <p:nvPr/>
          </p:nvSpPr>
          <p:spPr>
            <a:xfrm>
              <a:off x="2402311" y="29041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1" y="70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5" name="Google Shape;60895;p25"/>
            <p:cNvSpPr/>
            <p:nvPr/>
          </p:nvSpPr>
          <p:spPr>
            <a:xfrm>
              <a:off x="1400762" y="2901739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7" y="53"/>
                    <a:pt x="40" y="1"/>
                    <a:pt x="5" y="104"/>
                  </a:cubicBezTo>
                  <a:cubicBezTo>
                    <a:pt x="1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6" name="Google Shape;60896;p25"/>
            <p:cNvSpPr/>
            <p:nvPr/>
          </p:nvSpPr>
          <p:spPr>
            <a:xfrm>
              <a:off x="5475664" y="2896621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7" y="274"/>
                  </a:moveTo>
                  <a:cubicBezTo>
                    <a:pt x="358" y="167"/>
                    <a:pt x="420" y="17"/>
                    <a:pt x="195" y="1"/>
                  </a:cubicBezTo>
                  <a:cubicBezTo>
                    <a:pt x="182" y="57"/>
                    <a:pt x="165" y="109"/>
                    <a:pt x="1" y="92"/>
                  </a:cubicBezTo>
                  <a:cubicBezTo>
                    <a:pt x="23" y="203"/>
                    <a:pt x="61" y="306"/>
                    <a:pt x="3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7" name="Google Shape;60897;p25"/>
            <p:cNvSpPr/>
            <p:nvPr/>
          </p:nvSpPr>
          <p:spPr>
            <a:xfrm>
              <a:off x="5273612" y="2892887"/>
              <a:ext cx="39761" cy="15898"/>
            </a:xfrm>
            <a:custGeom>
              <a:avLst/>
              <a:gdLst/>
              <a:ahLst/>
              <a:cxnLst/>
              <a:rect l="l" t="t" r="r" b="b"/>
              <a:pathLst>
                <a:path w="1114" h="528" extrusionOk="0">
                  <a:moveTo>
                    <a:pt x="648" y="306"/>
                  </a:moveTo>
                  <a:cubicBezTo>
                    <a:pt x="1114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8" name="Google Shape;60898;p25"/>
            <p:cNvSpPr/>
            <p:nvPr/>
          </p:nvSpPr>
          <p:spPr>
            <a:xfrm>
              <a:off x="7743274" y="2888371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8"/>
                    <a:pt x="1" y="449"/>
                    <a:pt x="494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9" name="Google Shape;60899;p25"/>
            <p:cNvSpPr/>
            <p:nvPr/>
          </p:nvSpPr>
          <p:spPr>
            <a:xfrm>
              <a:off x="6817891" y="28966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3"/>
                    <a:pt x="382" y="90"/>
                    <a:pt x="385" y="1"/>
                  </a:cubicBezTo>
                  <a:cubicBezTo>
                    <a:pt x="236" y="21"/>
                    <a:pt x="8" y="4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0" name="Google Shape;60900;p25"/>
            <p:cNvSpPr/>
            <p:nvPr/>
          </p:nvSpPr>
          <p:spPr>
            <a:xfrm>
              <a:off x="5802922" y="2893490"/>
              <a:ext cx="23843" cy="5932"/>
            </a:xfrm>
            <a:custGeom>
              <a:avLst/>
              <a:gdLst/>
              <a:ahLst/>
              <a:cxnLst/>
              <a:rect l="l" t="t" r="r" b="b"/>
              <a:pathLst>
                <a:path w="668" h="197" extrusionOk="0">
                  <a:moveTo>
                    <a:pt x="88" y="196"/>
                  </a:moveTo>
                  <a:lnTo>
                    <a:pt x="473" y="196"/>
                  </a:lnTo>
                  <a:cubicBezTo>
                    <a:pt x="473" y="105"/>
                    <a:pt x="631" y="88"/>
                    <a:pt x="667" y="16"/>
                  </a:cubicBezTo>
                  <a:cubicBezTo>
                    <a:pt x="363" y="23"/>
                    <a:pt x="0" y="1"/>
                    <a:pt x="88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1" name="Google Shape;60901;p25"/>
            <p:cNvSpPr/>
            <p:nvPr/>
          </p:nvSpPr>
          <p:spPr>
            <a:xfrm>
              <a:off x="8204983" y="2890810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6" y="103"/>
                    <a:pt x="634" y="87"/>
                    <a:pt x="672" y="11"/>
                  </a:cubicBezTo>
                  <a:cubicBezTo>
                    <a:pt x="366" y="20"/>
                    <a:pt x="1" y="1"/>
                    <a:pt x="91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2" name="Google Shape;60902;p25"/>
            <p:cNvSpPr/>
            <p:nvPr/>
          </p:nvSpPr>
          <p:spPr>
            <a:xfrm>
              <a:off x="8251062" y="2878556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4" y="510"/>
                  </a:moveTo>
                  <a:cubicBezTo>
                    <a:pt x="404" y="388"/>
                    <a:pt x="616" y="337"/>
                    <a:pt x="536" y="147"/>
                  </a:cubicBezTo>
                  <a:cubicBezTo>
                    <a:pt x="1" y="1"/>
                    <a:pt x="6" y="540"/>
                    <a:pt x="344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3" name="Google Shape;60903;p25"/>
            <p:cNvSpPr/>
            <p:nvPr/>
          </p:nvSpPr>
          <p:spPr>
            <a:xfrm>
              <a:off x="8160119" y="288846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4" name="Google Shape;60904;p25"/>
            <p:cNvSpPr/>
            <p:nvPr/>
          </p:nvSpPr>
          <p:spPr>
            <a:xfrm>
              <a:off x="8562580" y="28877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5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5" name="Google Shape;60905;p25"/>
            <p:cNvSpPr/>
            <p:nvPr/>
          </p:nvSpPr>
          <p:spPr>
            <a:xfrm>
              <a:off x="6329234" y="2882801"/>
              <a:ext cx="23807" cy="6082"/>
            </a:xfrm>
            <a:custGeom>
              <a:avLst/>
              <a:gdLst/>
              <a:ahLst/>
              <a:cxnLst/>
              <a:rect l="l" t="t" r="r" b="b"/>
              <a:pathLst>
                <a:path w="667" h="202" extrusionOk="0">
                  <a:moveTo>
                    <a:pt x="576" y="7"/>
                  </a:moveTo>
                  <a:cubicBezTo>
                    <a:pt x="246" y="1"/>
                    <a:pt x="84" y="78"/>
                    <a:pt x="1" y="188"/>
                  </a:cubicBezTo>
                  <a:cubicBezTo>
                    <a:pt x="302" y="179"/>
                    <a:pt x="666" y="202"/>
                    <a:pt x="576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6" name="Google Shape;60906;p25"/>
            <p:cNvSpPr/>
            <p:nvPr/>
          </p:nvSpPr>
          <p:spPr>
            <a:xfrm>
              <a:off x="5699238" y="2884939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0"/>
                    <a:pt x="1" y="69"/>
                    <a:pt x="101" y="117"/>
                  </a:cubicBezTo>
                  <a:cubicBezTo>
                    <a:pt x="154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7" name="Google Shape;60907;p25"/>
            <p:cNvSpPr/>
            <p:nvPr/>
          </p:nvSpPr>
          <p:spPr>
            <a:xfrm>
              <a:off x="3765061" y="2884939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6" y="26"/>
                  </a:moveTo>
                  <a:cubicBezTo>
                    <a:pt x="242" y="0"/>
                    <a:pt x="1" y="69"/>
                    <a:pt x="100" y="117"/>
                  </a:cubicBezTo>
                  <a:cubicBezTo>
                    <a:pt x="154" y="144"/>
                    <a:pt x="395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8" name="Google Shape;60908;p25"/>
            <p:cNvSpPr/>
            <p:nvPr/>
          </p:nvSpPr>
          <p:spPr>
            <a:xfrm>
              <a:off x="8043050" y="2879700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9" name="Google Shape;60909;p25"/>
            <p:cNvSpPr/>
            <p:nvPr/>
          </p:nvSpPr>
          <p:spPr>
            <a:xfrm>
              <a:off x="6818891" y="2872805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29" y="429"/>
                  </a:moveTo>
                  <a:cubicBezTo>
                    <a:pt x="1828" y="1"/>
                    <a:pt x="1" y="308"/>
                    <a:pt x="1129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0" name="Google Shape;60910;p25"/>
            <p:cNvSpPr/>
            <p:nvPr/>
          </p:nvSpPr>
          <p:spPr>
            <a:xfrm>
              <a:off x="8101477" y="28767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1" name="Google Shape;60911;p25"/>
            <p:cNvSpPr/>
            <p:nvPr/>
          </p:nvSpPr>
          <p:spPr>
            <a:xfrm>
              <a:off x="5131452" y="287202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2" name="Google Shape;60912;p25"/>
            <p:cNvSpPr/>
            <p:nvPr/>
          </p:nvSpPr>
          <p:spPr>
            <a:xfrm>
              <a:off x="48255" y="287400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3" name="Google Shape;60913;p25"/>
            <p:cNvSpPr/>
            <p:nvPr/>
          </p:nvSpPr>
          <p:spPr>
            <a:xfrm>
              <a:off x="1144388" y="2861153"/>
              <a:ext cx="24378" cy="11351"/>
            </a:xfrm>
            <a:custGeom>
              <a:avLst/>
              <a:gdLst/>
              <a:ahLst/>
              <a:cxnLst/>
              <a:rect l="l" t="t" r="r" b="b"/>
              <a:pathLst>
                <a:path w="683" h="377" extrusionOk="0">
                  <a:moveTo>
                    <a:pt x="630" y="362"/>
                  </a:moveTo>
                  <a:cubicBezTo>
                    <a:pt x="682" y="154"/>
                    <a:pt x="584" y="21"/>
                    <a:pt x="245" y="0"/>
                  </a:cubicBezTo>
                  <a:cubicBezTo>
                    <a:pt x="1" y="106"/>
                    <a:pt x="89" y="376"/>
                    <a:pt x="63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4" name="Google Shape;60914;p25"/>
            <p:cNvSpPr/>
            <p:nvPr/>
          </p:nvSpPr>
          <p:spPr>
            <a:xfrm>
              <a:off x="5379332" y="2852000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5" name="Google Shape;60915;p25"/>
            <p:cNvSpPr/>
            <p:nvPr/>
          </p:nvSpPr>
          <p:spPr>
            <a:xfrm>
              <a:off x="4000270" y="2857420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4"/>
                  </a:moveTo>
                  <a:cubicBezTo>
                    <a:pt x="1114" y="0"/>
                    <a:pt x="0" y="524"/>
                    <a:pt x="646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6" name="Google Shape;60916;p25"/>
            <p:cNvSpPr/>
            <p:nvPr/>
          </p:nvSpPr>
          <p:spPr>
            <a:xfrm>
              <a:off x="852892" y="2852903"/>
              <a:ext cx="43973" cy="18999"/>
            </a:xfrm>
            <a:custGeom>
              <a:avLst/>
              <a:gdLst/>
              <a:ahLst/>
              <a:cxnLst/>
              <a:rect l="l" t="t" r="r" b="b"/>
              <a:pathLst>
                <a:path w="1232" h="631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7" name="Google Shape;60917;p25"/>
            <p:cNvSpPr/>
            <p:nvPr/>
          </p:nvSpPr>
          <p:spPr>
            <a:xfrm>
              <a:off x="3104298" y="286311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8" name="Google Shape;60918;p25"/>
            <p:cNvSpPr/>
            <p:nvPr/>
          </p:nvSpPr>
          <p:spPr>
            <a:xfrm>
              <a:off x="709018" y="286311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4"/>
                  </a:moveTo>
                  <a:cubicBezTo>
                    <a:pt x="239" y="1"/>
                    <a:pt x="0" y="68"/>
                    <a:pt x="99" y="115"/>
                  </a:cubicBezTo>
                  <a:cubicBezTo>
                    <a:pt x="152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9" name="Google Shape;60919;p25"/>
            <p:cNvSpPr/>
            <p:nvPr/>
          </p:nvSpPr>
          <p:spPr>
            <a:xfrm>
              <a:off x="3971574" y="2857660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0" name="Google Shape;60920;p25"/>
            <p:cNvSpPr/>
            <p:nvPr/>
          </p:nvSpPr>
          <p:spPr>
            <a:xfrm>
              <a:off x="309769" y="28576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1" name="Google Shape;60921;p25"/>
            <p:cNvSpPr/>
            <p:nvPr/>
          </p:nvSpPr>
          <p:spPr>
            <a:xfrm>
              <a:off x="6029637" y="285489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3" y="140"/>
                    <a:pt x="394" y="73"/>
                    <a:pt x="294" y="26"/>
                  </a:cubicBezTo>
                  <a:cubicBezTo>
                    <a:pt x="242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2" name="Google Shape;60922;p25"/>
            <p:cNvSpPr/>
            <p:nvPr/>
          </p:nvSpPr>
          <p:spPr>
            <a:xfrm>
              <a:off x="3361386" y="2846641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4" y="118"/>
                  </a:moveTo>
                  <a:cubicBezTo>
                    <a:pt x="63" y="225"/>
                    <a:pt x="0" y="375"/>
                    <a:pt x="226" y="391"/>
                  </a:cubicBezTo>
                  <a:cubicBezTo>
                    <a:pt x="245" y="157"/>
                    <a:pt x="979" y="262"/>
                    <a:pt x="999" y="28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3" name="Google Shape;60923;p25"/>
            <p:cNvSpPr/>
            <p:nvPr/>
          </p:nvSpPr>
          <p:spPr>
            <a:xfrm>
              <a:off x="635672" y="2847484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6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4" name="Google Shape;60924;p25"/>
            <p:cNvSpPr/>
            <p:nvPr/>
          </p:nvSpPr>
          <p:spPr>
            <a:xfrm>
              <a:off x="2199331" y="2846460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4"/>
                  </a:cubicBezTo>
                  <a:cubicBezTo>
                    <a:pt x="194" y="214"/>
                    <a:pt x="228" y="287"/>
                    <a:pt x="38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5" name="Google Shape;60925;p25"/>
            <p:cNvSpPr/>
            <p:nvPr/>
          </p:nvSpPr>
          <p:spPr>
            <a:xfrm>
              <a:off x="1490384" y="2852903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2"/>
                    <a:pt x="380" y="89"/>
                    <a:pt x="386" y="0"/>
                  </a:cubicBezTo>
                  <a:cubicBezTo>
                    <a:pt x="236" y="21"/>
                    <a:pt x="7" y="3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6" name="Google Shape;60926;p25"/>
            <p:cNvSpPr/>
            <p:nvPr/>
          </p:nvSpPr>
          <p:spPr>
            <a:xfrm>
              <a:off x="257267" y="2845828"/>
              <a:ext cx="8995" cy="11472"/>
            </a:xfrm>
            <a:custGeom>
              <a:avLst/>
              <a:gdLst/>
              <a:ahLst/>
              <a:cxnLst/>
              <a:rect l="l" t="t" r="r" b="b"/>
              <a:pathLst>
                <a:path w="252" h="381" extrusionOk="0">
                  <a:moveTo>
                    <a:pt x="29" y="145"/>
                  </a:moveTo>
                  <a:cubicBezTo>
                    <a:pt x="1" y="239"/>
                    <a:pt x="180" y="380"/>
                    <a:pt x="221" y="235"/>
                  </a:cubicBezTo>
                  <a:cubicBezTo>
                    <a:pt x="251" y="140"/>
                    <a:pt x="71" y="0"/>
                    <a:pt x="29" y="1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7" name="Google Shape;60927;p25"/>
            <p:cNvSpPr/>
            <p:nvPr/>
          </p:nvSpPr>
          <p:spPr>
            <a:xfrm>
              <a:off x="3248921" y="2849381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88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3" y="143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8" name="Google Shape;60928;p25"/>
            <p:cNvSpPr/>
            <p:nvPr/>
          </p:nvSpPr>
          <p:spPr>
            <a:xfrm>
              <a:off x="7537118" y="284667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0" y="142"/>
                    <a:pt x="391" y="73"/>
                    <a:pt x="292" y="26"/>
                  </a:cubicBezTo>
                  <a:cubicBezTo>
                    <a:pt x="238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9" name="Google Shape;60929;p25"/>
            <p:cNvSpPr/>
            <p:nvPr/>
          </p:nvSpPr>
          <p:spPr>
            <a:xfrm>
              <a:off x="5359273" y="2841131"/>
              <a:ext cx="31481" cy="9635"/>
            </a:xfrm>
            <a:custGeom>
              <a:avLst/>
              <a:gdLst/>
              <a:ahLst/>
              <a:cxnLst/>
              <a:rect l="l" t="t" r="r" b="b"/>
              <a:pathLst>
                <a:path w="882" h="320" extrusionOk="0">
                  <a:moveTo>
                    <a:pt x="755" y="211"/>
                  </a:moveTo>
                  <a:cubicBezTo>
                    <a:pt x="882" y="1"/>
                    <a:pt x="1" y="14"/>
                    <a:pt x="174" y="211"/>
                  </a:cubicBezTo>
                  <a:cubicBezTo>
                    <a:pt x="240" y="283"/>
                    <a:pt x="689" y="319"/>
                    <a:pt x="755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0" name="Google Shape;60930;p25"/>
            <p:cNvSpPr/>
            <p:nvPr/>
          </p:nvSpPr>
          <p:spPr>
            <a:xfrm>
              <a:off x="5288603" y="2833664"/>
              <a:ext cx="24307" cy="16560"/>
            </a:xfrm>
            <a:custGeom>
              <a:avLst/>
              <a:gdLst/>
              <a:ahLst/>
              <a:cxnLst/>
              <a:rect l="l" t="t" r="r" b="b"/>
              <a:pathLst>
                <a:path w="681" h="550" extrusionOk="0">
                  <a:moveTo>
                    <a:pt x="420" y="549"/>
                  </a:moveTo>
                  <a:cubicBezTo>
                    <a:pt x="335" y="378"/>
                    <a:pt x="681" y="1"/>
                    <a:pt x="35" y="94"/>
                  </a:cubicBezTo>
                  <a:cubicBezTo>
                    <a:pt x="5" y="319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1" name="Google Shape;60931;p25"/>
            <p:cNvSpPr/>
            <p:nvPr/>
          </p:nvSpPr>
          <p:spPr>
            <a:xfrm>
              <a:off x="7674674" y="28411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2" name="Google Shape;60932;p25"/>
            <p:cNvSpPr/>
            <p:nvPr/>
          </p:nvSpPr>
          <p:spPr>
            <a:xfrm>
              <a:off x="8700243" y="283571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3" y="143"/>
                    <a:pt x="396" y="73"/>
                    <a:pt x="293" y="26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3" name="Google Shape;60933;p25"/>
            <p:cNvSpPr/>
            <p:nvPr/>
          </p:nvSpPr>
          <p:spPr>
            <a:xfrm>
              <a:off x="7110279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0" y="71"/>
                    <a:pt x="101" y="117"/>
                  </a:cubicBezTo>
                  <a:cubicBezTo>
                    <a:pt x="152" y="143"/>
                    <a:pt x="393" y="75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4" name="Google Shape;60934;p25"/>
            <p:cNvSpPr/>
            <p:nvPr/>
          </p:nvSpPr>
          <p:spPr>
            <a:xfrm>
              <a:off x="1548776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9" y="0"/>
                    <a:pt x="1" y="71"/>
                    <a:pt x="99" y="117"/>
                  </a:cubicBezTo>
                  <a:cubicBezTo>
                    <a:pt x="154" y="143"/>
                    <a:pt x="394" y="75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5" name="Google Shape;60935;p25"/>
            <p:cNvSpPr/>
            <p:nvPr/>
          </p:nvSpPr>
          <p:spPr>
            <a:xfrm>
              <a:off x="4429358" y="2824782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6" name="Google Shape;60936;p25"/>
            <p:cNvSpPr/>
            <p:nvPr/>
          </p:nvSpPr>
          <p:spPr>
            <a:xfrm>
              <a:off x="3982032" y="282794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1"/>
                    <a:pt x="40" y="0"/>
                    <a:pt x="2" y="102"/>
                  </a:cubicBezTo>
                  <a:cubicBezTo>
                    <a:pt x="1" y="153"/>
                    <a:pt x="155" y="207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7" name="Google Shape;60937;p25"/>
            <p:cNvSpPr/>
            <p:nvPr/>
          </p:nvSpPr>
          <p:spPr>
            <a:xfrm>
              <a:off x="1596924" y="2830201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8" name="Google Shape;60938;p25"/>
            <p:cNvSpPr/>
            <p:nvPr/>
          </p:nvSpPr>
          <p:spPr>
            <a:xfrm>
              <a:off x="526740" y="2822042"/>
              <a:ext cx="29732" cy="11924"/>
            </a:xfrm>
            <a:custGeom>
              <a:avLst/>
              <a:gdLst/>
              <a:ahLst/>
              <a:cxnLst/>
              <a:rect l="l" t="t" r="r" b="b"/>
              <a:pathLst>
                <a:path w="833" h="396" extrusionOk="0">
                  <a:moveTo>
                    <a:pt x="1" y="389"/>
                  </a:moveTo>
                  <a:cubicBezTo>
                    <a:pt x="338" y="396"/>
                    <a:pt x="601" y="369"/>
                    <a:pt x="771" y="298"/>
                  </a:cubicBezTo>
                  <a:cubicBezTo>
                    <a:pt x="832" y="59"/>
                    <a:pt x="503" y="0"/>
                    <a:pt x="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9" name="Google Shape;60939;p25"/>
            <p:cNvSpPr/>
            <p:nvPr/>
          </p:nvSpPr>
          <p:spPr>
            <a:xfrm>
              <a:off x="8930991" y="282523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0" name="Google Shape;60940;p25"/>
            <p:cNvSpPr/>
            <p:nvPr/>
          </p:nvSpPr>
          <p:spPr>
            <a:xfrm>
              <a:off x="3341934" y="2820115"/>
              <a:ext cx="41368" cy="13760"/>
            </a:xfrm>
            <a:custGeom>
              <a:avLst/>
              <a:gdLst/>
              <a:ahLst/>
              <a:cxnLst/>
              <a:rect l="l" t="t" r="r" b="b"/>
              <a:pathLst>
                <a:path w="1159" h="457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7"/>
                    <a:pt x="151" y="282"/>
                    <a:pt x="1" y="362"/>
                  </a:cubicBezTo>
                  <a:cubicBezTo>
                    <a:pt x="839" y="456"/>
                    <a:pt x="860" y="164"/>
                    <a:pt x="1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1" name="Google Shape;60941;p25"/>
            <p:cNvSpPr/>
            <p:nvPr/>
          </p:nvSpPr>
          <p:spPr>
            <a:xfrm>
              <a:off x="1978220" y="282553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5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2" name="Google Shape;60942;p25"/>
            <p:cNvSpPr/>
            <p:nvPr/>
          </p:nvSpPr>
          <p:spPr>
            <a:xfrm>
              <a:off x="1904267" y="2814665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3"/>
                    <a:pt x="36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3" name="Google Shape;60943;p25"/>
            <p:cNvSpPr/>
            <p:nvPr/>
          </p:nvSpPr>
          <p:spPr>
            <a:xfrm>
              <a:off x="4565129" y="2817375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4" name="Google Shape;60944;p25"/>
            <p:cNvSpPr/>
            <p:nvPr/>
          </p:nvSpPr>
          <p:spPr>
            <a:xfrm>
              <a:off x="1813931" y="282282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1"/>
                  </a:moveTo>
                  <a:cubicBezTo>
                    <a:pt x="234" y="21"/>
                    <a:pt x="3" y="3"/>
                    <a:pt x="1" y="92"/>
                  </a:cubicBezTo>
                  <a:cubicBezTo>
                    <a:pt x="149" y="70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5" name="Google Shape;60945;p25"/>
            <p:cNvSpPr/>
            <p:nvPr/>
          </p:nvSpPr>
          <p:spPr>
            <a:xfrm>
              <a:off x="1057121" y="2810360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5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2"/>
                  </a:lnTo>
                  <a:cubicBezTo>
                    <a:pt x="93" y="1"/>
                    <a:pt x="1" y="450"/>
                    <a:pt x="374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6" name="Google Shape;60946;p25"/>
            <p:cNvSpPr/>
            <p:nvPr/>
          </p:nvSpPr>
          <p:spPr>
            <a:xfrm>
              <a:off x="6993281" y="281662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9" y="0"/>
                    <a:pt x="1" y="70"/>
                    <a:pt x="101" y="116"/>
                  </a:cubicBezTo>
                  <a:cubicBezTo>
                    <a:pt x="153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7" name="Google Shape;60947;p25"/>
            <p:cNvSpPr/>
            <p:nvPr/>
          </p:nvSpPr>
          <p:spPr>
            <a:xfrm>
              <a:off x="6894593" y="2807199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29"/>
                  </a:moveTo>
                  <a:cubicBezTo>
                    <a:pt x="1828" y="0"/>
                    <a:pt x="1" y="307"/>
                    <a:pt x="1130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8" name="Google Shape;60948;p25"/>
            <p:cNvSpPr/>
            <p:nvPr/>
          </p:nvSpPr>
          <p:spPr>
            <a:xfrm>
              <a:off x="5798390" y="281189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8"/>
                    <a:pt x="600" y="1"/>
                  </a:cubicBezTo>
                  <a:lnTo>
                    <a:pt x="215" y="1"/>
                  </a:lnTo>
                  <a:cubicBezTo>
                    <a:pt x="1" y="131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9" name="Google Shape;60949;p25"/>
            <p:cNvSpPr/>
            <p:nvPr/>
          </p:nvSpPr>
          <p:spPr>
            <a:xfrm>
              <a:off x="120638" y="2810932"/>
              <a:ext cx="32623" cy="9214"/>
            </a:xfrm>
            <a:custGeom>
              <a:avLst/>
              <a:gdLst/>
              <a:ahLst/>
              <a:cxnLst/>
              <a:rect l="l" t="t" r="r" b="b"/>
              <a:pathLst>
                <a:path w="914" h="306" extrusionOk="0">
                  <a:moveTo>
                    <a:pt x="0" y="214"/>
                  </a:moveTo>
                  <a:cubicBezTo>
                    <a:pt x="192" y="214"/>
                    <a:pt x="230" y="287"/>
                    <a:pt x="388" y="305"/>
                  </a:cubicBezTo>
                  <a:cubicBezTo>
                    <a:pt x="914" y="158"/>
                    <a:pt x="103" y="0"/>
                    <a:pt x="0" y="2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0" name="Google Shape;60950;p25"/>
            <p:cNvSpPr/>
            <p:nvPr/>
          </p:nvSpPr>
          <p:spPr>
            <a:xfrm>
              <a:off x="7172240" y="2813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1" name="Google Shape;60951;p25"/>
            <p:cNvSpPr/>
            <p:nvPr/>
          </p:nvSpPr>
          <p:spPr>
            <a:xfrm>
              <a:off x="5912675" y="281385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2" name="Google Shape;60952;p25"/>
            <p:cNvSpPr/>
            <p:nvPr/>
          </p:nvSpPr>
          <p:spPr>
            <a:xfrm>
              <a:off x="2491755" y="28138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3" name="Google Shape;60953;p25"/>
            <p:cNvSpPr/>
            <p:nvPr/>
          </p:nvSpPr>
          <p:spPr>
            <a:xfrm>
              <a:off x="7014982" y="2802712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4" name="Google Shape;60954;p25"/>
            <p:cNvSpPr/>
            <p:nvPr/>
          </p:nvSpPr>
          <p:spPr>
            <a:xfrm>
              <a:off x="4849272" y="2808493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2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5" name="Google Shape;60955;p25"/>
            <p:cNvSpPr/>
            <p:nvPr/>
          </p:nvSpPr>
          <p:spPr>
            <a:xfrm>
              <a:off x="4591113" y="28111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2"/>
                    <a:pt x="292" y="27"/>
                  </a:cubicBezTo>
                  <a:cubicBezTo>
                    <a:pt x="238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6" name="Google Shape;60956;p25"/>
            <p:cNvSpPr/>
            <p:nvPr/>
          </p:nvSpPr>
          <p:spPr>
            <a:xfrm>
              <a:off x="196377" y="2811896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49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7" name="Google Shape;60957;p25"/>
            <p:cNvSpPr/>
            <p:nvPr/>
          </p:nvSpPr>
          <p:spPr>
            <a:xfrm>
              <a:off x="7298910" y="280367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6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1"/>
                    <a:pt x="409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8" name="Google Shape;60958;p25"/>
            <p:cNvSpPr/>
            <p:nvPr/>
          </p:nvSpPr>
          <p:spPr>
            <a:xfrm>
              <a:off x="2147578" y="280840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9" name="Google Shape;60959;p25"/>
            <p:cNvSpPr/>
            <p:nvPr/>
          </p:nvSpPr>
          <p:spPr>
            <a:xfrm>
              <a:off x="1810290" y="280566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0" name="Google Shape;60960;p25"/>
            <p:cNvSpPr/>
            <p:nvPr/>
          </p:nvSpPr>
          <p:spPr>
            <a:xfrm>
              <a:off x="1455942" y="2802472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6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1" name="Google Shape;60961;p25"/>
            <p:cNvSpPr/>
            <p:nvPr/>
          </p:nvSpPr>
          <p:spPr>
            <a:xfrm>
              <a:off x="4284913" y="280093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2" name="Google Shape;60962;p25"/>
            <p:cNvSpPr/>
            <p:nvPr/>
          </p:nvSpPr>
          <p:spPr>
            <a:xfrm>
              <a:off x="1524791" y="2800936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3" name="Google Shape;60963;p25"/>
            <p:cNvSpPr/>
            <p:nvPr/>
          </p:nvSpPr>
          <p:spPr>
            <a:xfrm>
              <a:off x="7932869" y="2800514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4"/>
                  </a:moveTo>
                  <a:cubicBezTo>
                    <a:pt x="353" y="30"/>
                    <a:pt x="34" y="0"/>
                    <a:pt x="0" y="106"/>
                  </a:cubicBezTo>
                  <a:cubicBezTo>
                    <a:pt x="229" y="92"/>
                    <a:pt x="549" y="122"/>
                    <a:pt x="580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4" name="Google Shape;60964;p25"/>
            <p:cNvSpPr/>
            <p:nvPr/>
          </p:nvSpPr>
          <p:spPr>
            <a:xfrm>
              <a:off x="4470689" y="2797865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3" y="102"/>
                  </a:moveTo>
                  <a:cubicBezTo>
                    <a:pt x="0" y="153"/>
                    <a:pt x="157" y="206"/>
                    <a:pt x="193" y="102"/>
                  </a:cubicBezTo>
                  <a:cubicBezTo>
                    <a:pt x="196" y="53"/>
                    <a:pt x="41" y="1"/>
                    <a:pt x="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5" name="Google Shape;60965;p25"/>
            <p:cNvSpPr/>
            <p:nvPr/>
          </p:nvSpPr>
          <p:spPr>
            <a:xfrm>
              <a:off x="630032" y="2794252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2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6" name="Google Shape;60966;p25"/>
            <p:cNvSpPr/>
            <p:nvPr/>
          </p:nvSpPr>
          <p:spPr>
            <a:xfrm>
              <a:off x="1180579" y="279241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3"/>
                    <a:pt x="156" y="205"/>
                    <a:pt x="197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7" name="Google Shape;60967;p25"/>
            <p:cNvSpPr/>
            <p:nvPr/>
          </p:nvSpPr>
          <p:spPr>
            <a:xfrm>
              <a:off x="3534563" y="2789645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8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8" name="Google Shape;60968;p25"/>
            <p:cNvSpPr/>
            <p:nvPr/>
          </p:nvSpPr>
          <p:spPr>
            <a:xfrm>
              <a:off x="7533763" y="2786695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2"/>
                  </a:moveTo>
                  <a:cubicBezTo>
                    <a:pt x="342" y="1"/>
                    <a:pt x="171" y="56"/>
                    <a:pt x="1" y="112"/>
                  </a:cubicBezTo>
                  <a:cubicBezTo>
                    <a:pt x="1" y="203"/>
                    <a:pt x="336" y="225"/>
                    <a:pt x="386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9" name="Google Shape;60969;p25"/>
            <p:cNvSpPr/>
            <p:nvPr/>
          </p:nvSpPr>
          <p:spPr>
            <a:xfrm>
              <a:off x="4222952" y="2787297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0" name="Google Shape;60970;p25"/>
            <p:cNvSpPr/>
            <p:nvPr/>
          </p:nvSpPr>
          <p:spPr>
            <a:xfrm>
              <a:off x="2780823" y="278925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1" y="117"/>
                  </a:moveTo>
                  <a:cubicBezTo>
                    <a:pt x="154" y="140"/>
                    <a:pt x="392" y="73"/>
                    <a:pt x="294" y="27"/>
                  </a:cubicBezTo>
                  <a:cubicBezTo>
                    <a:pt x="240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1" name="Google Shape;60971;p25"/>
            <p:cNvSpPr/>
            <p:nvPr/>
          </p:nvSpPr>
          <p:spPr>
            <a:xfrm>
              <a:off x="2502248" y="2786905"/>
              <a:ext cx="6853" cy="6293"/>
            </a:xfrm>
            <a:custGeom>
              <a:avLst/>
              <a:gdLst/>
              <a:ahLst/>
              <a:cxnLst/>
              <a:rect l="l" t="t" r="r" b="b"/>
              <a:pathLst>
                <a:path w="192" h="209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1" y="54"/>
                    <a:pt x="35" y="0"/>
                    <a:pt x="1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2" name="Google Shape;60972;p25"/>
            <p:cNvSpPr/>
            <p:nvPr/>
          </p:nvSpPr>
          <p:spPr>
            <a:xfrm>
              <a:off x="1868896" y="278693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40" y="1"/>
                    <a:pt x="4" y="104"/>
                  </a:cubicBezTo>
                  <a:cubicBezTo>
                    <a:pt x="1" y="152"/>
                    <a:pt x="158" y="207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3" name="Google Shape;60973;p25"/>
            <p:cNvSpPr/>
            <p:nvPr/>
          </p:nvSpPr>
          <p:spPr>
            <a:xfrm>
              <a:off x="512999" y="279003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50" y="71"/>
                    <a:pt x="379" y="87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4" name="Google Shape;60974;p25"/>
            <p:cNvSpPr/>
            <p:nvPr/>
          </p:nvSpPr>
          <p:spPr>
            <a:xfrm>
              <a:off x="6666451" y="2781245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3"/>
                    <a:pt x="1" y="110"/>
                  </a:cubicBezTo>
                  <a:cubicBezTo>
                    <a:pt x="2" y="202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5" name="Google Shape;60975;p25"/>
            <p:cNvSpPr/>
            <p:nvPr/>
          </p:nvSpPr>
          <p:spPr>
            <a:xfrm>
              <a:off x="6112264" y="27838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5"/>
                  </a:moveTo>
                  <a:cubicBezTo>
                    <a:pt x="238" y="0"/>
                    <a:pt x="1" y="70"/>
                    <a:pt x="100" y="117"/>
                  </a:cubicBezTo>
                  <a:cubicBezTo>
                    <a:pt x="153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6" name="Google Shape;60976;p25"/>
            <p:cNvSpPr/>
            <p:nvPr/>
          </p:nvSpPr>
          <p:spPr>
            <a:xfrm>
              <a:off x="4993931" y="2779077"/>
              <a:ext cx="20595" cy="9003"/>
            </a:xfrm>
            <a:custGeom>
              <a:avLst/>
              <a:gdLst/>
              <a:ahLst/>
              <a:cxnLst/>
              <a:rect l="l" t="t" r="r" b="b"/>
              <a:pathLst>
                <a:path w="577" h="299" extrusionOk="0">
                  <a:moveTo>
                    <a:pt x="576" y="1"/>
                  </a:moveTo>
                  <a:lnTo>
                    <a:pt x="192" y="1"/>
                  </a:lnTo>
                  <a:cubicBezTo>
                    <a:pt x="192" y="91"/>
                    <a:pt x="37" y="109"/>
                    <a:pt x="0" y="182"/>
                  </a:cubicBezTo>
                  <a:cubicBezTo>
                    <a:pt x="243" y="189"/>
                    <a:pt x="265" y="298"/>
                    <a:pt x="576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7" name="Google Shape;60977;p25"/>
            <p:cNvSpPr/>
            <p:nvPr/>
          </p:nvSpPr>
          <p:spPr>
            <a:xfrm>
              <a:off x="2767438" y="2778716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4"/>
                  </a:moveTo>
                  <a:cubicBezTo>
                    <a:pt x="472" y="103"/>
                    <a:pt x="632" y="86"/>
                    <a:pt x="669" y="13"/>
                  </a:cubicBezTo>
                  <a:cubicBezTo>
                    <a:pt x="365" y="21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8" name="Google Shape;60978;p25"/>
            <p:cNvSpPr/>
            <p:nvPr/>
          </p:nvSpPr>
          <p:spPr>
            <a:xfrm>
              <a:off x="6883136" y="27783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9" name="Google Shape;60979;p25"/>
            <p:cNvSpPr/>
            <p:nvPr/>
          </p:nvSpPr>
          <p:spPr>
            <a:xfrm>
              <a:off x="4460659" y="2768118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8"/>
                    <a:pt x="700" y="259"/>
                    <a:pt x="859" y="1"/>
                  </a:cubicBezTo>
                  <a:cubicBezTo>
                    <a:pt x="1" y="40"/>
                    <a:pt x="576" y="194"/>
                    <a:pt x="28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0" name="Google Shape;60980;p25"/>
            <p:cNvSpPr/>
            <p:nvPr/>
          </p:nvSpPr>
          <p:spPr>
            <a:xfrm>
              <a:off x="2498572" y="277832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2" y="1"/>
                    <a:pt x="1" y="70"/>
                    <a:pt x="104" y="116"/>
                  </a:cubicBezTo>
                  <a:cubicBezTo>
                    <a:pt x="156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1" name="Google Shape;60981;p25"/>
            <p:cNvSpPr/>
            <p:nvPr/>
          </p:nvSpPr>
          <p:spPr>
            <a:xfrm>
              <a:off x="1865363" y="277832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3" y="116"/>
                  </a:moveTo>
                  <a:cubicBezTo>
                    <a:pt x="153" y="142"/>
                    <a:pt x="395" y="73"/>
                    <a:pt x="296" y="26"/>
                  </a:cubicBezTo>
                  <a:cubicBezTo>
                    <a:pt x="237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2" name="Google Shape;60982;p25"/>
            <p:cNvSpPr/>
            <p:nvPr/>
          </p:nvSpPr>
          <p:spPr>
            <a:xfrm>
              <a:off x="170750" y="2765709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1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3" name="Google Shape;60983;p25"/>
            <p:cNvSpPr/>
            <p:nvPr/>
          </p:nvSpPr>
          <p:spPr>
            <a:xfrm>
              <a:off x="8576393" y="277284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4" name="Google Shape;60984;p25"/>
            <p:cNvSpPr/>
            <p:nvPr/>
          </p:nvSpPr>
          <p:spPr>
            <a:xfrm>
              <a:off x="7086330" y="2773567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3"/>
                    <a:pt x="380" y="90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5" name="Google Shape;60985;p25"/>
            <p:cNvSpPr/>
            <p:nvPr/>
          </p:nvSpPr>
          <p:spPr>
            <a:xfrm>
              <a:off x="4215171" y="2765438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1"/>
                  </a:moveTo>
                  <a:lnTo>
                    <a:pt x="604" y="1"/>
                  </a:lnTo>
                  <a:lnTo>
                    <a:pt x="25" y="1"/>
                  </a:lnTo>
                  <a:cubicBezTo>
                    <a:pt x="1" y="164"/>
                    <a:pt x="219" y="212"/>
                    <a:pt x="604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6" name="Google Shape;60986;p25"/>
            <p:cNvSpPr/>
            <p:nvPr/>
          </p:nvSpPr>
          <p:spPr>
            <a:xfrm>
              <a:off x="3049297" y="276733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7"/>
                  </a:moveTo>
                  <a:cubicBezTo>
                    <a:pt x="240" y="0"/>
                    <a:pt x="1" y="71"/>
                    <a:pt x="100" y="118"/>
                  </a:cubicBezTo>
                  <a:cubicBezTo>
                    <a:pt x="151" y="143"/>
                    <a:pt x="390" y="76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7" name="Google Shape;60987;p25"/>
            <p:cNvSpPr/>
            <p:nvPr/>
          </p:nvSpPr>
          <p:spPr>
            <a:xfrm>
              <a:off x="1383487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7" y="143"/>
                    <a:pt x="394" y="76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8" name="Google Shape;60988;p25"/>
            <p:cNvSpPr/>
            <p:nvPr/>
          </p:nvSpPr>
          <p:spPr>
            <a:xfrm>
              <a:off x="254768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7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3"/>
                    <a:pt x="393" y="76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9" name="Google Shape;60989;p25"/>
            <p:cNvSpPr/>
            <p:nvPr/>
          </p:nvSpPr>
          <p:spPr>
            <a:xfrm>
              <a:off x="4529188" y="2764685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6"/>
                  </a:moveTo>
                  <a:cubicBezTo>
                    <a:pt x="237" y="1"/>
                    <a:pt x="1" y="69"/>
                    <a:pt x="99" y="117"/>
                  </a:cubicBezTo>
                  <a:cubicBezTo>
                    <a:pt x="151" y="141"/>
                    <a:pt x="391" y="71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0" name="Google Shape;60990;p25"/>
            <p:cNvSpPr/>
            <p:nvPr/>
          </p:nvSpPr>
          <p:spPr>
            <a:xfrm>
              <a:off x="2144259" y="2759085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2"/>
                  </a:moveTo>
                  <a:cubicBezTo>
                    <a:pt x="258" y="329"/>
                    <a:pt x="717" y="332"/>
                    <a:pt x="773" y="122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1" name="Google Shape;60991;p25"/>
            <p:cNvSpPr/>
            <p:nvPr/>
          </p:nvSpPr>
          <p:spPr>
            <a:xfrm>
              <a:off x="8442263" y="2759386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2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2" name="Google Shape;60992;p25"/>
            <p:cNvSpPr/>
            <p:nvPr/>
          </p:nvSpPr>
          <p:spPr>
            <a:xfrm>
              <a:off x="7747093" y="275953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5"/>
                    <a:pt x="155" y="207"/>
                    <a:pt x="19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3" name="Google Shape;60993;p25"/>
            <p:cNvSpPr/>
            <p:nvPr/>
          </p:nvSpPr>
          <p:spPr>
            <a:xfrm>
              <a:off x="4587758" y="2759958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4" name="Google Shape;60994;p25"/>
            <p:cNvSpPr/>
            <p:nvPr/>
          </p:nvSpPr>
          <p:spPr>
            <a:xfrm>
              <a:off x="1383487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5" name="Google Shape;60995;p25"/>
            <p:cNvSpPr/>
            <p:nvPr/>
          </p:nvSpPr>
          <p:spPr>
            <a:xfrm>
              <a:off x="1352685" y="2759778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6"/>
                  </a:moveTo>
                  <a:cubicBezTo>
                    <a:pt x="246" y="1"/>
                    <a:pt x="86" y="75"/>
                    <a:pt x="1" y="186"/>
                  </a:cubicBezTo>
                  <a:cubicBezTo>
                    <a:pt x="304" y="178"/>
                    <a:pt x="669" y="199"/>
                    <a:pt x="578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6" name="Google Shape;60996;p25"/>
            <p:cNvSpPr/>
            <p:nvPr/>
          </p:nvSpPr>
          <p:spPr>
            <a:xfrm>
              <a:off x="172142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7" name="Google Shape;60997;p25"/>
            <p:cNvSpPr/>
            <p:nvPr/>
          </p:nvSpPr>
          <p:spPr>
            <a:xfrm>
              <a:off x="8593739" y="2753696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7"/>
                    <a:pt x="367" y="339"/>
                    <a:pt x="77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8" name="Google Shape;60998;p25"/>
            <p:cNvSpPr/>
            <p:nvPr/>
          </p:nvSpPr>
          <p:spPr>
            <a:xfrm>
              <a:off x="7967347" y="275682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8" y="1"/>
                    <a:pt x="0" y="104"/>
                  </a:cubicBezTo>
                  <a:cubicBezTo>
                    <a:pt x="0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9" name="Google Shape;60999;p25"/>
            <p:cNvSpPr/>
            <p:nvPr/>
          </p:nvSpPr>
          <p:spPr>
            <a:xfrm>
              <a:off x="7664395" y="2748969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72"/>
                    <a:pt x="232" y="379"/>
                    <a:pt x="197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0" name="Google Shape;61000;p25"/>
            <p:cNvSpPr/>
            <p:nvPr/>
          </p:nvSpPr>
          <p:spPr>
            <a:xfrm>
              <a:off x="7595581" y="275411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2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1" name="Google Shape;61001;p25"/>
            <p:cNvSpPr/>
            <p:nvPr/>
          </p:nvSpPr>
          <p:spPr>
            <a:xfrm>
              <a:off x="4274669" y="2747162"/>
              <a:ext cx="58821" cy="12827"/>
            </a:xfrm>
            <a:custGeom>
              <a:avLst/>
              <a:gdLst/>
              <a:ahLst/>
              <a:cxnLst/>
              <a:rect l="l" t="t" r="r" b="b"/>
              <a:pathLst>
                <a:path w="1648" h="426" extrusionOk="0">
                  <a:moveTo>
                    <a:pt x="673" y="425"/>
                  </a:moveTo>
                  <a:cubicBezTo>
                    <a:pt x="1648" y="60"/>
                    <a:pt x="1" y="1"/>
                    <a:pt x="673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2" name="Google Shape;61002;p25"/>
            <p:cNvSpPr/>
            <p:nvPr/>
          </p:nvSpPr>
          <p:spPr>
            <a:xfrm>
              <a:off x="4615241" y="275447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1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3" name="Google Shape;61003;p25"/>
            <p:cNvSpPr/>
            <p:nvPr/>
          </p:nvSpPr>
          <p:spPr>
            <a:xfrm>
              <a:off x="4078435" y="27517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4" name="Google Shape;61004;p25"/>
            <p:cNvSpPr/>
            <p:nvPr/>
          </p:nvSpPr>
          <p:spPr>
            <a:xfrm>
              <a:off x="3059719" y="275137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4"/>
                    <a:pt x="158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5" name="Google Shape;61005;p25"/>
            <p:cNvSpPr/>
            <p:nvPr/>
          </p:nvSpPr>
          <p:spPr>
            <a:xfrm>
              <a:off x="1352649" y="274863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6" name="Google Shape;61006;p25"/>
            <p:cNvSpPr/>
            <p:nvPr/>
          </p:nvSpPr>
          <p:spPr>
            <a:xfrm>
              <a:off x="8786439" y="2740207"/>
              <a:ext cx="27840" cy="18427"/>
            </a:xfrm>
            <a:custGeom>
              <a:avLst/>
              <a:gdLst/>
              <a:ahLst/>
              <a:cxnLst/>
              <a:rect l="l" t="t" r="r" b="b"/>
              <a:pathLst>
                <a:path w="780" h="612" extrusionOk="0">
                  <a:moveTo>
                    <a:pt x="0" y="292"/>
                  </a:moveTo>
                  <a:cubicBezTo>
                    <a:pt x="780" y="612"/>
                    <a:pt x="455" y="1"/>
                    <a:pt x="0" y="2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7" name="Google Shape;61007;p25"/>
            <p:cNvSpPr/>
            <p:nvPr/>
          </p:nvSpPr>
          <p:spPr>
            <a:xfrm>
              <a:off x="6508158" y="274586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8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8" name="Google Shape;61008;p25"/>
            <p:cNvSpPr/>
            <p:nvPr/>
          </p:nvSpPr>
          <p:spPr>
            <a:xfrm>
              <a:off x="8755352" y="274547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7"/>
                  </a:moveTo>
                  <a:cubicBezTo>
                    <a:pt x="153" y="142"/>
                    <a:pt x="392" y="74"/>
                    <a:pt x="293" y="27"/>
                  </a:cubicBezTo>
                  <a:cubicBezTo>
                    <a:pt x="241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9" name="Google Shape;61009;p25"/>
            <p:cNvSpPr/>
            <p:nvPr/>
          </p:nvSpPr>
          <p:spPr>
            <a:xfrm>
              <a:off x="2188838" y="274547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4" y="117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0" name="Google Shape;61010;p25"/>
            <p:cNvSpPr/>
            <p:nvPr/>
          </p:nvSpPr>
          <p:spPr>
            <a:xfrm>
              <a:off x="1111837" y="274625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2"/>
                    <a:pt x="5" y="2"/>
                    <a:pt x="0" y="91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1" name="Google Shape;61011;p25"/>
            <p:cNvSpPr/>
            <p:nvPr/>
          </p:nvSpPr>
          <p:spPr>
            <a:xfrm>
              <a:off x="798462" y="274547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5" y="142"/>
                    <a:pt x="393" y="74"/>
                    <a:pt x="294" y="27"/>
                  </a:cubicBezTo>
                  <a:cubicBezTo>
                    <a:pt x="242" y="1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2" name="Google Shape;61012;p25"/>
            <p:cNvSpPr/>
            <p:nvPr/>
          </p:nvSpPr>
          <p:spPr>
            <a:xfrm>
              <a:off x="8889624" y="2737949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82" y="4"/>
                  </a:moveTo>
                  <a:cubicBezTo>
                    <a:pt x="249" y="0"/>
                    <a:pt x="88" y="73"/>
                    <a:pt x="1" y="185"/>
                  </a:cubicBezTo>
                  <a:cubicBezTo>
                    <a:pt x="305" y="178"/>
                    <a:pt x="670" y="198"/>
                    <a:pt x="58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3" name="Google Shape;61013;p25"/>
            <p:cNvSpPr/>
            <p:nvPr/>
          </p:nvSpPr>
          <p:spPr>
            <a:xfrm>
              <a:off x="8769521" y="2737738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1"/>
                    <a:pt x="630" y="85"/>
                    <a:pt x="669" y="11"/>
                  </a:cubicBezTo>
                  <a:cubicBezTo>
                    <a:pt x="363" y="21"/>
                    <a:pt x="1" y="1"/>
                    <a:pt x="88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4" name="Google Shape;61014;p25"/>
            <p:cNvSpPr/>
            <p:nvPr/>
          </p:nvSpPr>
          <p:spPr>
            <a:xfrm>
              <a:off x="2894501" y="2732620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5" name="Google Shape;61015;p25"/>
            <p:cNvSpPr/>
            <p:nvPr/>
          </p:nvSpPr>
          <p:spPr>
            <a:xfrm>
              <a:off x="6738584" y="273734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0"/>
                    <a:pt x="0" y="68"/>
                    <a:pt x="98" y="115"/>
                  </a:cubicBezTo>
                  <a:cubicBezTo>
                    <a:pt x="154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6" name="Google Shape;61016;p25"/>
            <p:cNvSpPr/>
            <p:nvPr/>
          </p:nvSpPr>
          <p:spPr>
            <a:xfrm>
              <a:off x="8222008" y="273529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9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7" name="Google Shape;61017;p25"/>
            <p:cNvSpPr/>
            <p:nvPr/>
          </p:nvSpPr>
          <p:spPr>
            <a:xfrm>
              <a:off x="6521935" y="2734818"/>
              <a:ext cx="20666" cy="3764"/>
            </a:xfrm>
            <a:custGeom>
              <a:avLst/>
              <a:gdLst/>
              <a:ahLst/>
              <a:cxnLst/>
              <a:rect l="l" t="t" r="r" b="b"/>
              <a:pathLst>
                <a:path w="579" h="125" extrusionOk="0">
                  <a:moveTo>
                    <a:pt x="579" y="17"/>
                  </a:moveTo>
                  <a:cubicBezTo>
                    <a:pt x="352" y="32"/>
                    <a:pt x="31" y="1"/>
                    <a:pt x="1" y="108"/>
                  </a:cubicBezTo>
                  <a:cubicBezTo>
                    <a:pt x="226" y="94"/>
                    <a:pt x="547" y="125"/>
                    <a:pt x="579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8" name="Google Shape;61018;p25"/>
            <p:cNvSpPr/>
            <p:nvPr/>
          </p:nvSpPr>
          <p:spPr>
            <a:xfrm>
              <a:off x="8841547" y="272951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8" y="1"/>
                    <a:pt x="1" y="104"/>
                  </a:cubicBezTo>
                  <a:cubicBezTo>
                    <a:pt x="1" y="153"/>
                    <a:pt x="153" y="206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9" name="Google Shape;61019;p25"/>
            <p:cNvSpPr/>
            <p:nvPr/>
          </p:nvSpPr>
          <p:spPr>
            <a:xfrm>
              <a:off x="8689143" y="2729880"/>
              <a:ext cx="21523" cy="6444"/>
            </a:xfrm>
            <a:custGeom>
              <a:avLst/>
              <a:gdLst/>
              <a:ahLst/>
              <a:cxnLst/>
              <a:rect l="l" t="t" r="r" b="b"/>
              <a:pathLst>
                <a:path w="603" h="214" extrusionOk="0">
                  <a:moveTo>
                    <a:pt x="603" y="181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3"/>
                    <a:pt x="603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0" name="Google Shape;61020;p25"/>
            <p:cNvSpPr/>
            <p:nvPr/>
          </p:nvSpPr>
          <p:spPr>
            <a:xfrm>
              <a:off x="1398585" y="2716753"/>
              <a:ext cx="37120" cy="15898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837" y="528"/>
                  </a:moveTo>
                  <a:cubicBezTo>
                    <a:pt x="1040" y="0"/>
                    <a:pt x="1" y="490"/>
                    <a:pt x="837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1" name="Google Shape;61021;p25"/>
            <p:cNvSpPr/>
            <p:nvPr/>
          </p:nvSpPr>
          <p:spPr>
            <a:xfrm>
              <a:off x="8160190" y="2718950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2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8"/>
                    <a:pt x="838" y="28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2" name="Google Shape;61022;p25"/>
            <p:cNvSpPr/>
            <p:nvPr/>
          </p:nvSpPr>
          <p:spPr>
            <a:xfrm>
              <a:off x="6535676" y="272717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3" name="Google Shape;61023;p25"/>
            <p:cNvSpPr/>
            <p:nvPr/>
          </p:nvSpPr>
          <p:spPr>
            <a:xfrm>
              <a:off x="5072882" y="272641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2" y="1"/>
                    <a:pt x="1" y="70"/>
                    <a:pt x="101" y="117"/>
                  </a:cubicBezTo>
                  <a:cubicBezTo>
                    <a:pt x="154" y="142"/>
                    <a:pt x="393" y="71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4" name="Google Shape;61024;p25"/>
            <p:cNvSpPr/>
            <p:nvPr/>
          </p:nvSpPr>
          <p:spPr>
            <a:xfrm>
              <a:off x="2137299" y="2721660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3"/>
                  </a:moveTo>
                  <a:lnTo>
                    <a:pt x="386" y="273"/>
                  </a:lnTo>
                  <a:cubicBezTo>
                    <a:pt x="399" y="157"/>
                    <a:pt x="635" y="147"/>
                    <a:pt x="581" y="1"/>
                  </a:cubicBezTo>
                  <a:lnTo>
                    <a:pt x="1" y="1"/>
                  </a:lnTo>
                  <a:cubicBezTo>
                    <a:pt x="2" y="92"/>
                    <a:pt x="2" y="183"/>
                    <a:pt x="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5" name="Google Shape;61025;p25"/>
            <p:cNvSpPr/>
            <p:nvPr/>
          </p:nvSpPr>
          <p:spPr>
            <a:xfrm>
              <a:off x="8748427" y="27236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6" y="141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6" name="Google Shape;61026;p25"/>
            <p:cNvSpPr/>
            <p:nvPr/>
          </p:nvSpPr>
          <p:spPr>
            <a:xfrm>
              <a:off x="6880209" y="2714675"/>
              <a:ext cx="20273" cy="13549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5"/>
                  </a:moveTo>
                  <a:cubicBezTo>
                    <a:pt x="386" y="359"/>
                    <a:pt x="404" y="307"/>
                    <a:pt x="567" y="324"/>
                  </a:cubicBezTo>
                  <a:lnTo>
                    <a:pt x="567" y="143"/>
                  </a:lnTo>
                  <a:cubicBezTo>
                    <a:pt x="92" y="0"/>
                    <a:pt x="1" y="449"/>
                    <a:pt x="375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7" name="Google Shape;61027;p25"/>
            <p:cNvSpPr/>
            <p:nvPr/>
          </p:nvSpPr>
          <p:spPr>
            <a:xfrm>
              <a:off x="6081319" y="2721510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8" name="Google Shape;61028;p25"/>
            <p:cNvSpPr/>
            <p:nvPr/>
          </p:nvSpPr>
          <p:spPr>
            <a:xfrm>
              <a:off x="7809090" y="2713441"/>
              <a:ext cx="33551" cy="17343"/>
            </a:xfrm>
            <a:custGeom>
              <a:avLst/>
              <a:gdLst/>
              <a:ahLst/>
              <a:cxnLst/>
              <a:rect l="l" t="t" r="r" b="b"/>
              <a:pathLst>
                <a:path w="940" h="576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5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9" name="Google Shape;61029;p25"/>
            <p:cNvSpPr/>
            <p:nvPr/>
          </p:nvSpPr>
          <p:spPr>
            <a:xfrm>
              <a:off x="6497700" y="272090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0" name="Google Shape;61030;p25"/>
            <p:cNvSpPr/>
            <p:nvPr/>
          </p:nvSpPr>
          <p:spPr>
            <a:xfrm>
              <a:off x="4315893" y="2702451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1" name="Google Shape;61031;p25"/>
            <p:cNvSpPr/>
            <p:nvPr/>
          </p:nvSpPr>
          <p:spPr>
            <a:xfrm>
              <a:off x="9025396" y="2710731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2" name="Google Shape;61032;p25"/>
            <p:cNvSpPr/>
            <p:nvPr/>
          </p:nvSpPr>
          <p:spPr>
            <a:xfrm>
              <a:off x="17418" y="2713049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3" name="Google Shape;61033;p25"/>
            <p:cNvSpPr/>
            <p:nvPr/>
          </p:nvSpPr>
          <p:spPr>
            <a:xfrm>
              <a:off x="8669441" y="27103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4" y="52"/>
                    <a:pt x="37" y="1"/>
                    <a:pt x="1" y="104"/>
                  </a:cubicBezTo>
                  <a:cubicBezTo>
                    <a:pt x="1" y="155"/>
                    <a:pt x="157" y="208"/>
                    <a:pt x="19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4" name="Google Shape;61034;p25"/>
            <p:cNvSpPr/>
            <p:nvPr/>
          </p:nvSpPr>
          <p:spPr>
            <a:xfrm>
              <a:off x="8318769" y="2702481"/>
              <a:ext cx="39547" cy="16862"/>
            </a:xfrm>
            <a:custGeom>
              <a:avLst/>
              <a:gdLst/>
              <a:ahLst/>
              <a:cxnLst/>
              <a:rect l="l" t="t" r="r" b="b"/>
              <a:pathLst>
                <a:path w="1108" h="560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7"/>
                    <a:pt x="173" y="559"/>
                    <a:pt x="955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5" name="Google Shape;61035;p25"/>
            <p:cNvSpPr/>
            <p:nvPr/>
          </p:nvSpPr>
          <p:spPr>
            <a:xfrm>
              <a:off x="5664759" y="2712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4" y="0"/>
                    <a:pt x="1" y="68"/>
                    <a:pt x="103" y="115"/>
                  </a:cubicBezTo>
                  <a:cubicBezTo>
                    <a:pt x="158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6" name="Google Shape;61036;p25"/>
            <p:cNvSpPr/>
            <p:nvPr/>
          </p:nvSpPr>
          <p:spPr>
            <a:xfrm>
              <a:off x="695313" y="2712718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5"/>
                  </a:moveTo>
                  <a:cubicBezTo>
                    <a:pt x="238" y="0"/>
                    <a:pt x="1" y="68"/>
                    <a:pt x="97" y="115"/>
                  </a:cubicBezTo>
                  <a:cubicBezTo>
                    <a:pt x="153" y="141"/>
                    <a:pt x="391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7" name="Google Shape;61037;p25"/>
            <p:cNvSpPr/>
            <p:nvPr/>
          </p:nvSpPr>
          <p:spPr>
            <a:xfrm>
              <a:off x="8745108" y="271073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7" y="1"/>
                  </a:moveTo>
                  <a:cubicBezTo>
                    <a:pt x="237" y="23"/>
                    <a:pt x="7" y="5"/>
                    <a:pt x="1" y="92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8" name="Google Shape;61038;p25"/>
            <p:cNvSpPr/>
            <p:nvPr/>
          </p:nvSpPr>
          <p:spPr>
            <a:xfrm>
              <a:off x="6404865" y="2688993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3"/>
                  </a:moveTo>
                  <a:cubicBezTo>
                    <a:pt x="1478" y="681"/>
                    <a:pt x="33" y="1"/>
                    <a:pt x="0" y="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9" name="Google Shape;61039;p25"/>
            <p:cNvSpPr/>
            <p:nvPr/>
          </p:nvSpPr>
          <p:spPr>
            <a:xfrm>
              <a:off x="674576" y="271003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2" y="24"/>
                  </a:moveTo>
                  <a:cubicBezTo>
                    <a:pt x="242" y="0"/>
                    <a:pt x="1" y="68"/>
                    <a:pt x="100" y="115"/>
                  </a:cubicBezTo>
                  <a:cubicBezTo>
                    <a:pt x="156" y="140"/>
                    <a:pt x="394" y="69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0" name="Google Shape;61040;p25"/>
            <p:cNvSpPr/>
            <p:nvPr/>
          </p:nvSpPr>
          <p:spPr>
            <a:xfrm>
              <a:off x="3218012" y="27021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3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1" name="Google Shape;61041;p25"/>
            <p:cNvSpPr/>
            <p:nvPr/>
          </p:nvSpPr>
          <p:spPr>
            <a:xfrm>
              <a:off x="6962443" y="2697062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2" name="Google Shape;61042;p25"/>
            <p:cNvSpPr/>
            <p:nvPr/>
          </p:nvSpPr>
          <p:spPr>
            <a:xfrm>
              <a:off x="6645821" y="2697062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9" y="92"/>
                  </a:moveTo>
                  <a:cubicBezTo>
                    <a:pt x="385" y="92"/>
                    <a:pt x="348" y="16"/>
                    <a:pt x="194" y="0"/>
                  </a:cubicBezTo>
                  <a:cubicBezTo>
                    <a:pt x="194" y="92"/>
                    <a:pt x="38" y="108"/>
                    <a:pt x="0" y="181"/>
                  </a:cubicBezTo>
                  <a:cubicBezTo>
                    <a:pt x="194" y="181"/>
                    <a:pt x="230" y="255"/>
                    <a:pt x="385" y="271"/>
                  </a:cubicBezTo>
                  <a:cubicBezTo>
                    <a:pt x="385" y="183"/>
                    <a:pt x="541" y="165"/>
                    <a:pt x="57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3" name="Google Shape;61043;p25"/>
            <p:cNvSpPr/>
            <p:nvPr/>
          </p:nvSpPr>
          <p:spPr>
            <a:xfrm>
              <a:off x="3613656" y="270172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2" y="28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4" name="Google Shape;61044;p25"/>
            <p:cNvSpPr/>
            <p:nvPr/>
          </p:nvSpPr>
          <p:spPr>
            <a:xfrm>
              <a:off x="2213180" y="2699470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5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5" name="Google Shape;61045;p25"/>
            <p:cNvSpPr/>
            <p:nvPr/>
          </p:nvSpPr>
          <p:spPr>
            <a:xfrm>
              <a:off x="8115218" y="26990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2" y="0"/>
                    <a:pt x="0" y="67"/>
                    <a:pt x="101" y="116"/>
                  </a:cubicBezTo>
                  <a:cubicBezTo>
                    <a:pt x="156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6" name="Google Shape;61046;p25"/>
            <p:cNvSpPr/>
            <p:nvPr/>
          </p:nvSpPr>
          <p:spPr>
            <a:xfrm>
              <a:off x="275363" y="269907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7"/>
                    <a:pt x="99" y="116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7" name="Google Shape;61047;p25"/>
            <p:cNvSpPr/>
            <p:nvPr/>
          </p:nvSpPr>
          <p:spPr>
            <a:xfrm>
              <a:off x="6800509" y="269627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0"/>
                    <a:pt x="0" y="70"/>
                    <a:pt x="102" y="118"/>
                  </a:cubicBezTo>
                  <a:cubicBezTo>
                    <a:pt x="154" y="141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8" name="Google Shape;61048;p25"/>
            <p:cNvSpPr/>
            <p:nvPr/>
          </p:nvSpPr>
          <p:spPr>
            <a:xfrm>
              <a:off x="6539352" y="2691190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4"/>
                    <a:pt x="632" y="87"/>
                    <a:pt x="668" y="13"/>
                  </a:cubicBezTo>
                  <a:cubicBezTo>
                    <a:pt x="368" y="21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9" name="Google Shape;61049;p25"/>
            <p:cNvSpPr/>
            <p:nvPr/>
          </p:nvSpPr>
          <p:spPr>
            <a:xfrm>
              <a:off x="6026211" y="2688481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4"/>
                  </a:moveTo>
                  <a:cubicBezTo>
                    <a:pt x="199" y="53"/>
                    <a:pt x="40" y="1"/>
                    <a:pt x="5" y="104"/>
                  </a:cubicBezTo>
                  <a:cubicBezTo>
                    <a:pt x="1" y="155"/>
                    <a:pt x="157" y="207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0" name="Google Shape;61050;p25"/>
            <p:cNvSpPr/>
            <p:nvPr/>
          </p:nvSpPr>
          <p:spPr>
            <a:xfrm>
              <a:off x="5523884" y="268613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1" name="Google Shape;61051;p25"/>
            <p:cNvSpPr/>
            <p:nvPr/>
          </p:nvSpPr>
          <p:spPr>
            <a:xfrm>
              <a:off x="2133837" y="268808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2" y="73"/>
                    <a:pt x="292" y="27"/>
                  </a:cubicBezTo>
                  <a:cubicBezTo>
                    <a:pt x="240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2" name="Google Shape;61052;p25"/>
            <p:cNvSpPr/>
            <p:nvPr/>
          </p:nvSpPr>
          <p:spPr>
            <a:xfrm>
              <a:off x="560255" y="2683422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3" name="Google Shape;61053;p25"/>
            <p:cNvSpPr/>
            <p:nvPr/>
          </p:nvSpPr>
          <p:spPr>
            <a:xfrm>
              <a:off x="5224358" y="267990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4" name="Google Shape;61054;p25"/>
            <p:cNvSpPr/>
            <p:nvPr/>
          </p:nvSpPr>
          <p:spPr>
            <a:xfrm>
              <a:off x="1976293" y="2675353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6"/>
                  </a:moveTo>
                  <a:cubicBezTo>
                    <a:pt x="323" y="181"/>
                    <a:pt x="347" y="292"/>
                    <a:pt x="659" y="267"/>
                  </a:cubicBezTo>
                  <a:cubicBezTo>
                    <a:pt x="956" y="45"/>
                    <a:pt x="1" y="1"/>
                    <a:pt x="78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5" name="Google Shape;61055;p25"/>
            <p:cNvSpPr/>
            <p:nvPr/>
          </p:nvSpPr>
          <p:spPr>
            <a:xfrm>
              <a:off x="4673704" y="267713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6" name="Google Shape;61056;p25"/>
            <p:cNvSpPr/>
            <p:nvPr/>
          </p:nvSpPr>
          <p:spPr>
            <a:xfrm>
              <a:off x="4050953" y="267466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0"/>
                    <a:pt x="171" y="54"/>
                    <a:pt x="0" y="109"/>
                  </a:cubicBezTo>
                  <a:cubicBezTo>
                    <a:pt x="0" y="200"/>
                    <a:pt x="336" y="224"/>
                    <a:pt x="385" y="1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7" name="Google Shape;61057;p25"/>
            <p:cNvSpPr/>
            <p:nvPr/>
          </p:nvSpPr>
          <p:spPr>
            <a:xfrm>
              <a:off x="1228799" y="267517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2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8" name="Google Shape;61058;p25"/>
            <p:cNvSpPr/>
            <p:nvPr/>
          </p:nvSpPr>
          <p:spPr>
            <a:xfrm>
              <a:off x="707377" y="2667043"/>
              <a:ext cx="27162" cy="10990"/>
            </a:xfrm>
            <a:custGeom>
              <a:avLst/>
              <a:gdLst/>
              <a:ahLst/>
              <a:cxnLst/>
              <a:rect l="l" t="t" r="r" b="b"/>
              <a:pathLst>
                <a:path w="761" h="365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6"/>
                    <a:pt x="478" y="178"/>
                    <a:pt x="144" y="364"/>
                  </a:cubicBezTo>
                  <a:cubicBezTo>
                    <a:pt x="275" y="362"/>
                    <a:pt x="405" y="362"/>
                    <a:pt x="532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9" name="Google Shape;61059;p25"/>
            <p:cNvSpPr/>
            <p:nvPr/>
          </p:nvSpPr>
          <p:spPr>
            <a:xfrm>
              <a:off x="4456947" y="2669031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6"/>
                  </a:moveTo>
                  <a:cubicBezTo>
                    <a:pt x="385" y="22"/>
                    <a:pt x="48" y="1"/>
                    <a:pt x="0" y="116"/>
                  </a:cubicBezTo>
                  <a:cubicBezTo>
                    <a:pt x="219" y="105"/>
                    <a:pt x="303" y="247"/>
                    <a:pt x="38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0" name="Google Shape;61060;p25"/>
            <p:cNvSpPr/>
            <p:nvPr/>
          </p:nvSpPr>
          <p:spPr>
            <a:xfrm>
              <a:off x="819806" y="2664243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4" y="1"/>
                  </a:cubicBezTo>
                  <a:cubicBezTo>
                    <a:pt x="214" y="125"/>
                    <a:pt x="0" y="173"/>
                    <a:pt x="8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1" name="Google Shape;61061;p25"/>
            <p:cNvSpPr/>
            <p:nvPr/>
          </p:nvSpPr>
          <p:spPr>
            <a:xfrm>
              <a:off x="4564915" y="2659125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4" y="171"/>
                  </a:cubicBezTo>
                  <a:cubicBezTo>
                    <a:pt x="1" y="597"/>
                    <a:pt x="954" y="413"/>
                    <a:pt x="1026" y="1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2" name="Google Shape;61062;p25"/>
            <p:cNvSpPr/>
            <p:nvPr/>
          </p:nvSpPr>
          <p:spPr>
            <a:xfrm>
              <a:off x="1159949" y="266665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3"/>
                  </a:moveTo>
                  <a:cubicBezTo>
                    <a:pt x="196" y="52"/>
                    <a:pt x="38" y="0"/>
                    <a:pt x="1" y="103"/>
                  </a:cubicBezTo>
                  <a:cubicBezTo>
                    <a:pt x="1" y="152"/>
                    <a:pt x="160" y="205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3" name="Google Shape;61063;p25"/>
            <p:cNvSpPr/>
            <p:nvPr/>
          </p:nvSpPr>
          <p:spPr>
            <a:xfrm>
              <a:off x="5771549" y="26615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4" name="Google Shape;61064;p25"/>
            <p:cNvSpPr/>
            <p:nvPr/>
          </p:nvSpPr>
          <p:spPr>
            <a:xfrm>
              <a:off x="4662532" y="2661534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3"/>
                  </a:moveTo>
                  <a:lnTo>
                    <a:pt x="412" y="91"/>
                  </a:lnTo>
                  <a:cubicBezTo>
                    <a:pt x="219" y="92"/>
                    <a:pt x="183" y="16"/>
                    <a:pt x="25" y="0"/>
                  </a:cubicBezTo>
                  <a:cubicBezTo>
                    <a:pt x="45" y="144"/>
                    <a:pt x="1" y="315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5" name="Google Shape;61065;p25"/>
            <p:cNvSpPr/>
            <p:nvPr/>
          </p:nvSpPr>
          <p:spPr>
            <a:xfrm>
              <a:off x="805351" y="266349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6" name="Google Shape;61066;p25"/>
            <p:cNvSpPr/>
            <p:nvPr/>
          </p:nvSpPr>
          <p:spPr>
            <a:xfrm>
              <a:off x="8779551" y="2658191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11"/>
                  </a:moveTo>
                  <a:cubicBezTo>
                    <a:pt x="346" y="1"/>
                    <a:pt x="171" y="55"/>
                    <a:pt x="0" y="111"/>
                  </a:cubicBezTo>
                  <a:cubicBezTo>
                    <a:pt x="4" y="203"/>
                    <a:pt x="336" y="225"/>
                    <a:pt x="388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7" name="Google Shape;61067;p25"/>
            <p:cNvSpPr/>
            <p:nvPr/>
          </p:nvSpPr>
          <p:spPr>
            <a:xfrm>
              <a:off x="8996236" y="265533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8" name="Google Shape;61068;p25"/>
            <p:cNvSpPr/>
            <p:nvPr/>
          </p:nvSpPr>
          <p:spPr>
            <a:xfrm>
              <a:off x="8913574" y="265533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9" name="Google Shape;61069;p25"/>
            <p:cNvSpPr/>
            <p:nvPr/>
          </p:nvSpPr>
          <p:spPr>
            <a:xfrm>
              <a:off x="8571146" y="2644281"/>
              <a:ext cx="22629" cy="11803"/>
            </a:xfrm>
            <a:custGeom>
              <a:avLst/>
              <a:gdLst/>
              <a:ahLst/>
              <a:cxnLst/>
              <a:rect l="l" t="t" r="r" b="b"/>
              <a:pathLst>
                <a:path w="634" h="392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0" name="Google Shape;61070;p25"/>
            <p:cNvSpPr/>
            <p:nvPr/>
          </p:nvSpPr>
          <p:spPr>
            <a:xfrm>
              <a:off x="1713958" y="265256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2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1" name="Google Shape;61071;p25"/>
            <p:cNvSpPr/>
            <p:nvPr/>
          </p:nvSpPr>
          <p:spPr>
            <a:xfrm>
              <a:off x="1690009" y="2639675"/>
              <a:ext cx="22950" cy="13670"/>
            </a:xfrm>
            <a:custGeom>
              <a:avLst/>
              <a:gdLst/>
              <a:ahLst/>
              <a:cxnLst/>
              <a:rect l="l" t="t" r="r" b="b"/>
              <a:pathLst>
                <a:path w="643" h="454" extrusionOk="0">
                  <a:moveTo>
                    <a:pt x="0" y="89"/>
                  </a:moveTo>
                  <a:lnTo>
                    <a:pt x="0" y="454"/>
                  </a:lnTo>
                  <a:lnTo>
                    <a:pt x="580" y="454"/>
                  </a:lnTo>
                  <a:cubicBezTo>
                    <a:pt x="630" y="217"/>
                    <a:pt x="643" y="1"/>
                    <a:pt x="0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2" name="Google Shape;61072;p25"/>
            <p:cNvSpPr/>
            <p:nvPr/>
          </p:nvSpPr>
          <p:spPr>
            <a:xfrm>
              <a:off x="8063751" y="2639675"/>
              <a:ext cx="26841" cy="13008"/>
            </a:xfrm>
            <a:custGeom>
              <a:avLst/>
              <a:gdLst/>
              <a:ahLst/>
              <a:cxnLst/>
              <a:rect l="l" t="t" r="r" b="b"/>
              <a:pathLst>
                <a:path w="752" h="432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1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3" name="Google Shape;61073;p25"/>
            <p:cNvSpPr/>
            <p:nvPr/>
          </p:nvSpPr>
          <p:spPr>
            <a:xfrm>
              <a:off x="3851185" y="2644462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4" name="Google Shape;61074;p25"/>
            <p:cNvSpPr/>
            <p:nvPr/>
          </p:nvSpPr>
          <p:spPr>
            <a:xfrm>
              <a:off x="1486672" y="264714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296" y="24"/>
                  </a:moveTo>
                  <a:cubicBezTo>
                    <a:pt x="242" y="1"/>
                    <a:pt x="1" y="69"/>
                    <a:pt x="104" y="114"/>
                  </a:cubicBezTo>
                  <a:cubicBezTo>
                    <a:pt x="158" y="140"/>
                    <a:pt x="398" y="72"/>
                    <a:pt x="296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5" name="Google Shape;61075;p25"/>
            <p:cNvSpPr/>
            <p:nvPr/>
          </p:nvSpPr>
          <p:spPr>
            <a:xfrm>
              <a:off x="506003" y="264479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5"/>
                    <a:pt x="197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6" name="Google Shape;61076;p25"/>
            <p:cNvSpPr/>
            <p:nvPr/>
          </p:nvSpPr>
          <p:spPr>
            <a:xfrm>
              <a:off x="217006" y="2641541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774" y="119"/>
                  </a:moveTo>
                  <a:cubicBezTo>
                    <a:pt x="514" y="1"/>
                    <a:pt x="54" y="0"/>
                    <a:pt x="1" y="210"/>
                  </a:cubicBezTo>
                  <a:cubicBezTo>
                    <a:pt x="257" y="328"/>
                    <a:pt x="719" y="330"/>
                    <a:pt x="774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7" name="Google Shape;61077;p25"/>
            <p:cNvSpPr/>
            <p:nvPr/>
          </p:nvSpPr>
          <p:spPr>
            <a:xfrm>
              <a:off x="4081219" y="2631274"/>
              <a:ext cx="37120" cy="16621"/>
            </a:xfrm>
            <a:custGeom>
              <a:avLst/>
              <a:gdLst/>
              <a:ahLst/>
              <a:cxnLst/>
              <a:rect l="l" t="t" r="r" b="b"/>
              <a:pathLst>
                <a:path w="1040" h="552" extrusionOk="0">
                  <a:moveTo>
                    <a:pt x="887" y="551"/>
                  </a:moveTo>
                  <a:cubicBezTo>
                    <a:pt x="1040" y="0"/>
                    <a:pt x="1" y="490"/>
                    <a:pt x="887" y="5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8" name="Google Shape;61078;p25"/>
            <p:cNvSpPr/>
            <p:nvPr/>
          </p:nvSpPr>
          <p:spPr>
            <a:xfrm>
              <a:off x="806207" y="2639795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8"/>
                  </a:cubicBezTo>
                  <a:cubicBezTo>
                    <a:pt x="954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9" name="Google Shape;61079;p25"/>
            <p:cNvSpPr/>
            <p:nvPr/>
          </p:nvSpPr>
          <p:spPr>
            <a:xfrm>
              <a:off x="6903837" y="264163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39" y="1"/>
                    <a:pt x="0" y="69"/>
                    <a:pt x="98" y="116"/>
                  </a:cubicBezTo>
                  <a:cubicBezTo>
                    <a:pt x="153" y="142"/>
                    <a:pt x="392" y="73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0" name="Google Shape;61080;p25"/>
            <p:cNvSpPr/>
            <p:nvPr/>
          </p:nvSpPr>
          <p:spPr>
            <a:xfrm>
              <a:off x="5927023" y="2634225"/>
              <a:ext cx="25556" cy="10900"/>
            </a:xfrm>
            <a:custGeom>
              <a:avLst/>
              <a:gdLst/>
              <a:ahLst/>
              <a:cxnLst/>
              <a:rect l="l" t="t" r="r" b="b"/>
              <a:pathLst>
                <a:path w="716" h="362" extrusionOk="0">
                  <a:moveTo>
                    <a:pt x="662" y="362"/>
                  </a:moveTo>
                  <a:cubicBezTo>
                    <a:pt x="716" y="156"/>
                    <a:pt x="613" y="20"/>
                    <a:pt x="275" y="0"/>
                  </a:cubicBezTo>
                  <a:cubicBezTo>
                    <a:pt x="215" y="123"/>
                    <a:pt x="1" y="173"/>
                    <a:pt x="8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1" name="Google Shape;61081;p25"/>
            <p:cNvSpPr/>
            <p:nvPr/>
          </p:nvSpPr>
          <p:spPr>
            <a:xfrm>
              <a:off x="2857632" y="2630492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50" y="306"/>
                  </a:moveTo>
                  <a:cubicBezTo>
                    <a:pt x="1116" y="0"/>
                    <a:pt x="1" y="524"/>
                    <a:pt x="65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2" name="Google Shape;61082;p25"/>
            <p:cNvSpPr/>
            <p:nvPr/>
          </p:nvSpPr>
          <p:spPr>
            <a:xfrm>
              <a:off x="2122701" y="2631455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8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3" name="Google Shape;61083;p25"/>
            <p:cNvSpPr/>
            <p:nvPr/>
          </p:nvSpPr>
          <p:spPr>
            <a:xfrm>
              <a:off x="1855155" y="2636965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7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4" name="Google Shape;61084;p25"/>
            <p:cNvSpPr/>
            <p:nvPr/>
          </p:nvSpPr>
          <p:spPr>
            <a:xfrm>
              <a:off x="3944056" y="26334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5" name="Google Shape;61085;p25"/>
            <p:cNvSpPr/>
            <p:nvPr/>
          </p:nvSpPr>
          <p:spPr>
            <a:xfrm>
              <a:off x="750350" y="263344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6" name="Google Shape;61086;p25"/>
            <p:cNvSpPr/>
            <p:nvPr/>
          </p:nvSpPr>
          <p:spPr>
            <a:xfrm>
              <a:off x="6928108" y="262871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7" name="Google Shape;61087;p25"/>
            <p:cNvSpPr/>
            <p:nvPr/>
          </p:nvSpPr>
          <p:spPr>
            <a:xfrm>
              <a:off x="3101014" y="262597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8" name="Google Shape;61088;p25"/>
            <p:cNvSpPr/>
            <p:nvPr/>
          </p:nvSpPr>
          <p:spPr>
            <a:xfrm>
              <a:off x="2031473" y="2623416"/>
              <a:ext cx="34051" cy="8852"/>
            </a:xfrm>
            <a:custGeom>
              <a:avLst/>
              <a:gdLst/>
              <a:ahLst/>
              <a:cxnLst/>
              <a:rect l="l" t="t" r="r" b="b"/>
              <a:pathLst>
                <a:path w="954" h="294" extrusionOk="0">
                  <a:moveTo>
                    <a:pt x="75" y="176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9" name="Google Shape;61089;p25"/>
            <p:cNvSpPr/>
            <p:nvPr/>
          </p:nvSpPr>
          <p:spPr>
            <a:xfrm>
              <a:off x="3083739" y="2625223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0" y="25"/>
                  </a:moveTo>
                  <a:cubicBezTo>
                    <a:pt x="237" y="0"/>
                    <a:pt x="1" y="70"/>
                    <a:pt x="98" y="115"/>
                  </a:cubicBezTo>
                  <a:cubicBezTo>
                    <a:pt x="152" y="143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0" name="Google Shape;61090;p25"/>
            <p:cNvSpPr/>
            <p:nvPr/>
          </p:nvSpPr>
          <p:spPr>
            <a:xfrm>
              <a:off x="2171849" y="2625975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2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1" name="Google Shape;61091;p25"/>
            <p:cNvSpPr/>
            <p:nvPr/>
          </p:nvSpPr>
          <p:spPr>
            <a:xfrm>
              <a:off x="2027225" y="3293060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2"/>
                  </a:cubicBezTo>
                  <a:cubicBezTo>
                    <a:pt x="226" y="289"/>
                    <a:pt x="211" y="419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2" name="Google Shape;61092;p25"/>
            <p:cNvSpPr/>
            <p:nvPr/>
          </p:nvSpPr>
          <p:spPr>
            <a:xfrm>
              <a:off x="8717625" y="3003265"/>
              <a:ext cx="34479" cy="10960"/>
            </a:xfrm>
            <a:custGeom>
              <a:avLst/>
              <a:gdLst/>
              <a:ahLst/>
              <a:cxnLst/>
              <a:rect l="l" t="t" r="r" b="b"/>
              <a:pathLst>
                <a:path w="966" h="364" extrusionOk="0">
                  <a:moveTo>
                    <a:pt x="965" y="363"/>
                  </a:moveTo>
                  <a:cubicBezTo>
                    <a:pt x="897" y="123"/>
                    <a:pt x="459" y="58"/>
                    <a:pt x="0" y="0"/>
                  </a:cubicBezTo>
                  <a:cubicBezTo>
                    <a:pt x="79" y="237"/>
                    <a:pt x="601" y="263"/>
                    <a:pt x="965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3" name="Google Shape;61093;p25"/>
            <p:cNvSpPr/>
            <p:nvPr/>
          </p:nvSpPr>
          <p:spPr>
            <a:xfrm>
              <a:off x="9040779" y="2776367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6"/>
                    <a:pt x="20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4" name="Google Shape;61094;p25"/>
            <p:cNvSpPr/>
            <p:nvPr/>
          </p:nvSpPr>
          <p:spPr>
            <a:xfrm>
              <a:off x="780616" y="2703987"/>
              <a:ext cx="35264" cy="10087"/>
            </a:xfrm>
            <a:custGeom>
              <a:avLst/>
              <a:gdLst/>
              <a:ahLst/>
              <a:cxnLst/>
              <a:rect l="l" t="t" r="r" b="b"/>
              <a:pathLst>
                <a:path w="988" h="335" extrusionOk="0">
                  <a:moveTo>
                    <a:pt x="409" y="315"/>
                  </a:moveTo>
                  <a:cubicBezTo>
                    <a:pt x="487" y="159"/>
                    <a:pt x="658" y="334"/>
                    <a:pt x="987" y="315"/>
                  </a:cubicBezTo>
                  <a:lnTo>
                    <a:pt x="987" y="41"/>
                  </a:lnTo>
                  <a:cubicBezTo>
                    <a:pt x="613" y="0"/>
                    <a:pt x="1" y="287"/>
                    <a:pt x="409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5" name="Google Shape;61095;p25"/>
            <p:cNvSpPr/>
            <p:nvPr/>
          </p:nvSpPr>
          <p:spPr>
            <a:xfrm>
              <a:off x="754097" y="2640397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7"/>
                    <a:pt x="715" y="0"/>
                    <a:pt x="188" y="68"/>
                  </a:cubicBezTo>
                  <a:cubicBezTo>
                    <a:pt x="1" y="287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6" name="Google Shape;61096;p25"/>
            <p:cNvSpPr/>
            <p:nvPr/>
          </p:nvSpPr>
          <p:spPr>
            <a:xfrm>
              <a:off x="8724086" y="4228682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3"/>
                    <a:pt x="338" y="225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7" name="Google Shape;61097;p25"/>
            <p:cNvSpPr/>
            <p:nvPr/>
          </p:nvSpPr>
          <p:spPr>
            <a:xfrm>
              <a:off x="8121679" y="4231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2" y="0"/>
                    <a:pt x="1" y="67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8" name="Google Shape;61098;p25"/>
            <p:cNvSpPr/>
            <p:nvPr/>
          </p:nvSpPr>
          <p:spPr>
            <a:xfrm>
              <a:off x="3299282" y="4229315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1"/>
                  </a:moveTo>
                  <a:lnTo>
                    <a:pt x="26" y="1"/>
                  </a:lnTo>
                  <a:cubicBezTo>
                    <a:pt x="0" y="163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9" name="Google Shape;61099;p25"/>
            <p:cNvSpPr/>
            <p:nvPr/>
          </p:nvSpPr>
          <p:spPr>
            <a:xfrm>
              <a:off x="168430" y="4229134"/>
              <a:ext cx="23950" cy="6022"/>
            </a:xfrm>
            <a:custGeom>
              <a:avLst/>
              <a:gdLst/>
              <a:ahLst/>
              <a:cxnLst/>
              <a:rect l="l" t="t" r="r" b="b"/>
              <a:pathLst>
                <a:path w="671" h="200" extrusionOk="0">
                  <a:moveTo>
                    <a:pt x="580" y="7"/>
                  </a:moveTo>
                  <a:cubicBezTo>
                    <a:pt x="247" y="0"/>
                    <a:pt x="84" y="76"/>
                    <a:pt x="0" y="188"/>
                  </a:cubicBezTo>
                  <a:cubicBezTo>
                    <a:pt x="302" y="178"/>
                    <a:pt x="670" y="200"/>
                    <a:pt x="580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0" name="Google Shape;61100;p25"/>
            <p:cNvSpPr/>
            <p:nvPr/>
          </p:nvSpPr>
          <p:spPr>
            <a:xfrm>
              <a:off x="2725286" y="422853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1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1" name="Google Shape;61101;p25"/>
            <p:cNvSpPr/>
            <p:nvPr/>
          </p:nvSpPr>
          <p:spPr>
            <a:xfrm>
              <a:off x="6944704" y="422579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1"/>
                    <a:pt x="396" y="73"/>
                    <a:pt x="293" y="25"/>
                  </a:cubicBezTo>
                  <a:cubicBezTo>
                    <a:pt x="239" y="0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2" name="Google Shape;61102;p25"/>
            <p:cNvSpPr/>
            <p:nvPr/>
          </p:nvSpPr>
          <p:spPr>
            <a:xfrm>
              <a:off x="5251376" y="422579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2" y="118"/>
                  </a:cubicBezTo>
                  <a:cubicBezTo>
                    <a:pt x="155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3" name="Google Shape;61103;p25"/>
            <p:cNvSpPr/>
            <p:nvPr/>
          </p:nvSpPr>
          <p:spPr>
            <a:xfrm>
              <a:off x="1882281" y="4212845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9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4" name="Google Shape;61104;p25"/>
            <p:cNvSpPr/>
            <p:nvPr/>
          </p:nvSpPr>
          <p:spPr>
            <a:xfrm>
              <a:off x="1720382" y="4223022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5" name="Google Shape;61105;p25"/>
            <p:cNvSpPr/>
            <p:nvPr/>
          </p:nvSpPr>
          <p:spPr>
            <a:xfrm>
              <a:off x="1142210" y="422031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2"/>
                    <a:pt x="396" y="73"/>
                    <a:pt x="291" y="27"/>
                  </a:cubicBezTo>
                  <a:cubicBezTo>
                    <a:pt x="240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6" name="Google Shape;61106;p25"/>
            <p:cNvSpPr/>
            <p:nvPr/>
          </p:nvSpPr>
          <p:spPr>
            <a:xfrm>
              <a:off x="2787390" y="4217572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98" y="117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70"/>
                    <a:pt x="98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7" name="Google Shape;61107;p25"/>
            <p:cNvSpPr/>
            <p:nvPr/>
          </p:nvSpPr>
          <p:spPr>
            <a:xfrm>
              <a:off x="2921663" y="421284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8" name="Google Shape;61108;p25"/>
            <p:cNvSpPr/>
            <p:nvPr/>
          </p:nvSpPr>
          <p:spPr>
            <a:xfrm>
              <a:off x="6610914" y="420977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9" name="Google Shape;61109;p25"/>
            <p:cNvSpPr/>
            <p:nvPr/>
          </p:nvSpPr>
          <p:spPr>
            <a:xfrm>
              <a:off x="4277596" y="420977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0" name="Google Shape;61110;p25"/>
            <p:cNvSpPr/>
            <p:nvPr/>
          </p:nvSpPr>
          <p:spPr>
            <a:xfrm>
              <a:off x="591664" y="42120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1" name="Google Shape;61111;p25"/>
            <p:cNvSpPr/>
            <p:nvPr/>
          </p:nvSpPr>
          <p:spPr>
            <a:xfrm>
              <a:off x="5530380" y="420468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5" y="92"/>
                    <a:pt x="349" y="17"/>
                    <a:pt x="193" y="0"/>
                  </a:cubicBezTo>
                  <a:cubicBezTo>
                    <a:pt x="193" y="92"/>
                    <a:pt x="35" y="107"/>
                    <a:pt x="0" y="180"/>
                  </a:cubicBezTo>
                  <a:cubicBezTo>
                    <a:pt x="193" y="180"/>
                    <a:pt x="230" y="255"/>
                    <a:pt x="386" y="272"/>
                  </a:cubicBezTo>
                  <a:cubicBezTo>
                    <a:pt x="385" y="183"/>
                    <a:pt x="540" y="165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2" name="Google Shape;61112;p25"/>
            <p:cNvSpPr/>
            <p:nvPr/>
          </p:nvSpPr>
          <p:spPr>
            <a:xfrm>
              <a:off x="4899633" y="4204294"/>
              <a:ext cx="33480" cy="15778"/>
            </a:xfrm>
            <a:custGeom>
              <a:avLst/>
              <a:gdLst/>
              <a:ahLst/>
              <a:cxnLst/>
              <a:rect l="l" t="t" r="r" b="b"/>
              <a:pathLst>
                <a:path w="938" h="524" extrusionOk="0">
                  <a:moveTo>
                    <a:pt x="893" y="196"/>
                  </a:moveTo>
                  <a:cubicBezTo>
                    <a:pt x="938" y="139"/>
                    <a:pt x="601" y="0"/>
                    <a:pt x="509" y="15"/>
                  </a:cubicBezTo>
                  <a:cubicBezTo>
                    <a:pt x="0" y="86"/>
                    <a:pt x="632" y="524"/>
                    <a:pt x="893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3" name="Google Shape;61113;p25"/>
            <p:cNvSpPr/>
            <p:nvPr/>
          </p:nvSpPr>
          <p:spPr>
            <a:xfrm>
              <a:off x="471275" y="4195864"/>
              <a:ext cx="40333" cy="14754"/>
            </a:xfrm>
            <a:custGeom>
              <a:avLst/>
              <a:gdLst/>
              <a:ahLst/>
              <a:cxnLst/>
              <a:rect l="l" t="t" r="r" b="b"/>
              <a:pathLst>
                <a:path w="1130" h="490" extrusionOk="0">
                  <a:moveTo>
                    <a:pt x="770" y="385"/>
                  </a:moveTo>
                  <a:cubicBezTo>
                    <a:pt x="1129" y="81"/>
                    <a:pt x="78" y="1"/>
                    <a:pt x="0" y="202"/>
                  </a:cubicBezTo>
                  <a:cubicBezTo>
                    <a:pt x="302" y="242"/>
                    <a:pt x="165" y="489"/>
                    <a:pt x="770" y="3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4" name="Google Shape;61114;p25"/>
            <p:cNvSpPr/>
            <p:nvPr/>
          </p:nvSpPr>
          <p:spPr>
            <a:xfrm>
              <a:off x="877448" y="4185507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6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4"/>
                    <a:pt x="450" y="32"/>
                    <a:pt x="0" y="0"/>
                  </a:cubicBezTo>
                  <a:cubicBezTo>
                    <a:pt x="226" y="256"/>
                    <a:pt x="311" y="580"/>
                    <a:pt x="1157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5" name="Google Shape;61115;p25"/>
            <p:cNvSpPr/>
            <p:nvPr/>
          </p:nvSpPr>
          <p:spPr>
            <a:xfrm>
              <a:off x="1244325" y="4182797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7"/>
                    <a:pt x="532" y="358"/>
                    <a:pt x="713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6" name="Google Shape;61116;p25"/>
            <p:cNvSpPr/>
            <p:nvPr/>
          </p:nvSpPr>
          <p:spPr>
            <a:xfrm>
              <a:off x="6745044" y="41902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7" name="Google Shape;61117;p25"/>
            <p:cNvSpPr/>
            <p:nvPr/>
          </p:nvSpPr>
          <p:spPr>
            <a:xfrm>
              <a:off x="6665987" y="418550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8" y="183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8" name="Google Shape;61118;p25"/>
            <p:cNvSpPr/>
            <p:nvPr/>
          </p:nvSpPr>
          <p:spPr>
            <a:xfrm>
              <a:off x="5289353" y="4184965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387" y="110"/>
                  </a:moveTo>
                  <a:cubicBezTo>
                    <a:pt x="346" y="0"/>
                    <a:pt x="174" y="55"/>
                    <a:pt x="1" y="110"/>
                  </a:cubicBezTo>
                  <a:cubicBezTo>
                    <a:pt x="6" y="201"/>
                    <a:pt x="341" y="225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9" name="Google Shape;61119;p25"/>
            <p:cNvSpPr/>
            <p:nvPr/>
          </p:nvSpPr>
          <p:spPr>
            <a:xfrm>
              <a:off x="8061217" y="4174607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1"/>
                  </a:moveTo>
                  <a:cubicBezTo>
                    <a:pt x="615" y="172"/>
                    <a:pt x="1" y="63"/>
                    <a:pt x="59" y="272"/>
                  </a:cubicBezTo>
                  <a:cubicBezTo>
                    <a:pt x="396" y="545"/>
                    <a:pt x="1251" y="142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0" name="Google Shape;61120;p25"/>
            <p:cNvSpPr/>
            <p:nvPr/>
          </p:nvSpPr>
          <p:spPr>
            <a:xfrm>
              <a:off x="6738263" y="418207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89" y="24"/>
                  </a:moveTo>
                  <a:cubicBezTo>
                    <a:pt x="238" y="1"/>
                    <a:pt x="0" y="69"/>
                    <a:pt x="99" y="114"/>
                  </a:cubicBezTo>
                  <a:cubicBezTo>
                    <a:pt x="150" y="140"/>
                    <a:pt x="390" y="73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1" name="Google Shape;61121;p25"/>
            <p:cNvSpPr/>
            <p:nvPr/>
          </p:nvSpPr>
          <p:spPr>
            <a:xfrm>
              <a:off x="9130223" y="417737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2" name="Google Shape;61122;p25"/>
            <p:cNvSpPr/>
            <p:nvPr/>
          </p:nvSpPr>
          <p:spPr>
            <a:xfrm>
              <a:off x="5896614" y="4167472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09"/>
                  </a:moveTo>
                  <a:cubicBezTo>
                    <a:pt x="404" y="388"/>
                    <a:pt x="620" y="336"/>
                    <a:pt x="537" y="146"/>
                  </a:cubicBezTo>
                  <a:cubicBezTo>
                    <a:pt x="0" y="0"/>
                    <a:pt x="4" y="538"/>
                    <a:pt x="345" y="5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3" name="Google Shape;61123;p25"/>
            <p:cNvSpPr/>
            <p:nvPr/>
          </p:nvSpPr>
          <p:spPr>
            <a:xfrm>
              <a:off x="5464814" y="417656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1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4" name="Google Shape;61124;p25"/>
            <p:cNvSpPr/>
            <p:nvPr/>
          </p:nvSpPr>
          <p:spPr>
            <a:xfrm>
              <a:off x="2591620" y="4167472"/>
              <a:ext cx="47792" cy="17434"/>
            </a:xfrm>
            <a:custGeom>
              <a:avLst/>
              <a:gdLst/>
              <a:ahLst/>
              <a:cxnLst/>
              <a:rect l="l" t="t" r="r" b="b"/>
              <a:pathLst>
                <a:path w="1339" h="579" extrusionOk="0">
                  <a:moveTo>
                    <a:pt x="182" y="329"/>
                  </a:moveTo>
                  <a:cubicBezTo>
                    <a:pt x="479" y="578"/>
                    <a:pt x="1315" y="324"/>
                    <a:pt x="1338" y="146"/>
                  </a:cubicBezTo>
                  <a:cubicBezTo>
                    <a:pt x="943" y="201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5" name="Google Shape;61125;p25"/>
            <p:cNvSpPr/>
            <p:nvPr/>
          </p:nvSpPr>
          <p:spPr>
            <a:xfrm>
              <a:off x="1494988" y="4162444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1"/>
                    <a:pt x="438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6" name="Google Shape;61126;p25"/>
            <p:cNvSpPr/>
            <p:nvPr/>
          </p:nvSpPr>
          <p:spPr>
            <a:xfrm>
              <a:off x="8940771" y="416840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5"/>
                  </a:moveTo>
                  <a:cubicBezTo>
                    <a:pt x="154" y="141"/>
                    <a:pt x="394" y="72"/>
                    <a:pt x="295" y="25"/>
                  </a:cubicBezTo>
                  <a:cubicBezTo>
                    <a:pt x="242" y="0"/>
                    <a:pt x="1" y="67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7" name="Google Shape;61127;p25"/>
            <p:cNvSpPr/>
            <p:nvPr/>
          </p:nvSpPr>
          <p:spPr>
            <a:xfrm>
              <a:off x="8995808" y="416566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8" name="Google Shape;61128;p25"/>
            <p:cNvSpPr/>
            <p:nvPr/>
          </p:nvSpPr>
          <p:spPr>
            <a:xfrm>
              <a:off x="6961944" y="4156030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9" name="Google Shape;61129;p25"/>
            <p:cNvSpPr/>
            <p:nvPr/>
          </p:nvSpPr>
          <p:spPr>
            <a:xfrm>
              <a:off x="2673854" y="4162955"/>
              <a:ext cx="13706" cy="7437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384" y="115"/>
                  </a:moveTo>
                  <a:cubicBezTo>
                    <a:pt x="383" y="24"/>
                    <a:pt x="47" y="0"/>
                    <a:pt x="0" y="115"/>
                  </a:cubicBezTo>
                  <a:cubicBezTo>
                    <a:pt x="216" y="104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0" name="Google Shape;61130;p25"/>
            <p:cNvSpPr/>
            <p:nvPr/>
          </p:nvSpPr>
          <p:spPr>
            <a:xfrm>
              <a:off x="920207" y="4147209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7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41"/>
                    <a:pt x="0" y="625"/>
                    <a:pt x="727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1" name="Google Shape;61131;p25"/>
            <p:cNvSpPr/>
            <p:nvPr/>
          </p:nvSpPr>
          <p:spPr>
            <a:xfrm>
              <a:off x="6187502" y="415467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3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2" name="Google Shape;61132;p25"/>
            <p:cNvSpPr/>
            <p:nvPr/>
          </p:nvSpPr>
          <p:spPr>
            <a:xfrm>
              <a:off x="6107624" y="4152719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3" name="Google Shape;61133;p25"/>
            <p:cNvSpPr/>
            <p:nvPr/>
          </p:nvSpPr>
          <p:spPr>
            <a:xfrm>
              <a:off x="1442165" y="4143024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4"/>
                  </a:moveTo>
                  <a:cubicBezTo>
                    <a:pt x="386" y="359"/>
                    <a:pt x="402" y="306"/>
                    <a:pt x="568" y="323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4" name="Google Shape;61134;p25"/>
            <p:cNvSpPr/>
            <p:nvPr/>
          </p:nvSpPr>
          <p:spPr>
            <a:xfrm>
              <a:off x="5299596" y="4149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1" y="0"/>
                    <a:pt x="1" y="71"/>
                    <a:pt x="100" y="116"/>
                  </a:cubicBezTo>
                  <a:cubicBezTo>
                    <a:pt x="156" y="142"/>
                    <a:pt x="394" y="75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5" name="Google Shape;61135;p25"/>
            <p:cNvSpPr/>
            <p:nvPr/>
          </p:nvSpPr>
          <p:spPr>
            <a:xfrm>
              <a:off x="138877" y="4144499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274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20"/>
                    <a:pt x="1" y="129"/>
                    <a:pt x="5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6" name="Google Shape;61136;p25"/>
            <p:cNvSpPr/>
            <p:nvPr/>
          </p:nvSpPr>
          <p:spPr>
            <a:xfrm>
              <a:off x="8483130" y="4144168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7" name="Google Shape;61137;p25"/>
            <p:cNvSpPr/>
            <p:nvPr/>
          </p:nvSpPr>
          <p:spPr>
            <a:xfrm>
              <a:off x="5337537" y="4139049"/>
              <a:ext cx="22665" cy="13700"/>
            </a:xfrm>
            <a:custGeom>
              <a:avLst/>
              <a:gdLst/>
              <a:ahLst/>
              <a:cxnLst/>
              <a:rect l="l" t="t" r="r" b="b"/>
              <a:pathLst>
                <a:path w="635" h="455" extrusionOk="0">
                  <a:moveTo>
                    <a:pt x="581" y="363"/>
                  </a:moveTo>
                  <a:cubicBezTo>
                    <a:pt x="635" y="157"/>
                    <a:pt x="535" y="21"/>
                    <a:pt x="196" y="0"/>
                  </a:cubicBezTo>
                  <a:cubicBezTo>
                    <a:pt x="240" y="161"/>
                    <a:pt x="0" y="455"/>
                    <a:pt x="581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8" name="Google Shape;61138;p25"/>
            <p:cNvSpPr/>
            <p:nvPr/>
          </p:nvSpPr>
          <p:spPr>
            <a:xfrm>
              <a:off x="4020400" y="4128120"/>
              <a:ext cx="57322" cy="21890"/>
            </a:xfrm>
            <a:custGeom>
              <a:avLst/>
              <a:gdLst/>
              <a:ahLst/>
              <a:cxnLst/>
              <a:rect l="l" t="t" r="r" b="b"/>
              <a:pathLst>
                <a:path w="1606" h="727" extrusionOk="0">
                  <a:moveTo>
                    <a:pt x="1035" y="726"/>
                  </a:moveTo>
                  <a:cubicBezTo>
                    <a:pt x="1606" y="370"/>
                    <a:pt x="631" y="111"/>
                    <a:pt x="72" y="0"/>
                  </a:cubicBezTo>
                  <a:cubicBezTo>
                    <a:pt x="0" y="429"/>
                    <a:pt x="418" y="624"/>
                    <a:pt x="1035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9" name="Google Shape;61139;p25"/>
            <p:cNvSpPr/>
            <p:nvPr/>
          </p:nvSpPr>
          <p:spPr>
            <a:xfrm>
              <a:off x="8507222" y="414103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5"/>
                  </a:moveTo>
                  <a:cubicBezTo>
                    <a:pt x="153" y="141"/>
                    <a:pt x="392" y="71"/>
                    <a:pt x="292" y="26"/>
                  </a:cubicBezTo>
                  <a:cubicBezTo>
                    <a:pt x="237" y="1"/>
                    <a:pt x="1" y="69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0" name="Google Shape;61140;p25"/>
            <p:cNvSpPr/>
            <p:nvPr/>
          </p:nvSpPr>
          <p:spPr>
            <a:xfrm>
              <a:off x="632888" y="4141036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4" y="141"/>
                    <a:pt x="395" y="71"/>
                    <a:pt x="295" y="26"/>
                  </a:cubicBezTo>
                  <a:cubicBezTo>
                    <a:pt x="242" y="1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1" name="Google Shape;61141;p25"/>
            <p:cNvSpPr/>
            <p:nvPr/>
          </p:nvSpPr>
          <p:spPr>
            <a:xfrm>
              <a:off x="5251376" y="413829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0"/>
                    <a:pt x="395" y="72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2" name="Google Shape;61142;p25"/>
            <p:cNvSpPr/>
            <p:nvPr/>
          </p:nvSpPr>
          <p:spPr>
            <a:xfrm>
              <a:off x="1710139" y="4129655"/>
              <a:ext cx="34943" cy="15236"/>
            </a:xfrm>
            <a:custGeom>
              <a:avLst/>
              <a:gdLst/>
              <a:ahLst/>
              <a:cxnLst/>
              <a:rect l="l" t="t" r="r" b="b"/>
              <a:pathLst>
                <a:path w="979" h="506" extrusionOk="0">
                  <a:moveTo>
                    <a:pt x="774" y="404"/>
                  </a:moveTo>
                  <a:cubicBezTo>
                    <a:pt x="978" y="173"/>
                    <a:pt x="123" y="0"/>
                    <a:pt x="0" y="221"/>
                  </a:cubicBezTo>
                  <a:cubicBezTo>
                    <a:pt x="306" y="261"/>
                    <a:pt x="167" y="506"/>
                    <a:pt x="774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3" name="Google Shape;61143;p25"/>
            <p:cNvSpPr/>
            <p:nvPr/>
          </p:nvSpPr>
          <p:spPr>
            <a:xfrm>
              <a:off x="378441" y="4135948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5"/>
                  </a:moveTo>
                  <a:cubicBezTo>
                    <a:pt x="479" y="103"/>
                    <a:pt x="634" y="86"/>
                    <a:pt x="671" y="12"/>
                  </a:cubicBezTo>
                  <a:cubicBezTo>
                    <a:pt x="368" y="21"/>
                    <a:pt x="1" y="0"/>
                    <a:pt x="92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4" name="Google Shape;61144;p25"/>
            <p:cNvSpPr/>
            <p:nvPr/>
          </p:nvSpPr>
          <p:spPr>
            <a:xfrm>
              <a:off x="2618818" y="413633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8"/>
                    <a:pt x="386" y="0"/>
                  </a:cubicBezTo>
                  <a:cubicBezTo>
                    <a:pt x="237" y="21"/>
                    <a:pt x="3" y="2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5" name="Google Shape;61145;p25"/>
            <p:cNvSpPr/>
            <p:nvPr/>
          </p:nvSpPr>
          <p:spPr>
            <a:xfrm>
              <a:off x="1988821" y="41355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2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6" name="Google Shape;61146;p25"/>
            <p:cNvSpPr/>
            <p:nvPr/>
          </p:nvSpPr>
          <p:spPr>
            <a:xfrm>
              <a:off x="7068591" y="412459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0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7" name="Google Shape;61147;p25"/>
            <p:cNvSpPr/>
            <p:nvPr/>
          </p:nvSpPr>
          <p:spPr>
            <a:xfrm>
              <a:off x="5557791" y="4117160"/>
              <a:ext cx="33729" cy="17313"/>
            </a:xfrm>
            <a:custGeom>
              <a:avLst/>
              <a:gdLst/>
              <a:ahLst/>
              <a:cxnLst/>
              <a:rect l="l" t="t" r="r" b="b"/>
              <a:pathLst>
                <a:path w="945" h="575" extrusionOk="0">
                  <a:moveTo>
                    <a:pt x="1" y="92"/>
                  </a:moveTo>
                  <a:lnTo>
                    <a:pt x="1" y="273"/>
                  </a:lnTo>
                  <a:cubicBezTo>
                    <a:pt x="359" y="575"/>
                    <a:pt x="945" y="0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8" name="Google Shape;61148;p25"/>
            <p:cNvSpPr/>
            <p:nvPr/>
          </p:nvSpPr>
          <p:spPr>
            <a:xfrm>
              <a:off x="4508058" y="412462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5" y="141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9" name="Google Shape;61149;p25"/>
            <p:cNvSpPr/>
            <p:nvPr/>
          </p:nvSpPr>
          <p:spPr>
            <a:xfrm>
              <a:off x="2549040" y="4119900"/>
              <a:ext cx="21630" cy="9545"/>
            </a:xfrm>
            <a:custGeom>
              <a:avLst/>
              <a:gdLst/>
              <a:ahLst/>
              <a:cxnLst/>
              <a:rect l="l" t="t" r="r" b="b"/>
              <a:pathLst>
                <a:path w="606" h="317" extrusionOk="0">
                  <a:moveTo>
                    <a:pt x="413" y="273"/>
                  </a:moveTo>
                  <a:cubicBezTo>
                    <a:pt x="406" y="148"/>
                    <a:pt x="504" y="75"/>
                    <a:pt x="606" y="1"/>
                  </a:cubicBezTo>
                  <a:lnTo>
                    <a:pt x="28" y="1"/>
                  </a:lnTo>
                  <a:cubicBezTo>
                    <a:pt x="42" y="144"/>
                    <a:pt x="0" y="317"/>
                    <a:pt x="41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0" name="Google Shape;61150;p25"/>
            <p:cNvSpPr/>
            <p:nvPr/>
          </p:nvSpPr>
          <p:spPr>
            <a:xfrm>
              <a:off x="5299596" y="412185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1" name="Google Shape;61151;p25"/>
            <p:cNvSpPr/>
            <p:nvPr/>
          </p:nvSpPr>
          <p:spPr>
            <a:xfrm>
              <a:off x="3128140" y="4119208"/>
              <a:ext cx="13813" cy="7497"/>
            </a:xfrm>
            <a:custGeom>
              <a:avLst/>
              <a:gdLst/>
              <a:ahLst/>
              <a:cxnLst/>
              <a:rect l="l" t="t" r="r" b="b"/>
              <a:pathLst>
                <a:path w="387" h="249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8"/>
                    <a:pt x="387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2" name="Google Shape;61152;p25"/>
            <p:cNvSpPr/>
            <p:nvPr/>
          </p:nvSpPr>
          <p:spPr>
            <a:xfrm>
              <a:off x="3045585" y="4119900"/>
              <a:ext cx="13742" cy="5510"/>
            </a:xfrm>
            <a:custGeom>
              <a:avLst/>
              <a:gdLst/>
              <a:ahLst/>
              <a:cxnLst/>
              <a:rect l="l" t="t" r="r" b="b"/>
              <a:pathLst>
                <a:path w="385" h="183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3" name="Google Shape;61153;p25"/>
            <p:cNvSpPr/>
            <p:nvPr/>
          </p:nvSpPr>
          <p:spPr>
            <a:xfrm>
              <a:off x="2576237" y="4117160"/>
              <a:ext cx="21880" cy="8762"/>
            </a:xfrm>
            <a:custGeom>
              <a:avLst/>
              <a:gdLst/>
              <a:ahLst/>
              <a:cxnLst/>
              <a:rect l="l" t="t" r="r" b="b"/>
              <a:pathLst>
                <a:path w="613" h="291" extrusionOk="0">
                  <a:moveTo>
                    <a:pt x="613" y="273"/>
                  </a:moveTo>
                  <a:lnTo>
                    <a:pt x="613" y="0"/>
                  </a:lnTo>
                  <a:lnTo>
                    <a:pt x="36" y="0"/>
                  </a:lnTo>
                  <a:cubicBezTo>
                    <a:pt x="1" y="199"/>
                    <a:pt x="194" y="290"/>
                    <a:pt x="61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4" name="Google Shape;61154;p25"/>
            <p:cNvSpPr/>
            <p:nvPr/>
          </p:nvSpPr>
          <p:spPr>
            <a:xfrm>
              <a:off x="1957983" y="411682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5" name="Google Shape;61155;p25"/>
            <p:cNvSpPr/>
            <p:nvPr/>
          </p:nvSpPr>
          <p:spPr>
            <a:xfrm>
              <a:off x="8868638" y="411448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6" name="Google Shape;61156;p25"/>
            <p:cNvSpPr/>
            <p:nvPr/>
          </p:nvSpPr>
          <p:spPr>
            <a:xfrm>
              <a:off x="5664402" y="411095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69"/>
                    <a:pt x="102" y="118"/>
                  </a:cubicBezTo>
                  <a:cubicBezTo>
                    <a:pt x="155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7" name="Google Shape;61157;p25"/>
            <p:cNvSpPr/>
            <p:nvPr/>
          </p:nvSpPr>
          <p:spPr>
            <a:xfrm>
              <a:off x="2563674" y="4106141"/>
              <a:ext cx="20702" cy="8280"/>
            </a:xfrm>
            <a:custGeom>
              <a:avLst/>
              <a:gdLst/>
              <a:ahLst/>
              <a:cxnLst/>
              <a:rect l="l" t="t" r="r" b="b"/>
              <a:pathLst>
                <a:path w="580" h="275" extrusionOk="0">
                  <a:moveTo>
                    <a:pt x="388" y="275"/>
                  </a:moveTo>
                  <a:cubicBezTo>
                    <a:pt x="388" y="184"/>
                    <a:pt x="544" y="169"/>
                    <a:pt x="580" y="92"/>
                  </a:cubicBezTo>
                  <a:cubicBezTo>
                    <a:pt x="388" y="95"/>
                    <a:pt x="350" y="19"/>
                    <a:pt x="195" y="1"/>
                  </a:cubicBezTo>
                  <a:cubicBezTo>
                    <a:pt x="195" y="92"/>
                    <a:pt x="38" y="109"/>
                    <a:pt x="0" y="184"/>
                  </a:cubicBezTo>
                  <a:cubicBezTo>
                    <a:pt x="196" y="186"/>
                    <a:pt x="232" y="259"/>
                    <a:pt x="388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8" name="Google Shape;61158;p25"/>
            <p:cNvSpPr/>
            <p:nvPr/>
          </p:nvSpPr>
          <p:spPr>
            <a:xfrm>
              <a:off x="1861579" y="4099457"/>
              <a:ext cx="28982" cy="17012"/>
            </a:xfrm>
            <a:custGeom>
              <a:avLst/>
              <a:gdLst/>
              <a:ahLst/>
              <a:cxnLst/>
              <a:rect l="l" t="t" r="r" b="b"/>
              <a:pathLst>
                <a:path w="812" h="565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2"/>
                    <a:pt x="1" y="317"/>
                  </a:cubicBezTo>
                  <a:cubicBezTo>
                    <a:pt x="385" y="318"/>
                    <a:pt x="248" y="565"/>
                    <a:pt x="772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9" name="Google Shape;61159;p25"/>
            <p:cNvSpPr/>
            <p:nvPr/>
          </p:nvSpPr>
          <p:spPr>
            <a:xfrm>
              <a:off x="8865068" y="410821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1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0" name="Google Shape;61160;p25"/>
            <p:cNvSpPr/>
            <p:nvPr/>
          </p:nvSpPr>
          <p:spPr>
            <a:xfrm>
              <a:off x="8651703" y="41082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41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1" name="Google Shape;61161;p25"/>
            <p:cNvSpPr/>
            <p:nvPr/>
          </p:nvSpPr>
          <p:spPr>
            <a:xfrm>
              <a:off x="5426980" y="4105870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3" y="104"/>
                  </a:moveTo>
                  <a:cubicBezTo>
                    <a:pt x="0" y="153"/>
                    <a:pt x="158" y="208"/>
                    <a:pt x="196" y="104"/>
                  </a:cubicBezTo>
                  <a:cubicBezTo>
                    <a:pt x="196" y="53"/>
                    <a:pt x="40" y="1"/>
                    <a:pt x="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2" name="Google Shape;61162;p25"/>
            <p:cNvSpPr/>
            <p:nvPr/>
          </p:nvSpPr>
          <p:spPr>
            <a:xfrm>
              <a:off x="3259236" y="40965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5"/>
                  </a:moveTo>
                  <a:cubicBezTo>
                    <a:pt x="388" y="359"/>
                    <a:pt x="403" y="308"/>
                    <a:pt x="569" y="323"/>
                  </a:cubicBezTo>
                  <a:lnTo>
                    <a:pt x="569" y="142"/>
                  </a:lnTo>
                  <a:cubicBezTo>
                    <a:pt x="96" y="1"/>
                    <a:pt x="1" y="450"/>
                    <a:pt x="377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3" name="Google Shape;61163;p25"/>
            <p:cNvSpPr/>
            <p:nvPr/>
          </p:nvSpPr>
          <p:spPr>
            <a:xfrm>
              <a:off x="8111471" y="4103521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6" y="0"/>
                  </a:moveTo>
                  <a:cubicBezTo>
                    <a:pt x="237" y="20"/>
                    <a:pt x="8" y="3"/>
                    <a:pt x="1" y="90"/>
                  </a:cubicBezTo>
                  <a:cubicBezTo>
                    <a:pt x="151" y="71"/>
                    <a:pt x="382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4" name="Google Shape;61164;p25"/>
            <p:cNvSpPr/>
            <p:nvPr/>
          </p:nvSpPr>
          <p:spPr>
            <a:xfrm>
              <a:off x="5544121" y="409765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5" name="Google Shape;61165;p25"/>
            <p:cNvSpPr/>
            <p:nvPr/>
          </p:nvSpPr>
          <p:spPr>
            <a:xfrm>
              <a:off x="1507374" y="4095302"/>
              <a:ext cx="23878" cy="10298"/>
            </a:xfrm>
            <a:custGeom>
              <a:avLst/>
              <a:gdLst/>
              <a:ahLst/>
              <a:cxnLst/>
              <a:rect l="l" t="t" r="r" b="b"/>
              <a:pathLst>
                <a:path w="669" h="342" extrusionOk="0">
                  <a:moveTo>
                    <a:pt x="669" y="92"/>
                  </a:moveTo>
                  <a:cubicBezTo>
                    <a:pt x="403" y="96"/>
                    <a:pt x="247" y="50"/>
                    <a:pt x="91" y="1"/>
                  </a:cubicBezTo>
                  <a:cubicBezTo>
                    <a:pt x="1" y="282"/>
                    <a:pt x="610" y="341"/>
                    <a:pt x="66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6" name="Google Shape;61166;p25"/>
            <p:cNvSpPr/>
            <p:nvPr/>
          </p:nvSpPr>
          <p:spPr>
            <a:xfrm>
              <a:off x="4260321" y="40973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0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2" y="141"/>
                    <a:pt x="390" y="71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7" name="Google Shape;61167;p25"/>
            <p:cNvSpPr/>
            <p:nvPr/>
          </p:nvSpPr>
          <p:spPr>
            <a:xfrm>
              <a:off x="1577258" y="4079705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19"/>
                  </a:moveTo>
                  <a:cubicBezTo>
                    <a:pt x="609" y="614"/>
                    <a:pt x="867" y="614"/>
                    <a:pt x="1413" y="519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0"/>
                    <a:pt x="1" y="308"/>
                    <a:pt x="62" y="5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8" name="Google Shape;61168;p25"/>
            <p:cNvSpPr/>
            <p:nvPr/>
          </p:nvSpPr>
          <p:spPr>
            <a:xfrm>
              <a:off x="2075017" y="4086781"/>
              <a:ext cx="6889" cy="6142"/>
            </a:xfrm>
            <a:custGeom>
              <a:avLst/>
              <a:gdLst/>
              <a:ahLst/>
              <a:cxnLst/>
              <a:rect l="l" t="t" r="r" b="b"/>
              <a:pathLst>
                <a:path w="193" h="204" extrusionOk="0">
                  <a:moveTo>
                    <a:pt x="193" y="102"/>
                  </a:moveTo>
                  <a:cubicBezTo>
                    <a:pt x="193" y="52"/>
                    <a:pt x="40" y="0"/>
                    <a:pt x="2" y="102"/>
                  </a:cubicBezTo>
                  <a:cubicBezTo>
                    <a:pt x="1" y="152"/>
                    <a:pt x="155" y="204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9" name="Google Shape;61169;p25"/>
            <p:cNvSpPr/>
            <p:nvPr/>
          </p:nvSpPr>
          <p:spPr>
            <a:xfrm>
              <a:off x="4917800" y="408708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4" y="3"/>
                    <a:pt x="0" y="92"/>
                  </a:cubicBezTo>
                  <a:cubicBezTo>
                    <a:pt x="149" y="71"/>
                    <a:pt x="379" y="89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0" name="Google Shape;61170;p25"/>
            <p:cNvSpPr/>
            <p:nvPr/>
          </p:nvSpPr>
          <p:spPr>
            <a:xfrm>
              <a:off x="2171385" y="408401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3"/>
                    <a:pt x="38" y="1"/>
                    <a:pt x="3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1" name="Google Shape;61171;p25"/>
            <p:cNvSpPr/>
            <p:nvPr/>
          </p:nvSpPr>
          <p:spPr>
            <a:xfrm>
              <a:off x="1761749" y="408638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2" name="Google Shape;61172;p25"/>
            <p:cNvSpPr/>
            <p:nvPr/>
          </p:nvSpPr>
          <p:spPr>
            <a:xfrm>
              <a:off x="5082019" y="4078923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80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3"/>
                    <a:pt x="606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3" name="Google Shape;61173;p25"/>
            <p:cNvSpPr/>
            <p:nvPr/>
          </p:nvSpPr>
          <p:spPr>
            <a:xfrm>
              <a:off x="4029859" y="408157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3"/>
                    <a:pt x="5" y="6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4" name="Google Shape;61174;p25"/>
            <p:cNvSpPr/>
            <p:nvPr/>
          </p:nvSpPr>
          <p:spPr>
            <a:xfrm>
              <a:off x="2271036" y="408088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5" name="Google Shape;61175;p25"/>
            <p:cNvSpPr/>
            <p:nvPr/>
          </p:nvSpPr>
          <p:spPr>
            <a:xfrm>
              <a:off x="8586458" y="407892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0"/>
                    <a:pt x="4" y="2"/>
                    <a:pt x="1" y="92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6" name="Google Shape;61176;p25"/>
            <p:cNvSpPr/>
            <p:nvPr/>
          </p:nvSpPr>
          <p:spPr>
            <a:xfrm>
              <a:off x="5592234" y="407031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6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7" name="Google Shape;61177;p25"/>
            <p:cNvSpPr/>
            <p:nvPr/>
          </p:nvSpPr>
          <p:spPr>
            <a:xfrm>
              <a:off x="2130089" y="407070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8" name="Google Shape;61178;p25"/>
            <p:cNvSpPr/>
            <p:nvPr/>
          </p:nvSpPr>
          <p:spPr>
            <a:xfrm>
              <a:off x="1551810" y="4067542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9"/>
                    <a:pt x="198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9" name="Google Shape;61179;p25"/>
            <p:cNvSpPr/>
            <p:nvPr/>
          </p:nvSpPr>
          <p:spPr>
            <a:xfrm>
              <a:off x="4411726" y="406721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0" name="Google Shape;61180;p25"/>
            <p:cNvSpPr/>
            <p:nvPr/>
          </p:nvSpPr>
          <p:spPr>
            <a:xfrm>
              <a:off x="2543615" y="4058479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1" name="Google Shape;61181;p25"/>
            <p:cNvSpPr/>
            <p:nvPr/>
          </p:nvSpPr>
          <p:spPr>
            <a:xfrm>
              <a:off x="6655601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2" name="Google Shape;61182;p25"/>
            <p:cNvSpPr/>
            <p:nvPr/>
          </p:nvSpPr>
          <p:spPr>
            <a:xfrm>
              <a:off x="6304536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3" name="Google Shape;61183;p25"/>
            <p:cNvSpPr/>
            <p:nvPr/>
          </p:nvSpPr>
          <p:spPr>
            <a:xfrm>
              <a:off x="2325966" y="4056973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6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4" name="Google Shape;61184;p25"/>
            <p:cNvSpPr/>
            <p:nvPr/>
          </p:nvSpPr>
          <p:spPr>
            <a:xfrm>
              <a:off x="2725286" y="4059081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4"/>
                  </a:moveTo>
                  <a:cubicBezTo>
                    <a:pt x="242" y="0"/>
                    <a:pt x="0" y="68"/>
                    <a:pt x="103" y="115"/>
                  </a:cubicBezTo>
                  <a:cubicBezTo>
                    <a:pt x="156" y="140"/>
                    <a:pt x="396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5" name="Google Shape;61185;p25"/>
            <p:cNvSpPr/>
            <p:nvPr/>
          </p:nvSpPr>
          <p:spPr>
            <a:xfrm>
              <a:off x="4371822" y="4048272"/>
              <a:ext cx="29625" cy="12285"/>
            </a:xfrm>
            <a:custGeom>
              <a:avLst/>
              <a:gdLst/>
              <a:ahLst/>
              <a:cxnLst/>
              <a:rect l="l" t="t" r="r" b="b"/>
              <a:pathLst>
                <a:path w="830" h="408" extrusionOk="0">
                  <a:moveTo>
                    <a:pt x="829" y="383"/>
                  </a:moveTo>
                  <a:lnTo>
                    <a:pt x="829" y="21"/>
                  </a:lnTo>
                  <a:cubicBezTo>
                    <a:pt x="466" y="0"/>
                    <a:pt x="407" y="121"/>
                    <a:pt x="59" y="111"/>
                  </a:cubicBezTo>
                  <a:cubicBezTo>
                    <a:pt x="0" y="349"/>
                    <a:pt x="329" y="407"/>
                    <a:pt x="829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6" name="Google Shape;61186;p25"/>
            <p:cNvSpPr/>
            <p:nvPr/>
          </p:nvSpPr>
          <p:spPr>
            <a:xfrm>
              <a:off x="1469362" y="4050621"/>
              <a:ext cx="27519" cy="11141"/>
            </a:xfrm>
            <a:custGeom>
              <a:avLst/>
              <a:gdLst/>
              <a:ahLst/>
              <a:cxnLst/>
              <a:rect l="l" t="t" r="r" b="b"/>
              <a:pathLst>
                <a:path w="771" h="370" extrusionOk="0">
                  <a:moveTo>
                    <a:pt x="771" y="305"/>
                  </a:moveTo>
                  <a:lnTo>
                    <a:pt x="771" y="33"/>
                  </a:lnTo>
                  <a:cubicBezTo>
                    <a:pt x="481" y="49"/>
                    <a:pt x="56" y="0"/>
                    <a:pt x="0" y="124"/>
                  </a:cubicBezTo>
                  <a:cubicBezTo>
                    <a:pt x="382" y="124"/>
                    <a:pt x="244" y="370"/>
                    <a:pt x="771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7" name="Google Shape;61187;p25"/>
            <p:cNvSpPr/>
            <p:nvPr/>
          </p:nvSpPr>
          <p:spPr>
            <a:xfrm>
              <a:off x="1909763" y="4040083"/>
              <a:ext cx="41403" cy="16982"/>
            </a:xfrm>
            <a:custGeom>
              <a:avLst/>
              <a:gdLst/>
              <a:ahLst/>
              <a:cxnLst/>
              <a:rect l="l" t="t" r="r" b="b"/>
              <a:pathLst>
                <a:path w="1160" h="564" extrusionOk="0">
                  <a:moveTo>
                    <a:pt x="1" y="200"/>
                  </a:moveTo>
                  <a:cubicBezTo>
                    <a:pt x="212" y="404"/>
                    <a:pt x="525" y="561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1"/>
                    <a:pt x="1" y="2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8" name="Google Shape;61188;p25"/>
            <p:cNvSpPr/>
            <p:nvPr/>
          </p:nvSpPr>
          <p:spPr>
            <a:xfrm>
              <a:off x="911712" y="4040624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1"/>
                  </a:moveTo>
                  <a:cubicBezTo>
                    <a:pt x="361" y="16"/>
                    <a:pt x="39" y="170"/>
                    <a:pt x="1" y="454"/>
                  </a:cubicBezTo>
                  <a:cubicBezTo>
                    <a:pt x="365" y="433"/>
                    <a:pt x="426" y="556"/>
                    <a:pt x="774" y="544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9" name="Google Shape;61189;p25"/>
            <p:cNvSpPr/>
            <p:nvPr/>
          </p:nvSpPr>
          <p:spPr>
            <a:xfrm>
              <a:off x="5668043" y="4046104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3"/>
                  </a:cubicBezTo>
                  <a:cubicBezTo>
                    <a:pt x="21" y="203"/>
                    <a:pt x="56" y="307"/>
                    <a:pt x="38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0" name="Google Shape;61190;p25"/>
            <p:cNvSpPr/>
            <p:nvPr/>
          </p:nvSpPr>
          <p:spPr>
            <a:xfrm>
              <a:off x="2532550" y="405080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3" y="1"/>
                    <a:pt x="0" y="69"/>
                    <a:pt x="102" y="116"/>
                  </a:cubicBezTo>
                  <a:cubicBezTo>
                    <a:pt x="157" y="142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1" name="Google Shape;61191;p25"/>
            <p:cNvSpPr/>
            <p:nvPr/>
          </p:nvSpPr>
          <p:spPr>
            <a:xfrm>
              <a:off x="4174411" y="40457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1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2" name="Google Shape;61192;p25"/>
            <p:cNvSpPr/>
            <p:nvPr/>
          </p:nvSpPr>
          <p:spPr>
            <a:xfrm>
              <a:off x="2319256" y="404535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5"/>
                  </a:moveTo>
                  <a:cubicBezTo>
                    <a:pt x="241" y="0"/>
                    <a:pt x="0" y="68"/>
                    <a:pt x="102" y="118"/>
                  </a:cubicBezTo>
                  <a:cubicBezTo>
                    <a:pt x="152" y="143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3" name="Google Shape;61193;p25"/>
            <p:cNvSpPr/>
            <p:nvPr/>
          </p:nvSpPr>
          <p:spPr>
            <a:xfrm>
              <a:off x="3761349" y="404339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8" y="20"/>
                    <a:pt x="4" y="3"/>
                    <a:pt x="0" y="90"/>
                  </a:cubicBezTo>
                  <a:cubicBezTo>
                    <a:pt x="153" y="71"/>
                    <a:pt x="380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4" name="Google Shape;61194;p25"/>
            <p:cNvSpPr/>
            <p:nvPr/>
          </p:nvSpPr>
          <p:spPr>
            <a:xfrm>
              <a:off x="4556278" y="40398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4" y="143"/>
                    <a:pt x="392" y="75"/>
                    <a:pt x="292" y="27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5" name="Google Shape;61195;p25"/>
            <p:cNvSpPr/>
            <p:nvPr/>
          </p:nvSpPr>
          <p:spPr>
            <a:xfrm>
              <a:off x="3468747" y="40398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8" y="1"/>
                    <a:pt x="1" y="71"/>
                    <a:pt x="100" y="118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6" name="Google Shape;61196;p25"/>
            <p:cNvSpPr/>
            <p:nvPr/>
          </p:nvSpPr>
          <p:spPr>
            <a:xfrm>
              <a:off x="7137476" y="403439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89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3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7" name="Google Shape;61197;p25"/>
            <p:cNvSpPr/>
            <p:nvPr/>
          </p:nvSpPr>
          <p:spPr>
            <a:xfrm>
              <a:off x="2511956" y="4034392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3" y="143"/>
                    <a:pt x="394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8" name="Google Shape;61198;p25"/>
            <p:cNvSpPr/>
            <p:nvPr/>
          </p:nvSpPr>
          <p:spPr>
            <a:xfrm>
              <a:off x="5695419" y="402966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9" name="Google Shape;61199;p25"/>
            <p:cNvSpPr/>
            <p:nvPr/>
          </p:nvSpPr>
          <p:spPr>
            <a:xfrm>
              <a:off x="4542037" y="4018796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4"/>
                    <a:pt x="90" y="405"/>
                    <a:pt x="693" y="362"/>
                  </a:cubicBezTo>
                  <a:cubicBezTo>
                    <a:pt x="744" y="154"/>
                    <a:pt x="646" y="21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0" name="Google Shape;61200;p25"/>
            <p:cNvSpPr/>
            <p:nvPr/>
          </p:nvSpPr>
          <p:spPr>
            <a:xfrm>
              <a:off x="3406786" y="402617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2" y="25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1" name="Google Shape;61201;p25"/>
            <p:cNvSpPr/>
            <p:nvPr/>
          </p:nvSpPr>
          <p:spPr>
            <a:xfrm>
              <a:off x="7898854" y="4008408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7"/>
                  </a:moveTo>
                  <a:cubicBezTo>
                    <a:pt x="507" y="353"/>
                    <a:pt x="994" y="337"/>
                    <a:pt x="944" y="72"/>
                  </a:cubicBezTo>
                  <a:cubicBezTo>
                    <a:pt x="0" y="0"/>
                    <a:pt x="77" y="635"/>
                    <a:pt x="557" y="6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2" name="Google Shape;61202;p25"/>
            <p:cNvSpPr/>
            <p:nvPr/>
          </p:nvSpPr>
          <p:spPr>
            <a:xfrm>
              <a:off x="2732211" y="40234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3" name="Google Shape;61203;p25"/>
            <p:cNvSpPr/>
            <p:nvPr/>
          </p:nvSpPr>
          <p:spPr>
            <a:xfrm>
              <a:off x="1926860" y="402349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4" name="Google Shape;61204;p25"/>
            <p:cNvSpPr/>
            <p:nvPr/>
          </p:nvSpPr>
          <p:spPr>
            <a:xfrm>
              <a:off x="4975336" y="4007806"/>
              <a:ext cx="34086" cy="17223"/>
            </a:xfrm>
            <a:custGeom>
              <a:avLst/>
              <a:gdLst/>
              <a:ahLst/>
              <a:cxnLst/>
              <a:rect l="l" t="t" r="r" b="b"/>
              <a:pathLst>
                <a:path w="955" h="572" extrusionOk="0">
                  <a:moveTo>
                    <a:pt x="700" y="545"/>
                  </a:moveTo>
                  <a:cubicBezTo>
                    <a:pt x="862" y="441"/>
                    <a:pt x="955" y="302"/>
                    <a:pt x="893" y="92"/>
                  </a:cubicBezTo>
                  <a:cubicBezTo>
                    <a:pt x="626" y="95"/>
                    <a:pt x="467" y="48"/>
                    <a:pt x="313" y="1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5" name="Google Shape;61205;p25"/>
            <p:cNvSpPr/>
            <p:nvPr/>
          </p:nvSpPr>
          <p:spPr>
            <a:xfrm>
              <a:off x="2770829" y="4012021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4"/>
                  </a:lnTo>
                  <a:cubicBezTo>
                    <a:pt x="1" y="1"/>
                    <a:pt x="1" y="540"/>
                    <a:pt x="562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6" name="Google Shape;61206;p25"/>
            <p:cNvSpPr/>
            <p:nvPr/>
          </p:nvSpPr>
          <p:spPr>
            <a:xfrm>
              <a:off x="6573045" y="4017983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2" y="27"/>
                  </a:moveTo>
                  <a:cubicBezTo>
                    <a:pt x="237" y="1"/>
                    <a:pt x="0" y="70"/>
                    <a:pt x="101" y="116"/>
                  </a:cubicBezTo>
                  <a:cubicBezTo>
                    <a:pt x="151" y="141"/>
                    <a:pt x="389" y="73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7" name="Google Shape;61207;p25"/>
            <p:cNvSpPr/>
            <p:nvPr/>
          </p:nvSpPr>
          <p:spPr>
            <a:xfrm>
              <a:off x="2686382" y="4013286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90"/>
                    <a:pt x="6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8" name="Google Shape;61208;p25"/>
            <p:cNvSpPr/>
            <p:nvPr/>
          </p:nvSpPr>
          <p:spPr>
            <a:xfrm>
              <a:off x="1888277" y="4010486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1" y="276"/>
                  </a:moveTo>
                  <a:lnTo>
                    <a:pt x="411" y="93"/>
                  </a:lnTo>
                  <a:cubicBezTo>
                    <a:pt x="220" y="93"/>
                    <a:pt x="184" y="19"/>
                    <a:pt x="26" y="1"/>
                  </a:cubicBezTo>
                  <a:cubicBezTo>
                    <a:pt x="45" y="146"/>
                    <a:pt x="1" y="318"/>
                    <a:pt x="411" y="2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9" name="Google Shape;61209;p25"/>
            <p:cNvSpPr/>
            <p:nvPr/>
          </p:nvSpPr>
          <p:spPr>
            <a:xfrm>
              <a:off x="1655173" y="401602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1" y="88"/>
                    <a:pt x="385" y="1"/>
                  </a:cubicBezTo>
                  <a:cubicBezTo>
                    <a:pt x="235" y="22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0" name="Google Shape;61210;p25"/>
            <p:cNvSpPr/>
            <p:nvPr/>
          </p:nvSpPr>
          <p:spPr>
            <a:xfrm>
              <a:off x="8435017" y="401018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1" name="Google Shape;61211;p25"/>
            <p:cNvSpPr/>
            <p:nvPr/>
          </p:nvSpPr>
          <p:spPr>
            <a:xfrm>
              <a:off x="7502282" y="40124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2" name="Google Shape;61212;p25"/>
            <p:cNvSpPr/>
            <p:nvPr/>
          </p:nvSpPr>
          <p:spPr>
            <a:xfrm>
              <a:off x="2343419" y="4010396"/>
              <a:ext cx="20737" cy="5871"/>
            </a:xfrm>
            <a:custGeom>
              <a:avLst/>
              <a:gdLst/>
              <a:ahLst/>
              <a:cxnLst/>
              <a:rect l="l" t="t" r="r" b="b"/>
              <a:pathLst>
                <a:path w="581" h="195" extrusionOk="0">
                  <a:moveTo>
                    <a:pt x="1" y="188"/>
                  </a:moveTo>
                  <a:cubicBezTo>
                    <a:pt x="334" y="194"/>
                    <a:pt x="497" y="118"/>
                    <a:pt x="580" y="6"/>
                  </a:cubicBezTo>
                  <a:cubicBezTo>
                    <a:pt x="250" y="1"/>
                    <a:pt x="87" y="77"/>
                    <a:pt x="1" y="1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3" name="Google Shape;61213;p25"/>
            <p:cNvSpPr/>
            <p:nvPr/>
          </p:nvSpPr>
          <p:spPr>
            <a:xfrm>
              <a:off x="2708261" y="4005066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5" y="92"/>
                    <a:pt x="351" y="17"/>
                    <a:pt x="194" y="0"/>
                  </a:cubicBezTo>
                  <a:cubicBezTo>
                    <a:pt x="194" y="92"/>
                    <a:pt x="37" y="108"/>
                    <a:pt x="1" y="181"/>
                  </a:cubicBezTo>
                  <a:cubicBezTo>
                    <a:pt x="194" y="181"/>
                    <a:pt x="231" y="255"/>
                    <a:pt x="386" y="273"/>
                  </a:cubicBezTo>
                  <a:cubicBezTo>
                    <a:pt x="385" y="183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4" name="Google Shape;61214;p25"/>
            <p:cNvSpPr/>
            <p:nvPr/>
          </p:nvSpPr>
          <p:spPr>
            <a:xfrm>
              <a:off x="6184611" y="3997599"/>
              <a:ext cx="26555" cy="15326"/>
            </a:xfrm>
            <a:custGeom>
              <a:avLst/>
              <a:gdLst/>
              <a:ahLst/>
              <a:cxnLst/>
              <a:rect l="l" t="t" r="r" b="b"/>
              <a:pathLst>
                <a:path w="744" h="509" extrusionOk="0">
                  <a:moveTo>
                    <a:pt x="1" y="74"/>
                  </a:moveTo>
                  <a:lnTo>
                    <a:pt x="1" y="438"/>
                  </a:lnTo>
                  <a:cubicBezTo>
                    <a:pt x="744" y="508"/>
                    <a:pt x="744" y="0"/>
                    <a:pt x="1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5" name="Google Shape;61215;p25"/>
            <p:cNvSpPr/>
            <p:nvPr/>
          </p:nvSpPr>
          <p:spPr>
            <a:xfrm>
              <a:off x="5555185" y="3994137"/>
              <a:ext cx="35228" cy="16470"/>
            </a:xfrm>
            <a:custGeom>
              <a:avLst/>
              <a:gdLst/>
              <a:ahLst/>
              <a:cxnLst/>
              <a:rect l="l" t="t" r="r" b="b"/>
              <a:pathLst>
                <a:path w="987" h="547" extrusionOk="0">
                  <a:moveTo>
                    <a:pt x="847" y="1"/>
                  </a:moveTo>
                  <a:lnTo>
                    <a:pt x="75" y="1"/>
                  </a:lnTo>
                  <a:cubicBezTo>
                    <a:pt x="1" y="307"/>
                    <a:pt x="409" y="390"/>
                    <a:pt x="653" y="546"/>
                  </a:cubicBezTo>
                  <a:cubicBezTo>
                    <a:pt x="651" y="332"/>
                    <a:pt x="986" y="279"/>
                    <a:pt x="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6" name="Google Shape;61216;p25"/>
            <p:cNvSpPr/>
            <p:nvPr/>
          </p:nvSpPr>
          <p:spPr>
            <a:xfrm>
              <a:off x="2959425" y="400160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1"/>
                    <a:pt x="1" y="70"/>
                    <a:pt x="99" y="117"/>
                  </a:cubicBezTo>
                  <a:cubicBezTo>
                    <a:pt x="151" y="142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7" name="Google Shape;61217;p25"/>
            <p:cNvSpPr/>
            <p:nvPr/>
          </p:nvSpPr>
          <p:spPr>
            <a:xfrm>
              <a:off x="7643444" y="3994137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8" name="Google Shape;61218;p25"/>
            <p:cNvSpPr/>
            <p:nvPr/>
          </p:nvSpPr>
          <p:spPr>
            <a:xfrm>
              <a:off x="8324872" y="39938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6" y="52"/>
                    <a:pt x="38" y="0"/>
                    <a:pt x="0" y="102"/>
                  </a:cubicBezTo>
                  <a:cubicBezTo>
                    <a:pt x="0" y="152"/>
                    <a:pt x="156" y="205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9" name="Google Shape;61219;p25"/>
            <p:cNvSpPr/>
            <p:nvPr/>
          </p:nvSpPr>
          <p:spPr>
            <a:xfrm>
              <a:off x="5134343" y="399067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5" y="142"/>
                    <a:pt x="394" y="74"/>
                    <a:pt x="296" y="27"/>
                  </a:cubicBezTo>
                  <a:cubicBezTo>
                    <a:pt x="243" y="1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0" name="Google Shape;61220;p25"/>
            <p:cNvSpPr/>
            <p:nvPr/>
          </p:nvSpPr>
          <p:spPr>
            <a:xfrm>
              <a:off x="1391232" y="3968153"/>
              <a:ext cx="52290" cy="28032"/>
            </a:xfrm>
            <a:custGeom>
              <a:avLst/>
              <a:gdLst/>
              <a:ahLst/>
              <a:cxnLst/>
              <a:rect l="l" t="t" r="r" b="b"/>
              <a:pathLst>
                <a:path w="1465" h="931" extrusionOk="0">
                  <a:moveTo>
                    <a:pt x="451" y="591"/>
                  </a:moveTo>
                  <a:cubicBezTo>
                    <a:pt x="588" y="702"/>
                    <a:pt x="338" y="930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501"/>
                    <a:pt x="337" y="495"/>
                    <a:pt x="451" y="5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1" name="Google Shape;61221;p25"/>
            <p:cNvSpPr/>
            <p:nvPr/>
          </p:nvSpPr>
          <p:spPr>
            <a:xfrm>
              <a:off x="7058312" y="398591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2" name="Google Shape;61222;p25"/>
            <p:cNvSpPr/>
            <p:nvPr/>
          </p:nvSpPr>
          <p:spPr>
            <a:xfrm>
              <a:off x="2972631" y="3983177"/>
              <a:ext cx="29482" cy="9936"/>
            </a:xfrm>
            <a:custGeom>
              <a:avLst/>
              <a:gdLst/>
              <a:ahLst/>
              <a:cxnLst/>
              <a:rect l="l" t="t" r="r" b="b"/>
              <a:pathLst>
                <a:path w="826" h="330" extrusionOk="0">
                  <a:moveTo>
                    <a:pt x="693" y="273"/>
                  </a:moveTo>
                  <a:cubicBezTo>
                    <a:pt x="825" y="29"/>
                    <a:pt x="295" y="97"/>
                    <a:pt x="114" y="0"/>
                  </a:cubicBezTo>
                  <a:cubicBezTo>
                    <a:pt x="0" y="238"/>
                    <a:pt x="191" y="329"/>
                    <a:pt x="693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3" name="Google Shape;61223;p25"/>
            <p:cNvSpPr/>
            <p:nvPr/>
          </p:nvSpPr>
          <p:spPr>
            <a:xfrm>
              <a:off x="1665346" y="398790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6"/>
                  </a:moveTo>
                  <a:cubicBezTo>
                    <a:pt x="151" y="141"/>
                    <a:pt x="391" y="72"/>
                    <a:pt x="293" y="25"/>
                  </a:cubicBezTo>
                  <a:cubicBezTo>
                    <a:pt x="240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4" name="Google Shape;61224;p25"/>
            <p:cNvSpPr/>
            <p:nvPr/>
          </p:nvSpPr>
          <p:spPr>
            <a:xfrm>
              <a:off x="2873479" y="3982846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3"/>
                    <a:pt x="37" y="1"/>
                    <a:pt x="1" y="103"/>
                  </a:cubicBezTo>
                  <a:cubicBezTo>
                    <a:pt x="1" y="154"/>
                    <a:pt x="155" y="206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5" name="Google Shape;61225;p25"/>
            <p:cNvSpPr/>
            <p:nvPr/>
          </p:nvSpPr>
          <p:spPr>
            <a:xfrm>
              <a:off x="1059655" y="398513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38" y="1"/>
                    <a:pt x="0" y="71"/>
                    <a:pt x="101" y="119"/>
                  </a:cubicBezTo>
                  <a:cubicBezTo>
                    <a:pt x="152" y="143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6" name="Google Shape;61226;p25"/>
            <p:cNvSpPr/>
            <p:nvPr/>
          </p:nvSpPr>
          <p:spPr>
            <a:xfrm>
              <a:off x="715550" y="398516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8"/>
                  </a:moveTo>
                  <a:cubicBezTo>
                    <a:pt x="151" y="142"/>
                    <a:pt x="392" y="74"/>
                    <a:pt x="291" y="26"/>
                  </a:cubicBezTo>
                  <a:cubicBezTo>
                    <a:pt x="239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7" name="Google Shape;61227;p25"/>
            <p:cNvSpPr/>
            <p:nvPr/>
          </p:nvSpPr>
          <p:spPr>
            <a:xfrm>
              <a:off x="546977" y="3977005"/>
              <a:ext cx="28411" cy="11743"/>
            </a:xfrm>
            <a:custGeom>
              <a:avLst/>
              <a:gdLst/>
              <a:ahLst/>
              <a:cxnLst/>
              <a:rect l="l" t="t" r="r" b="b"/>
              <a:pathLst>
                <a:path w="796" h="390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7"/>
                    <a:pt x="580" y="389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8" name="Google Shape;61228;p25"/>
            <p:cNvSpPr/>
            <p:nvPr/>
          </p:nvSpPr>
          <p:spPr>
            <a:xfrm>
              <a:off x="2143902" y="3975680"/>
              <a:ext cx="38798" cy="12676"/>
            </a:xfrm>
            <a:custGeom>
              <a:avLst/>
              <a:gdLst/>
              <a:ahLst/>
              <a:cxnLst/>
              <a:rect l="l" t="t" r="r" b="b"/>
              <a:pathLst>
                <a:path w="1087" h="421" extrusionOk="0">
                  <a:moveTo>
                    <a:pt x="963" y="341"/>
                  </a:moveTo>
                  <a:cubicBezTo>
                    <a:pt x="1086" y="121"/>
                    <a:pt x="44" y="0"/>
                    <a:pt x="0" y="161"/>
                  </a:cubicBezTo>
                  <a:cubicBezTo>
                    <a:pt x="368" y="198"/>
                    <a:pt x="349" y="420"/>
                    <a:pt x="963" y="3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9" name="Google Shape;61229;p25"/>
            <p:cNvSpPr/>
            <p:nvPr/>
          </p:nvSpPr>
          <p:spPr>
            <a:xfrm>
              <a:off x="8717161" y="3980498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2"/>
                    <a:pt x="7" y="3"/>
                    <a:pt x="0" y="92"/>
                  </a:cubicBezTo>
                  <a:cubicBezTo>
                    <a:pt x="152" y="71"/>
                    <a:pt x="382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0" name="Google Shape;61230;p25"/>
            <p:cNvSpPr/>
            <p:nvPr/>
          </p:nvSpPr>
          <p:spPr>
            <a:xfrm>
              <a:off x="270687" y="3977758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2"/>
                    <a:pt x="606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1" name="Google Shape;61231;p25"/>
            <p:cNvSpPr/>
            <p:nvPr/>
          </p:nvSpPr>
          <p:spPr>
            <a:xfrm>
              <a:off x="5640453" y="397188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2" name="Google Shape;61232;p25"/>
            <p:cNvSpPr/>
            <p:nvPr/>
          </p:nvSpPr>
          <p:spPr>
            <a:xfrm>
              <a:off x="4766253" y="397227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3" name="Google Shape;61233;p25"/>
            <p:cNvSpPr/>
            <p:nvPr/>
          </p:nvSpPr>
          <p:spPr>
            <a:xfrm>
              <a:off x="2491184" y="3958759"/>
              <a:ext cx="40404" cy="18578"/>
            </a:xfrm>
            <a:custGeom>
              <a:avLst/>
              <a:gdLst/>
              <a:ahLst/>
              <a:cxnLst/>
              <a:rect l="l" t="t" r="r" b="b"/>
              <a:pathLst>
                <a:path w="1132" h="617" extrusionOk="0">
                  <a:moveTo>
                    <a:pt x="1069" y="450"/>
                  </a:moveTo>
                  <a:cubicBezTo>
                    <a:pt x="1132" y="1"/>
                    <a:pt x="0" y="212"/>
                    <a:pt x="103" y="540"/>
                  </a:cubicBezTo>
                  <a:cubicBezTo>
                    <a:pt x="647" y="617"/>
                    <a:pt x="602" y="412"/>
                    <a:pt x="1069" y="4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4" name="Google Shape;61234;p25"/>
            <p:cNvSpPr/>
            <p:nvPr/>
          </p:nvSpPr>
          <p:spPr>
            <a:xfrm>
              <a:off x="151012" y="3971495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5" name="Google Shape;61235;p25"/>
            <p:cNvSpPr/>
            <p:nvPr/>
          </p:nvSpPr>
          <p:spPr>
            <a:xfrm>
              <a:off x="7719075" y="3966798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6" name="Google Shape;61236;p25"/>
            <p:cNvSpPr/>
            <p:nvPr/>
          </p:nvSpPr>
          <p:spPr>
            <a:xfrm>
              <a:off x="5279002" y="396878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7" name="Google Shape;61237;p25"/>
            <p:cNvSpPr/>
            <p:nvPr/>
          </p:nvSpPr>
          <p:spPr>
            <a:xfrm>
              <a:off x="4700580" y="3958639"/>
              <a:ext cx="28161" cy="13670"/>
            </a:xfrm>
            <a:custGeom>
              <a:avLst/>
              <a:gdLst/>
              <a:ahLst/>
              <a:cxnLst/>
              <a:rect l="l" t="t" r="r" b="b"/>
              <a:pathLst>
                <a:path w="789" h="454" extrusionOk="0">
                  <a:moveTo>
                    <a:pt x="489" y="454"/>
                  </a:moveTo>
                  <a:cubicBezTo>
                    <a:pt x="754" y="338"/>
                    <a:pt x="788" y="9"/>
                    <a:pt x="297" y="1"/>
                  </a:cubicBezTo>
                  <a:cubicBezTo>
                    <a:pt x="35" y="114"/>
                    <a:pt x="1" y="445"/>
                    <a:pt x="489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8" name="Google Shape;61238;p25"/>
            <p:cNvSpPr/>
            <p:nvPr/>
          </p:nvSpPr>
          <p:spPr>
            <a:xfrm>
              <a:off x="7268215" y="395779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98" y="118"/>
                  </a:moveTo>
                  <a:cubicBezTo>
                    <a:pt x="152" y="144"/>
                    <a:pt x="393" y="75"/>
                    <a:pt x="293" y="29"/>
                  </a:cubicBezTo>
                  <a:cubicBezTo>
                    <a:pt x="238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9" name="Google Shape;61239;p25"/>
            <p:cNvSpPr/>
            <p:nvPr/>
          </p:nvSpPr>
          <p:spPr>
            <a:xfrm>
              <a:off x="3417280" y="3953069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5"/>
                  </a:moveTo>
                  <a:cubicBezTo>
                    <a:pt x="631" y="301"/>
                    <a:pt x="918" y="254"/>
                    <a:pt x="964" y="94"/>
                  </a:cubicBezTo>
                  <a:cubicBezTo>
                    <a:pt x="621" y="113"/>
                    <a:pt x="0" y="1"/>
                    <a:pt x="192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0" name="Google Shape;61240;p25"/>
            <p:cNvSpPr/>
            <p:nvPr/>
          </p:nvSpPr>
          <p:spPr>
            <a:xfrm>
              <a:off x="2484473" y="395785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7"/>
                  </a:moveTo>
                  <a:cubicBezTo>
                    <a:pt x="238" y="1"/>
                    <a:pt x="0" y="69"/>
                    <a:pt x="98" y="116"/>
                  </a:cubicBezTo>
                  <a:cubicBezTo>
                    <a:pt x="153" y="142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1" name="Google Shape;61241;p25"/>
            <p:cNvSpPr/>
            <p:nvPr/>
          </p:nvSpPr>
          <p:spPr>
            <a:xfrm>
              <a:off x="1868539" y="39554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3" y="106"/>
                  </a:moveTo>
                  <a:cubicBezTo>
                    <a:pt x="0" y="154"/>
                    <a:pt x="157" y="208"/>
                    <a:pt x="194" y="106"/>
                  </a:cubicBezTo>
                  <a:cubicBezTo>
                    <a:pt x="194" y="54"/>
                    <a:pt x="38" y="0"/>
                    <a:pt x="3" y="1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2" name="Google Shape;61242;p25"/>
            <p:cNvSpPr/>
            <p:nvPr/>
          </p:nvSpPr>
          <p:spPr>
            <a:xfrm>
              <a:off x="6504231" y="395511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9" y="0"/>
                    <a:pt x="0" y="68"/>
                    <a:pt x="101" y="118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3" name="Google Shape;61243;p25"/>
            <p:cNvSpPr/>
            <p:nvPr/>
          </p:nvSpPr>
          <p:spPr>
            <a:xfrm>
              <a:off x="5921634" y="3948824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5"/>
                  </a:moveTo>
                  <a:cubicBezTo>
                    <a:pt x="251" y="139"/>
                    <a:pt x="72" y="1"/>
                    <a:pt x="29" y="144"/>
                  </a:cubicBezTo>
                  <a:cubicBezTo>
                    <a:pt x="0" y="238"/>
                    <a:pt x="180" y="379"/>
                    <a:pt x="222" y="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4" name="Google Shape;61244;p25"/>
            <p:cNvSpPr/>
            <p:nvPr/>
          </p:nvSpPr>
          <p:spPr>
            <a:xfrm>
              <a:off x="54644" y="39524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2" y="0"/>
                    <a:pt x="1" y="68"/>
                    <a:pt x="103" y="116"/>
                  </a:cubicBezTo>
                  <a:cubicBezTo>
                    <a:pt x="157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5" name="Google Shape;61245;p25"/>
            <p:cNvSpPr/>
            <p:nvPr/>
          </p:nvSpPr>
          <p:spPr>
            <a:xfrm>
              <a:off x="4532257" y="395038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0"/>
                    <a:pt x="7" y="3"/>
                    <a:pt x="1" y="92"/>
                  </a:cubicBezTo>
                  <a:cubicBezTo>
                    <a:pt x="150" y="70"/>
                    <a:pt x="383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6" name="Google Shape;61246;p25"/>
            <p:cNvSpPr/>
            <p:nvPr/>
          </p:nvSpPr>
          <p:spPr>
            <a:xfrm>
              <a:off x="6700358" y="3941838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7" name="Google Shape;61247;p25"/>
            <p:cNvSpPr/>
            <p:nvPr/>
          </p:nvSpPr>
          <p:spPr>
            <a:xfrm>
              <a:off x="4645722" y="394418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8" name="Google Shape;61248;p25"/>
            <p:cNvSpPr/>
            <p:nvPr/>
          </p:nvSpPr>
          <p:spPr>
            <a:xfrm>
              <a:off x="2680707" y="3939460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4"/>
                  </a:moveTo>
                  <a:cubicBezTo>
                    <a:pt x="355" y="165"/>
                    <a:pt x="420" y="15"/>
                    <a:pt x="192" y="1"/>
                  </a:cubicBezTo>
                  <a:cubicBezTo>
                    <a:pt x="183" y="56"/>
                    <a:pt x="165" y="107"/>
                    <a:pt x="0" y="92"/>
                  </a:cubicBezTo>
                  <a:cubicBezTo>
                    <a:pt x="24" y="202"/>
                    <a:pt x="59" y="306"/>
                    <a:pt x="3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9" name="Google Shape;61249;p25"/>
            <p:cNvSpPr/>
            <p:nvPr/>
          </p:nvSpPr>
          <p:spPr>
            <a:xfrm>
              <a:off x="2611822" y="394494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40" y="20"/>
                    <a:pt x="6" y="3"/>
                    <a:pt x="1" y="92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0" name="Google Shape;61250;p25"/>
            <p:cNvSpPr/>
            <p:nvPr/>
          </p:nvSpPr>
          <p:spPr>
            <a:xfrm>
              <a:off x="2570598" y="3933227"/>
              <a:ext cx="30517" cy="11743"/>
            </a:xfrm>
            <a:custGeom>
              <a:avLst/>
              <a:gdLst/>
              <a:ahLst/>
              <a:cxnLst/>
              <a:rect l="l" t="t" r="r" b="b"/>
              <a:pathLst>
                <a:path w="855" h="390" extrusionOk="0">
                  <a:moveTo>
                    <a:pt x="771" y="25"/>
                  </a:moveTo>
                  <a:cubicBezTo>
                    <a:pt x="333" y="0"/>
                    <a:pt x="48" y="46"/>
                    <a:pt x="1" y="208"/>
                  </a:cubicBezTo>
                  <a:cubicBezTo>
                    <a:pt x="275" y="229"/>
                    <a:pt x="326" y="358"/>
                    <a:pt x="579" y="389"/>
                  </a:cubicBezTo>
                  <a:cubicBezTo>
                    <a:pt x="639" y="267"/>
                    <a:pt x="854" y="216"/>
                    <a:pt x="77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1" name="Google Shape;61251;p25"/>
            <p:cNvSpPr/>
            <p:nvPr/>
          </p:nvSpPr>
          <p:spPr>
            <a:xfrm>
              <a:off x="4074474" y="393322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98" y="116"/>
                  </a:moveTo>
                  <a:cubicBezTo>
                    <a:pt x="152" y="143"/>
                    <a:pt x="391" y="72"/>
                    <a:pt x="293" y="25"/>
                  </a:cubicBezTo>
                  <a:cubicBezTo>
                    <a:pt x="241" y="0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2" name="Google Shape;61252;p25"/>
            <p:cNvSpPr/>
            <p:nvPr/>
          </p:nvSpPr>
          <p:spPr>
            <a:xfrm>
              <a:off x="7264896" y="3927928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1"/>
                  </a:moveTo>
                  <a:cubicBezTo>
                    <a:pt x="344" y="0"/>
                    <a:pt x="172" y="56"/>
                    <a:pt x="1" y="111"/>
                  </a:cubicBezTo>
                  <a:cubicBezTo>
                    <a:pt x="2" y="202"/>
                    <a:pt x="340" y="226"/>
                    <a:pt x="386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3" name="Google Shape;61253;p25"/>
            <p:cNvSpPr/>
            <p:nvPr/>
          </p:nvSpPr>
          <p:spPr>
            <a:xfrm>
              <a:off x="5987913" y="392780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71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4" name="Google Shape;61254;p25"/>
            <p:cNvSpPr/>
            <p:nvPr/>
          </p:nvSpPr>
          <p:spPr>
            <a:xfrm>
              <a:off x="2952037" y="3920341"/>
              <a:ext cx="26698" cy="12255"/>
            </a:xfrm>
            <a:custGeom>
              <a:avLst/>
              <a:gdLst/>
              <a:ahLst/>
              <a:cxnLst/>
              <a:rect l="l" t="t" r="r" b="b"/>
              <a:pathLst>
                <a:path w="748" h="407" extrusionOk="0">
                  <a:moveTo>
                    <a:pt x="691" y="363"/>
                  </a:moveTo>
                  <a:cubicBezTo>
                    <a:pt x="747" y="155"/>
                    <a:pt x="645" y="22"/>
                    <a:pt x="306" y="0"/>
                  </a:cubicBezTo>
                  <a:cubicBezTo>
                    <a:pt x="0" y="135"/>
                    <a:pt x="89" y="406"/>
                    <a:pt x="691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5" name="Google Shape;61255;p25"/>
            <p:cNvSpPr/>
            <p:nvPr/>
          </p:nvSpPr>
          <p:spPr>
            <a:xfrm>
              <a:off x="2170992" y="3914861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5"/>
                    <a:pt x="445" y="39"/>
                    <a:pt x="11" y="1"/>
                  </a:cubicBezTo>
                  <a:cubicBezTo>
                    <a:pt x="1" y="277"/>
                    <a:pt x="186" y="463"/>
                    <a:pt x="589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6" name="Google Shape;61256;p25"/>
            <p:cNvSpPr/>
            <p:nvPr/>
          </p:nvSpPr>
          <p:spPr>
            <a:xfrm>
              <a:off x="6862042" y="3925098"/>
              <a:ext cx="14099" cy="4185"/>
            </a:xfrm>
            <a:custGeom>
              <a:avLst/>
              <a:gdLst/>
              <a:ahLst/>
              <a:cxnLst/>
              <a:rect l="l" t="t" r="r" b="b"/>
              <a:pathLst>
                <a:path w="395" h="139" extrusionOk="0">
                  <a:moveTo>
                    <a:pt x="293" y="25"/>
                  </a:moveTo>
                  <a:cubicBezTo>
                    <a:pt x="241" y="0"/>
                    <a:pt x="0" y="68"/>
                    <a:pt x="102" y="116"/>
                  </a:cubicBezTo>
                  <a:cubicBezTo>
                    <a:pt x="154" y="138"/>
                    <a:pt x="395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7" name="Google Shape;61257;p25"/>
            <p:cNvSpPr/>
            <p:nvPr/>
          </p:nvSpPr>
          <p:spPr>
            <a:xfrm>
              <a:off x="8424524" y="3922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0"/>
                    <a:pt x="393" y="73"/>
                    <a:pt x="292" y="24"/>
                  </a:cubicBezTo>
                  <a:cubicBezTo>
                    <a:pt x="239" y="1"/>
                    <a:pt x="1" y="67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8" name="Google Shape;61258;p25"/>
            <p:cNvSpPr/>
            <p:nvPr/>
          </p:nvSpPr>
          <p:spPr>
            <a:xfrm>
              <a:off x="7395742" y="3911670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8"/>
                    <a:pt x="803" y="1"/>
                    <a:pt x="384" y="17"/>
                  </a:cubicBezTo>
                  <a:cubicBezTo>
                    <a:pt x="525" y="265"/>
                    <a:pt x="3" y="199"/>
                    <a:pt x="0" y="380"/>
                  </a:cubicBezTo>
                  <a:cubicBezTo>
                    <a:pt x="116" y="383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9" name="Google Shape;61259;p25"/>
            <p:cNvSpPr/>
            <p:nvPr/>
          </p:nvSpPr>
          <p:spPr>
            <a:xfrm>
              <a:off x="5026803" y="3916005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9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0" name="Google Shape;61260;p25"/>
            <p:cNvSpPr/>
            <p:nvPr/>
          </p:nvSpPr>
          <p:spPr>
            <a:xfrm>
              <a:off x="2388141" y="3916878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91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1" y="140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1" name="Google Shape;61261;p25"/>
            <p:cNvSpPr/>
            <p:nvPr/>
          </p:nvSpPr>
          <p:spPr>
            <a:xfrm>
              <a:off x="2116312" y="3914861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2" name="Google Shape;61262;p25"/>
            <p:cNvSpPr/>
            <p:nvPr/>
          </p:nvSpPr>
          <p:spPr>
            <a:xfrm>
              <a:off x="6266809" y="3906310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3"/>
                  </a:moveTo>
                  <a:cubicBezTo>
                    <a:pt x="195" y="52"/>
                    <a:pt x="37" y="0"/>
                    <a:pt x="2" y="103"/>
                  </a:cubicBezTo>
                  <a:cubicBezTo>
                    <a:pt x="0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3" name="Google Shape;61263;p25"/>
            <p:cNvSpPr/>
            <p:nvPr/>
          </p:nvSpPr>
          <p:spPr>
            <a:xfrm>
              <a:off x="3268659" y="3894719"/>
              <a:ext cx="52254" cy="22733"/>
            </a:xfrm>
            <a:custGeom>
              <a:avLst/>
              <a:gdLst/>
              <a:ahLst/>
              <a:cxnLst/>
              <a:rect l="l" t="t" r="r" b="b"/>
              <a:pathLst>
                <a:path w="1464" h="755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4"/>
                  </a:cubicBezTo>
                  <a:cubicBezTo>
                    <a:pt x="670" y="105"/>
                    <a:pt x="636" y="0"/>
                    <a:pt x="306" y="33"/>
                  </a:cubicBezTo>
                  <a:cubicBezTo>
                    <a:pt x="0" y="475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4" name="Google Shape;61264;p25"/>
            <p:cNvSpPr/>
            <p:nvPr/>
          </p:nvSpPr>
          <p:spPr>
            <a:xfrm>
              <a:off x="7825722" y="39031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5" name="Google Shape;61265;p25"/>
            <p:cNvSpPr/>
            <p:nvPr/>
          </p:nvSpPr>
          <p:spPr>
            <a:xfrm>
              <a:off x="3334617" y="3901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6" name="Google Shape;61266;p25"/>
            <p:cNvSpPr/>
            <p:nvPr/>
          </p:nvSpPr>
          <p:spPr>
            <a:xfrm>
              <a:off x="1896129" y="3903902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1"/>
                  </a:moveTo>
                  <a:cubicBezTo>
                    <a:pt x="235" y="20"/>
                    <a:pt x="4" y="4"/>
                    <a:pt x="0" y="91"/>
                  </a:cubicBezTo>
                  <a:cubicBezTo>
                    <a:pt x="148" y="72"/>
                    <a:pt x="379" y="89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7" name="Google Shape;61267;p25"/>
            <p:cNvSpPr/>
            <p:nvPr/>
          </p:nvSpPr>
          <p:spPr>
            <a:xfrm>
              <a:off x="6467041" y="3890263"/>
              <a:ext cx="29018" cy="10930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562" y="362"/>
                  </a:moveTo>
                  <a:cubicBezTo>
                    <a:pt x="813" y="243"/>
                    <a:pt x="681" y="88"/>
                    <a:pt x="370" y="1"/>
                  </a:cubicBezTo>
                  <a:cubicBezTo>
                    <a:pt x="344" y="226"/>
                    <a:pt x="1" y="284"/>
                    <a:pt x="562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8" name="Google Shape;61268;p25"/>
            <p:cNvSpPr/>
            <p:nvPr/>
          </p:nvSpPr>
          <p:spPr>
            <a:xfrm>
              <a:off x="130454" y="38977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99" y="114"/>
                  </a:cubicBezTo>
                  <a:cubicBezTo>
                    <a:pt x="152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9" name="Google Shape;61269;p25"/>
            <p:cNvSpPr/>
            <p:nvPr/>
          </p:nvSpPr>
          <p:spPr>
            <a:xfrm>
              <a:off x="8390081" y="389499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0" name="Google Shape;61270;p25"/>
            <p:cNvSpPr/>
            <p:nvPr/>
          </p:nvSpPr>
          <p:spPr>
            <a:xfrm>
              <a:off x="4552923" y="3895682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7" y="5"/>
                    <a:pt x="0" y="92"/>
                  </a:cubicBezTo>
                  <a:cubicBezTo>
                    <a:pt x="151" y="73"/>
                    <a:pt x="383" y="9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1" name="Google Shape;61271;p25"/>
            <p:cNvSpPr/>
            <p:nvPr/>
          </p:nvSpPr>
          <p:spPr>
            <a:xfrm>
              <a:off x="8655200" y="3889570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5"/>
                  </a:moveTo>
                  <a:cubicBezTo>
                    <a:pt x="384" y="24"/>
                    <a:pt x="49" y="0"/>
                    <a:pt x="0" y="115"/>
                  </a:cubicBezTo>
                  <a:cubicBezTo>
                    <a:pt x="217" y="105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2" name="Google Shape;61272;p25"/>
            <p:cNvSpPr/>
            <p:nvPr/>
          </p:nvSpPr>
          <p:spPr>
            <a:xfrm>
              <a:off x="8928636" y="3882043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40" y="365"/>
                  </a:moveTo>
                  <a:cubicBezTo>
                    <a:pt x="500" y="241"/>
                    <a:pt x="716" y="191"/>
                    <a:pt x="635" y="1"/>
                  </a:cubicBezTo>
                  <a:lnTo>
                    <a:pt x="56" y="1"/>
                  </a:lnTo>
                  <a:cubicBezTo>
                    <a:pt x="0" y="208"/>
                    <a:pt x="102" y="341"/>
                    <a:pt x="44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3" name="Google Shape;61273;p25"/>
            <p:cNvSpPr/>
            <p:nvPr/>
          </p:nvSpPr>
          <p:spPr>
            <a:xfrm>
              <a:off x="6300966" y="3884030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9"/>
                  </a:moveTo>
                  <a:cubicBezTo>
                    <a:pt x="393" y="208"/>
                    <a:pt x="550" y="189"/>
                    <a:pt x="588" y="116"/>
                  </a:cubicBezTo>
                  <a:cubicBezTo>
                    <a:pt x="338" y="111"/>
                    <a:pt x="320" y="0"/>
                    <a:pt x="9" y="26"/>
                  </a:cubicBezTo>
                  <a:cubicBezTo>
                    <a:pt x="0" y="183"/>
                    <a:pt x="154" y="260"/>
                    <a:pt x="39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4" name="Google Shape;61274;p25"/>
            <p:cNvSpPr/>
            <p:nvPr/>
          </p:nvSpPr>
          <p:spPr>
            <a:xfrm>
              <a:off x="8624220" y="38867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7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38" y="0"/>
                    <a:pt x="0" y="68"/>
                    <a:pt x="98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5" name="Google Shape;61275;p25"/>
            <p:cNvSpPr/>
            <p:nvPr/>
          </p:nvSpPr>
          <p:spPr>
            <a:xfrm>
              <a:off x="5011670" y="3878370"/>
              <a:ext cx="39797" cy="15778"/>
            </a:xfrm>
            <a:custGeom>
              <a:avLst/>
              <a:gdLst/>
              <a:ahLst/>
              <a:cxnLst/>
              <a:rect l="l" t="t" r="r" b="b"/>
              <a:pathLst>
                <a:path w="1115" h="524" extrusionOk="0">
                  <a:moveTo>
                    <a:pt x="648" y="304"/>
                  </a:moveTo>
                  <a:cubicBezTo>
                    <a:pt x="1114" y="0"/>
                    <a:pt x="1" y="523"/>
                    <a:pt x="648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6" name="Google Shape;61276;p25"/>
            <p:cNvSpPr/>
            <p:nvPr/>
          </p:nvSpPr>
          <p:spPr>
            <a:xfrm>
              <a:off x="2798205" y="3875600"/>
              <a:ext cx="36264" cy="19090"/>
            </a:xfrm>
            <a:custGeom>
              <a:avLst/>
              <a:gdLst/>
              <a:ahLst/>
              <a:cxnLst/>
              <a:rect l="l" t="t" r="r" b="b"/>
              <a:pathLst>
                <a:path w="1016" h="634" extrusionOk="0">
                  <a:moveTo>
                    <a:pt x="757" y="488"/>
                  </a:moveTo>
                  <a:cubicBezTo>
                    <a:pt x="920" y="383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5"/>
                  </a:cubicBezTo>
                  <a:cubicBezTo>
                    <a:pt x="692" y="96"/>
                    <a:pt x="0" y="634"/>
                    <a:pt x="75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7" name="Google Shape;61277;p25"/>
            <p:cNvSpPr/>
            <p:nvPr/>
          </p:nvSpPr>
          <p:spPr>
            <a:xfrm>
              <a:off x="3948624" y="3871083"/>
              <a:ext cx="37870" cy="18819"/>
            </a:xfrm>
            <a:custGeom>
              <a:avLst/>
              <a:gdLst/>
              <a:ahLst/>
              <a:cxnLst/>
              <a:rect l="l" t="t" r="r" b="b"/>
              <a:pathLst>
                <a:path w="1061" h="625" extrusionOk="0">
                  <a:moveTo>
                    <a:pt x="732" y="546"/>
                  </a:moveTo>
                  <a:cubicBezTo>
                    <a:pt x="1061" y="392"/>
                    <a:pt x="618" y="138"/>
                    <a:pt x="345" y="1"/>
                  </a:cubicBezTo>
                  <a:cubicBezTo>
                    <a:pt x="49" y="139"/>
                    <a:pt x="1" y="625"/>
                    <a:pt x="732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8" name="Google Shape;61278;p25"/>
            <p:cNvSpPr/>
            <p:nvPr/>
          </p:nvSpPr>
          <p:spPr>
            <a:xfrm>
              <a:off x="2838965" y="3878942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4"/>
                  </a:moveTo>
                  <a:cubicBezTo>
                    <a:pt x="0" y="155"/>
                    <a:pt x="158" y="206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9" name="Google Shape;61279;p25"/>
            <p:cNvSpPr/>
            <p:nvPr/>
          </p:nvSpPr>
          <p:spPr>
            <a:xfrm>
              <a:off x="387114" y="3868374"/>
              <a:ext cx="56680" cy="22552"/>
            </a:xfrm>
            <a:custGeom>
              <a:avLst/>
              <a:gdLst/>
              <a:ahLst/>
              <a:cxnLst/>
              <a:rect l="l" t="t" r="r" b="b"/>
              <a:pathLst>
                <a:path w="1588" h="749" extrusionOk="0">
                  <a:moveTo>
                    <a:pt x="1588" y="365"/>
                  </a:moveTo>
                  <a:cubicBezTo>
                    <a:pt x="1046" y="346"/>
                    <a:pt x="1059" y="67"/>
                    <a:pt x="622" y="1"/>
                  </a:cubicBezTo>
                  <a:cubicBezTo>
                    <a:pt x="861" y="294"/>
                    <a:pt x="1" y="70"/>
                    <a:pt x="237" y="365"/>
                  </a:cubicBezTo>
                  <a:cubicBezTo>
                    <a:pt x="960" y="279"/>
                    <a:pt x="1341" y="748"/>
                    <a:pt x="1588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0" name="Google Shape;61280;p25"/>
            <p:cNvSpPr/>
            <p:nvPr/>
          </p:nvSpPr>
          <p:spPr>
            <a:xfrm>
              <a:off x="3331084" y="38785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6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3" y="142"/>
                    <a:pt x="392" y="71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1" name="Google Shape;61281;p25"/>
            <p:cNvSpPr/>
            <p:nvPr/>
          </p:nvSpPr>
          <p:spPr>
            <a:xfrm>
              <a:off x="2150790" y="3875991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2"/>
                  </a:moveTo>
                  <a:cubicBezTo>
                    <a:pt x="345" y="1"/>
                    <a:pt x="171" y="57"/>
                    <a:pt x="0" y="112"/>
                  </a:cubicBezTo>
                  <a:cubicBezTo>
                    <a:pt x="2" y="202"/>
                    <a:pt x="338" y="224"/>
                    <a:pt x="384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2" name="Google Shape;61282;p25"/>
            <p:cNvSpPr/>
            <p:nvPr/>
          </p:nvSpPr>
          <p:spPr>
            <a:xfrm>
              <a:off x="3035091" y="387310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2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3" name="Google Shape;61283;p25"/>
            <p:cNvSpPr/>
            <p:nvPr/>
          </p:nvSpPr>
          <p:spPr>
            <a:xfrm>
              <a:off x="5681677" y="3870662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4" name="Google Shape;61284;p25"/>
            <p:cNvSpPr/>
            <p:nvPr/>
          </p:nvSpPr>
          <p:spPr>
            <a:xfrm>
              <a:off x="2949146" y="38683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9" y="20"/>
                    <a:pt x="7" y="3"/>
                    <a:pt x="0" y="91"/>
                  </a:cubicBezTo>
                  <a:cubicBezTo>
                    <a:pt x="149" y="71"/>
                    <a:pt x="383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5" name="Google Shape;61285;p25"/>
            <p:cNvSpPr/>
            <p:nvPr/>
          </p:nvSpPr>
          <p:spPr>
            <a:xfrm>
              <a:off x="8936595" y="3857384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4"/>
                  </a:moveTo>
                  <a:lnTo>
                    <a:pt x="410" y="91"/>
                  </a:lnTo>
                  <a:cubicBezTo>
                    <a:pt x="216" y="91"/>
                    <a:pt x="179" y="18"/>
                    <a:pt x="23" y="0"/>
                  </a:cubicBezTo>
                  <a:cubicBezTo>
                    <a:pt x="42" y="146"/>
                    <a:pt x="1" y="317"/>
                    <a:pt x="410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6" name="Google Shape;61286;p25"/>
            <p:cNvSpPr/>
            <p:nvPr/>
          </p:nvSpPr>
          <p:spPr>
            <a:xfrm>
              <a:off x="5561146" y="38622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1" y="1"/>
                    <a:pt x="1" y="68"/>
                    <a:pt x="101" y="117"/>
                  </a:cubicBezTo>
                  <a:cubicBezTo>
                    <a:pt x="156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7" name="Google Shape;61287;p25"/>
            <p:cNvSpPr/>
            <p:nvPr/>
          </p:nvSpPr>
          <p:spPr>
            <a:xfrm>
              <a:off x="2160392" y="3857384"/>
              <a:ext cx="29518" cy="9906"/>
            </a:xfrm>
            <a:custGeom>
              <a:avLst/>
              <a:gdLst/>
              <a:ahLst/>
              <a:cxnLst/>
              <a:rect l="l" t="t" r="r" b="b"/>
              <a:pathLst>
                <a:path w="827" h="329" extrusionOk="0">
                  <a:moveTo>
                    <a:pt x="693" y="274"/>
                  </a:moveTo>
                  <a:cubicBezTo>
                    <a:pt x="826" y="31"/>
                    <a:pt x="294" y="99"/>
                    <a:pt x="115" y="0"/>
                  </a:cubicBezTo>
                  <a:cubicBezTo>
                    <a:pt x="0" y="239"/>
                    <a:pt x="193" y="329"/>
                    <a:pt x="693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8" name="Google Shape;61288;p25"/>
            <p:cNvSpPr/>
            <p:nvPr/>
          </p:nvSpPr>
          <p:spPr>
            <a:xfrm>
              <a:off x="8620758" y="3854734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3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0"/>
                    <a:pt x="1" y="1"/>
                    <a:pt x="19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9" name="Google Shape;61289;p25"/>
            <p:cNvSpPr/>
            <p:nvPr/>
          </p:nvSpPr>
          <p:spPr>
            <a:xfrm>
              <a:off x="2713151" y="3851995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2"/>
                    <a:pt x="57" y="0"/>
                  </a:cubicBezTo>
                  <a:cubicBezTo>
                    <a:pt x="1" y="205"/>
                    <a:pt x="104" y="341"/>
                    <a:pt x="443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0" name="Google Shape;61290;p25"/>
            <p:cNvSpPr/>
            <p:nvPr/>
          </p:nvSpPr>
          <p:spPr>
            <a:xfrm>
              <a:off x="7054814" y="385669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3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1" name="Google Shape;61291;p25"/>
            <p:cNvSpPr/>
            <p:nvPr/>
          </p:nvSpPr>
          <p:spPr>
            <a:xfrm>
              <a:off x="2339779" y="385675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9"/>
                    <a:pt x="103" y="115"/>
                  </a:cubicBezTo>
                  <a:cubicBezTo>
                    <a:pt x="158" y="141"/>
                    <a:pt x="396" y="71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2" name="Google Shape;61292;p25"/>
            <p:cNvSpPr/>
            <p:nvPr/>
          </p:nvSpPr>
          <p:spPr>
            <a:xfrm>
              <a:off x="7422297" y="3846515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4"/>
                  </a:moveTo>
                  <a:cubicBezTo>
                    <a:pt x="422" y="157"/>
                    <a:pt x="658" y="146"/>
                    <a:pt x="605" y="1"/>
                  </a:cubicBezTo>
                  <a:lnTo>
                    <a:pt x="217" y="1"/>
                  </a:lnTo>
                  <a:cubicBezTo>
                    <a:pt x="0" y="131"/>
                    <a:pt x="9" y="221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3" name="Google Shape;61293;p25"/>
            <p:cNvSpPr/>
            <p:nvPr/>
          </p:nvSpPr>
          <p:spPr>
            <a:xfrm>
              <a:off x="2008273" y="3837271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8"/>
                  </a:moveTo>
                  <a:cubicBezTo>
                    <a:pt x="1300" y="1"/>
                    <a:pt x="0" y="32"/>
                    <a:pt x="713" y="3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4" name="Google Shape;61294;p25"/>
            <p:cNvSpPr/>
            <p:nvPr/>
          </p:nvSpPr>
          <p:spPr>
            <a:xfrm>
              <a:off x="8948801" y="382914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5"/>
                  </a:moveTo>
                  <a:cubicBezTo>
                    <a:pt x="1114" y="1"/>
                    <a:pt x="0" y="524"/>
                    <a:pt x="647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5" name="Google Shape;61295;p25"/>
            <p:cNvSpPr/>
            <p:nvPr/>
          </p:nvSpPr>
          <p:spPr>
            <a:xfrm>
              <a:off x="8073459" y="383757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1"/>
                    <a:pt x="292" y="24"/>
                  </a:cubicBezTo>
                  <a:cubicBezTo>
                    <a:pt x="244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6" name="Google Shape;61296;p25"/>
            <p:cNvSpPr/>
            <p:nvPr/>
          </p:nvSpPr>
          <p:spPr>
            <a:xfrm>
              <a:off x="5069170" y="3835555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7" name="Google Shape;61297;p25"/>
            <p:cNvSpPr/>
            <p:nvPr/>
          </p:nvSpPr>
          <p:spPr>
            <a:xfrm>
              <a:off x="2928551" y="3834953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1" y="112"/>
                  </a:moveTo>
                  <a:cubicBezTo>
                    <a:pt x="2" y="203"/>
                    <a:pt x="337" y="224"/>
                    <a:pt x="387" y="112"/>
                  </a:cubicBezTo>
                  <a:cubicBezTo>
                    <a:pt x="344" y="1"/>
                    <a:pt x="172" y="57"/>
                    <a:pt x="1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8" name="Google Shape;61298;p25"/>
            <p:cNvSpPr/>
            <p:nvPr/>
          </p:nvSpPr>
          <p:spPr>
            <a:xfrm>
              <a:off x="6818570" y="3825228"/>
              <a:ext cx="26412" cy="15236"/>
            </a:xfrm>
            <a:custGeom>
              <a:avLst/>
              <a:gdLst/>
              <a:ahLst/>
              <a:cxnLst/>
              <a:rect l="l" t="t" r="r" b="b"/>
              <a:pathLst>
                <a:path w="740" h="506" extrusionOk="0">
                  <a:moveTo>
                    <a:pt x="739" y="435"/>
                  </a:moveTo>
                  <a:lnTo>
                    <a:pt x="739" y="73"/>
                  </a:lnTo>
                  <a:cubicBezTo>
                    <a:pt x="1" y="0"/>
                    <a:pt x="1" y="505"/>
                    <a:pt x="739" y="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9" name="Google Shape;61299;p25"/>
            <p:cNvSpPr/>
            <p:nvPr/>
          </p:nvSpPr>
          <p:spPr>
            <a:xfrm>
              <a:off x="2783928" y="3832424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6" y="0"/>
                    <a:pt x="1" y="105"/>
                  </a:cubicBezTo>
                  <a:cubicBezTo>
                    <a:pt x="1" y="155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0" name="Google Shape;61300;p25"/>
            <p:cNvSpPr/>
            <p:nvPr/>
          </p:nvSpPr>
          <p:spPr>
            <a:xfrm>
              <a:off x="4181264" y="38297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3"/>
                    <a:pt x="156" y="207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1" name="Google Shape;61301;p25"/>
            <p:cNvSpPr/>
            <p:nvPr/>
          </p:nvSpPr>
          <p:spPr>
            <a:xfrm>
              <a:off x="2715114" y="3824626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5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2"/>
                  </a:cubicBezTo>
                  <a:cubicBezTo>
                    <a:pt x="634" y="157"/>
                    <a:pt x="533" y="23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2" name="Google Shape;61302;p25"/>
            <p:cNvSpPr/>
            <p:nvPr/>
          </p:nvSpPr>
          <p:spPr>
            <a:xfrm>
              <a:off x="2601507" y="382938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1" y="25"/>
                  </a:moveTo>
                  <a:cubicBezTo>
                    <a:pt x="239" y="1"/>
                    <a:pt x="0" y="68"/>
                    <a:pt x="99" y="117"/>
                  </a:cubicBezTo>
                  <a:cubicBezTo>
                    <a:pt x="153" y="140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3" name="Google Shape;61303;p25"/>
            <p:cNvSpPr/>
            <p:nvPr/>
          </p:nvSpPr>
          <p:spPr>
            <a:xfrm>
              <a:off x="1923648" y="3821826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5"/>
                  </a:moveTo>
                  <a:cubicBezTo>
                    <a:pt x="193" y="182"/>
                    <a:pt x="229" y="257"/>
                    <a:pt x="384" y="274"/>
                  </a:cubicBezTo>
                  <a:cubicBezTo>
                    <a:pt x="382" y="182"/>
                    <a:pt x="541" y="167"/>
                    <a:pt x="578" y="94"/>
                  </a:cubicBezTo>
                  <a:cubicBezTo>
                    <a:pt x="382" y="94"/>
                    <a:pt x="347" y="18"/>
                    <a:pt x="191" y="1"/>
                  </a:cubicBezTo>
                  <a:cubicBezTo>
                    <a:pt x="193" y="95"/>
                    <a:pt x="35" y="111"/>
                    <a:pt x="1" y="1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4" name="Google Shape;61304;p25"/>
            <p:cNvSpPr/>
            <p:nvPr/>
          </p:nvSpPr>
          <p:spPr>
            <a:xfrm>
              <a:off x="4503882" y="3819176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2"/>
                    <a:pt x="10" y="222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5" name="Google Shape;61305;p25"/>
            <p:cNvSpPr/>
            <p:nvPr/>
          </p:nvSpPr>
          <p:spPr>
            <a:xfrm>
              <a:off x="2763298" y="382152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2" y="153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6" name="Google Shape;61306;p25"/>
            <p:cNvSpPr/>
            <p:nvPr/>
          </p:nvSpPr>
          <p:spPr>
            <a:xfrm>
              <a:off x="2605040" y="3821525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5" y="1"/>
                    <a:pt x="0" y="104"/>
                  </a:cubicBezTo>
                  <a:cubicBezTo>
                    <a:pt x="0" y="153"/>
                    <a:pt x="153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7" name="Google Shape;61307;p25"/>
            <p:cNvSpPr/>
            <p:nvPr/>
          </p:nvSpPr>
          <p:spPr>
            <a:xfrm>
              <a:off x="8717161" y="381917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8" name="Google Shape;61308;p25"/>
            <p:cNvSpPr/>
            <p:nvPr/>
          </p:nvSpPr>
          <p:spPr>
            <a:xfrm>
              <a:off x="2887184" y="3803339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9" name="Google Shape;61309;p25"/>
            <p:cNvSpPr/>
            <p:nvPr/>
          </p:nvSpPr>
          <p:spPr>
            <a:xfrm>
              <a:off x="2967491" y="3795150"/>
              <a:ext cx="37120" cy="15838"/>
            </a:xfrm>
            <a:custGeom>
              <a:avLst/>
              <a:gdLst/>
              <a:ahLst/>
              <a:cxnLst/>
              <a:rect l="l" t="t" r="r" b="b"/>
              <a:pathLst>
                <a:path w="1040" h="526" extrusionOk="0">
                  <a:moveTo>
                    <a:pt x="837" y="525"/>
                  </a:moveTo>
                  <a:cubicBezTo>
                    <a:pt x="1040" y="1"/>
                    <a:pt x="1" y="488"/>
                    <a:pt x="837" y="5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0" name="Google Shape;61310;p25"/>
            <p:cNvSpPr/>
            <p:nvPr/>
          </p:nvSpPr>
          <p:spPr>
            <a:xfrm>
              <a:off x="7925623" y="3792801"/>
              <a:ext cx="34443" cy="16229"/>
            </a:xfrm>
            <a:custGeom>
              <a:avLst/>
              <a:gdLst/>
              <a:ahLst/>
              <a:cxnLst/>
              <a:rect l="l" t="t" r="r" b="b"/>
              <a:pathLst>
                <a:path w="965" h="539" extrusionOk="0">
                  <a:moveTo>
                    <a:pt x="1" y="422"/>
                  </a:moveTo>
                  <a:cubicBezTo>
                    <a:pt x="253" y="538"/>
                    <a:pt x="711" y="538"/>
                    <a:pt x="964" y="422"/>
                  </a:cubicBezTo>
                  <a:cubicBezTo>
                    <a:pt x="962" y="0"/>
                    <a:pt x="5" y="0"/>
                    <a:pt x="1" y="4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1" name="Google Shape;61311;p25"/>
            <p:cNvSpPr/>
            <p:nvPr/>
          </p:nvSpPr>
          <p:spPr>
            <a:xfrm>
              <a:off x="7788031" y="3805477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1"/>
                  </a:moveTo>
                  <a:cubicBezTo>
                    <a:pt x="234" y="22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2" name="Google Shape;61312;p25"/>
            <p:cNvSpPr/>
            <p:nvPr/>
          </p:nvSpPr>
          <p:spPr>
            <a:xfrm>
              <a:off x="8509863" y="3800057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4"/>
                    <a:pt x="215" y="212"/>
                    <a:pt x="603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3" name="Google Shape;61313;p25"/>
            <p:cNvSpPr/>
            <p:nvPr/>
          </p:nvSpPr>
          <p:spPr>
            <a:xfrm>
              <a:off x="8593311" y="3793313"/>
              <a:ext cx="13777" cy="7437"/>
            </a:xfrm>
            <a:custGeom>
              <a:avLst/>
              <a:gdLst/>
              <a:ahLst/>
              <a:cxnLst/>
              <a:rect l="l" t="t" r="r" b="b"/>
              <a:pathLst>
                <a:path w="386" h="247" extrusionOk="0">
                  <a:moveTo>
                    <a:pt x="386" y="132"/>
                  </a:moveTo>
                  <a:cubicBezTo>
                    <a:pt x="169" y="143"/>
                    <a:pt x="86" y="0"/>
                    <a:pt x="1" y="132"/>
                  </a:cubicBezTo>
                  <a:cubicBezTo>
                    <a:pt x="3" y="225"/>
                    <a:pt x="339" y="247"/>
                    <a:pt x="38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4" name="Google Shape;61314;p25"/>
            <p:cNvSpPr/>
            <p:nvPr/>
          </p:nvSpPr>
          <p:spPr>
            <a:xfrm>
              <a:off x="3778588" y="3793855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5"/>
                  </a:moveTo>
                  <a:cubicBezTo>
                    <a:pt x="238" y="1"/>
                    <a:pt x="0" y="70"/>
                    <a:pt x="98" y="114"/>
                  </a:cubicBezTo>
                  <a:cubicBezTo>
                    <a:pt x="150" y="142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5" name="Google Shape;61315;p25"/>
            <p:cNvSpPr/>
            <p:nvPr/>
          </p:nvSpPr>
          <p:spPr>
            <a:xfrm>
              <a:off x="7911846" y="37863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6" name="Google Shape;61316;p25"/>
            <p:cNvSpPr/>
            <p:nvPr/>
          </p:nvSpPr>
          <p:spPr>
            <a:xfrm>
              <a:off x="8062395" y="3783648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7" name="Google Shape;61317;p25"/>
            <p:cNvSpPr/>
            <p:nvPr/>
          </p:nvSpPr>
          <p:spPr>
            <a:xfrm>
              <a:off x="7760477" y="377816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1"/>
                  </a:moveTo>
                  <a:cubicBezTo>
                    <a:pt x="384" y="92"/>
                    <a:pt x="348" y="19"/>
                    <a:pt x="194" y="1"/>
                  </a:cubicBezTo>
                  <a:cubicBezTo>
                    <a:pt x="195" y="92"/>
                    <a:pt x="37" y="109"/>
                    <a:pt x="1" y="182"/>
                  </a:cubicBezTo>
                  <a:cubicBezTo>
                    <a:pt x="195" y="182"/>
                    <a:pt x="229" y="255"/>
                    <a:pt x="390" y="274"/>
                  </a:cubicBezTo>
                  <a:cubicBezTo>
                    <a:pt x="384" y="182"/>
                    <a:pt x="541" y="164"/>
                    <a:pt x="579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8" name="Google Shape;61318;p25"/>
            <p:cNvSpPr/>
            <p:nvPr/>
          </p:nvSpPr>
          <p:spPr>
            <a:xfrm>
              <a:off x="7626205" y="3782895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70"/>
                    <a:pt x="98" y="117"/>
                  </a:cubicBezTo>
                  <a:cubicBezTo>
                    <a:pt x="151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9" name="Google Shape;61319;p25"/>
            <p:cNvSpPr/>
            <p:nvPr/>
          </p:nvSpPr>
          <p:spPr>
            <a:xfrm>
              <a:off x="6758536" y="3771484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3"/>
                    <a:pt x="675" y="319"/>
                    <a:pt x="688" y="313"/>
                  </a:cubicBezTo>
                  <a:cubicBezTo>
                    <a:pt x="706" y="302"/>
                    <a:pt x="869" y="125"/>
                    <a:pt x="881" y="131"/>
                  </a:cubicBezTo>
                  <a:cubicBezTo>
                    <a:pt x="671" y="1"/>
                    <a:pt x="0" y="462"/>
                    <a:pt x="688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0" name="Google Shape;61320;p25"/>
            <p:cNvSpPr/>
            <p:nvPr/>
          </p:nvSpPr>
          <p:spPr>
            <a:xfrm>
              <a:off x="7571382" y="37696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3"/>
                  </a:moveTo>
                  <a:cubicBezTo>
                    <a:pt x="475" y="102"/>
                    <a:pt x="633" y="86"/>
                    <a:pt x="670" y="12"/>
                  </a:cubicBezTo>
                  <a:cubicBezTo>
                    <a:pt x="366" y="21"/>
                    <a:pt x="0" y="0"/>
                    <a:pt x="90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1" name="Google Shape;61321;p25"/>
            <p:cNvSpPr/>
            <p:nvPr/>
          </p:nvSpPr>
          <p:spPr>
            <a:xfrm>
              <a:off x="2694484" y="376961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2"/>
                  </a:moveTo>
                  <a:cubicBezTo>
                    <a:pt x="196" y="50"/>
                    <a:pt x="40" y="0"/>
                    <a:pt x="1" y="102"/>
                  </a:cubicBezTo>
                  <a:cubicBezTo>
                    <a:pt x="1" y="153"/>
                    <a:pt x="158" y="205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2" name="Google Shape;61322;p25"/>
            <p:cNvSpPr/>
            <p:nvPr/>
          </p:nvSpPr>
          <p:spPr>
            <a:xfrm>
              <a:off x="8779158" y="3747398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4"/>
                  </a:moveTo>
                  <a:cubicBezTo>
                    <a:pt x="338" y="1"/>
                    <a:pt x="143" y="362"/>
                    <a:pt x="1" y="751"/>
                  </a:cubicBezTo>
                  <a:cubicBezTo>
                    <a:pt x="818" y="927"/>
                    <a:pt x="1575" y="604"/>
                    <a:pt x="135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3" name="Google Shape;61323;p25"/>
            <p:cNvSpPr/>
            <p:nvPr/>
          </p:nvSpPr>
          <p:spPr>
            <a:xfrm>
              <a:off x="7918699" y="3770009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3"/>
                    <a:pt x="1" y="92"/>
                  </a:cubicBezTo>
                  <a:cubicBezTo>
                    <a:pt x="153" y="69"/>
                    <a:pt x="383" y="86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4" name="Google Shape;61324;p25"/>
            <p:cNvSpPr/>
            <p:nvPr/>
          </p:nvSpPr>
          <p:spPr>
            <a:xfrm>
              <a:off x="2804629" y="3748120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6"/>
                  </a:moveTo>
                  <a:cubicBezTo>
                    <a:pt x="1432" y="404"/>
                    <a:pt x="884" y="140"/>
                    <a:pt x="577" y="0"/>
                  </a:cubicBezTo>
                  <a:cubicBezTo>
                    <a:pt x="545" y="105"/>
                    <a:pt x="274" y="98"/>
                    <a:pt x="0" y="90"/>
                  </a:cubicBezTo>
                  <a:cubicBezTo>
                    <a:pt x="106" y="375"/>
                    <a:pt x="460" y="541"/>
                    <a:pt x="964" y="6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5" name="Google Shape;61325;p25"/>
            <p:cNvSpPr/>
            <p:nvPr/>
          </p:nvSpPr>
          <p:spPr>
            <a:xfrm>
              <a:off x="2053494" y="3759080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2"/>
                  </a:moveTo>
                  <a:cubicBezTo>
                    <a:pt x="421" y="156"/>
                    <a:pt x="657" y="145"/>
                    <a:pt x="604" y="0"/>
                  </a:cubicBezTo>
                  <a:lnTo>
                    <a:pt x="219" y="0"/>
                  </a:lnTo>
                  <a:cubicBezTo>
                    <a:pt x="1" y="130"/>
                    <a:pt x="10" y="221"/>
                    <a:pt x="411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6" name="Google Shape;61326;p25"/>
            <p:cNvSpPr/>
            <p:nvPr/>
          </p:nvSpPr>
          <p:spPr>
            <a:xfrm>
              <a:off x="5588700" y="375281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39"/>
                    <a:pt x="393" y="71"/>
                    <a:pt x="293" y="26"/>
                  </a:cubicBezTo>
                  <a:cubicBezTo>
                    <a:pt x="240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7" name="Google Shape;61327;p25"/>
            <p:cNvSpPr/>
            <p:nvPr/>
          </p:nvSpPr>
          <p:spPr>
            <a:xfrm>
              <a:off x="1658564" y="3752817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39"/>
                    <a:pt x="388" y="71"/>
                    <a:pt x="290" y="26"/>
                  </a:cubicBezTo>
                  <a:cubicBezTo>
                    <a:pt x="238" y="1"/>
                    <a:pt x="0" y="69"/>
                    <a:pt x="97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8" name="Google Shape;61328;p25"/>
            <p:cNvSpPr/>
            <p:nvPr/>
          </p:nvSpPr>
          <p:spPr>
            <a:xfrm>
              <a:off x="7825722" y="37446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4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0"/>
                    <a:pt x="392" y="69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9" name="Google Shape;61329;p25"/>
            <p:cNvSpPr/>
            <p:nvPr/>
          </p:nvSpPr>
          <p:spPr>
            <a:xfrm>
              <a:off x="4288982" y="3736197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5"/>
                  </a:moveTo>
                  <a:cubicBezTo>
                    <a:pt x="1112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0" name="Google Shape;61330;p25"/>
            <p:cNvSpPr/>
            <p:nvPr/>
          </p:nvSpPr>
          <p:spPr>
            <a:xfrm>
              <a:off x="998337" y="3733186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6"/>
                  </a:moveTo>
                  <a:cubicBezTo>
                    <a:pt x="891" y="235"/>
                    <a:pt x="878" y="0"/>
                    <a:pt x="275" y="43"/>
                  </a:cubicBezTo>
                  <a:cubicBezTo>
                    <a:pt x="216" y="166"/>
                    <a:pt x="0" y="216"/>
                    <a:pt x="83" y="407"/>
                  </a:cubicBezTo>
                  <a:cubicBezTo>
                    <a:pt x="342" y="432"/>
                    <a:pt x="452" y="534"/>
                    <a:pt x="853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1" name="Google Shape;61331;p25"/>
            <p:cNvSpPr/>
            <p:nvPr/>
          </p:nvSpPr>
          <p:spPr>
            <a:xfrm>
              <a:off x="925561" y="3731711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2" name="Google Shape;61332;p25"/>
            <p:cNvSpPr/>
            <p:nvPr/>
          </p:nvSpPr>
          <p:spPr>
            <a:xfrm>
              <a:off x="8421205" y="3723461"/>
              <a:ext cx="22558" cy="11773"/>
            </a:xfrm>
            <a:custGeom>
              <a:avLst/>
              <a:gdLst/>
              <a:ahLst/>
              <a:cxnLst/>
              <a:rect l="l" t="t" r="r" b="b"/>
              <a:pathLst>
                <a:path w="632" h="391" extrusionOk="0">
                  <a:moveTo>
                    <a:pt x="193" y="1"/>
                  </a:moveTo>
                  <a:cubicBezTo>
                    <a:pt x="202" y="126"/>
                    <a:pt x="103" y="199"/>
                    <a:pt x="1" y="274"/>
                  </a:cubicBezTo>
                  <a:cubicBezTo>
                    <a:pt x="248" y="277"/>
                    <a:pt x="268" y="391"/>
                    <a:pt x="578" y="365"/>
                  </a:cubicBezTo>
                  <a:cubicBezTo>
                    <a:pt x="631" y="159"/>
                    <a:pt x="533" y="23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3" name="Google Shape;61333;p25"/>
            <p:cNvSpPr/>
            <p:nvPr/>
          </p:nvSpPr>
          <p:spPr>
            <a:xfrm>
              <a:off x="7240340" y="3723521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1"/>
                  </a:moveTo>
                  <a:cubicBezTo>
                    <a:pt x="625" y="181"/>
                    <a:pt x="704" y="24"/>
                    <a:pt x="494" y="0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2"/>
                    <a:pt x="712" y="445"/>
                    <a:pt x="879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4" name="Google Shape;61334;p25"/>
            <p:cNvSpPr/>
            <p:nvPr/>
          </p:nvSpPr>
          <p:spPr>
            <a:xfrm>
              <a:off x="3802680" y="372858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4"/>
                  </a:moveTo>
                  <a:cubicBezTo>
                    <a:pt x="196" y="53"/>
                    <a:pt x="38" y="0"/>
                    <a:pt x="2" y="104"/>
                  </a:cubicBezTo>
                  <a:cubicBezTo>
                    <a:pt x="0" y="153"/>
                    <a:pt x="157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5" name="Google Shape;61335;p25"/>
            <p:cNvSpPr/>
            <p:nvPr/>
          </p:nvSpPr>
          <p:spPr>
            <a:xfrm>
              <a:off x="3385835" y="3716777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1"/>
                    <a:pt x="0" y="462"/>
                    <a:pt x="687" y="404"/>
                  </a:cubicBezTo>
                  <a:cubicBezTo>
                    <a:pt x="699" y="404"/>
                    <a:pt x="677" y="321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6" name="Google Shape;61336;p25"/>
            <p:cNvSpPr/>
            <p:nvPr/>
          </p:nvSpPr>
          <p:spPr>
            <a:xfrm>
              <a:off x="4883286" y="3718012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7" name="Google Shape;61337;p25"/>
            <p:cNvSpPr/>
            <p:nvPr/>
          </p:nvSpPr>
          <p:spPr>
            <a:xfrm>
              <a:off x="3947161" y="3714910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4"/>
                    <a:pt x="159" y="208"/>
                    <a:pt x="195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8" name="Google Shape;61338;p25"/>
            <p:cNvSpPr/>
            <p:nvPr/>
          </p:nvSpPr>
          <p:spPr>
            <a:xfrm>
              <a:off x="2439823" y="3718012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8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9" name="Google Shape;61339;p25"/>
            <p:cNvSpPr/>
            <p:nvPr/>
          </p:nvSpPr>
          <p:spPr>
            <a:xfrm>
              <a:off x="5519886" y="37145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1" y="24"/>
                  </a:moveTo>
                  <a:cubicBezTo>
                    <a:pt x="238" y="1"/>
                    <a:pt x="0" y="69"/>
                    <a:pt x="100" y="116"/>
                  </a:cubicBezTo>
                  <a:cubicBezTo>
                    <a:pt x="154" y="139"/>
                    <a:pt x="393" y="70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0" name="Google Shape;61340;p25"/>
            <p:cNvSpPr/>
            <p:nvPr/>
          </p:nvSpPr>
          <p:spPr>
            <a:xfrm>
              <a:off x="6741796" y="371253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5" y="22"/>
                    <a:pt x="6" y="5"/>
                    <a:pt x="0" y="92"/>
                  </a:cubicBezTo>
                  <a:cubicBezTo>
                    <a:pt x="149" y="71"/>
                    <a:pt x="378" y="90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1" name="Google Shape;61341;p25"/>
            <p:cNvSpPr/>
            <p:nvPr/>
          </p:nvSpPr>
          <p:spPr>
            <a:xfrm>
              <a:off x="2543115" y="3712110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5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2"/>
                    <a:pt x="546" y="121"/>
                    <a:pt x="579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2" name="Google Shape;61342;p25"/>
            <p:cNvSpPr/>
            <p:nvPr/>
          </p:nvSpPr>
          <p:spPr>
            <a:xfrm>
              <a:off x="2456919" y="371180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3" name="Google Shape;61343;p25"/>
            <p:cNvSpPr/>
            <p:nvPr/>
          </p:nvSpPr>
          <p:spPr>
            <a:xfrm>
              <a:off x="1455478" y="370949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6" y="51"/>
                    <a:pt x="40" y="0"/>
                    <a:pt x="2" y="102"/>
                  </a:cubicBezTo>
                  <a:cubicBezTo>
                    <a:pt x="0" y="153"/>
                    <a:pt x="158" y="205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4" name="Google Shape;61344;p25"/>
            <p:cNvSpPr/>
            <p:nvPr/>
          </p:nvSpPr>
          <p:spPr>
            <a:xfrm>
              <a:off x="5530380" y="3704403"/>
              <a:ext cx="14991" cy="9153"/>
            </a:xfrm>
            <a:custGeom>
              <a:avLst/>
              <a:gdLst/>
              <a:ahLst/>
              <a:cxnLst/>
              <a:rect l="l" t="t" r="r" b="b"/>
              <a:pathLst>
                <a:path w="420" h="304" extrusionOk="0">
                  <a:moveTo>
                    <a:pt x="385" y="271"/>
                  </a:moveTo>
                  <a:cubicBezTo>
                    <a:pt x="355" y="164"/>
                    <a:pt x="419" y="14"/>
                    <a:pt x="193" y="1"/>
                  </a:cubicBezTo>
                  <a:cubicBezTo>
                    <a:pt x="180" y="55"/>
                    <a:pt x="165" y="108"/>
                    <a:pt x="0" y="92"/>
                  </a:cubicBezTo>
                  <a:cubicBezTo>
                    <a:pt x="21" y="199"/>
                    <a:pt x="56" y="303"/>
                    <a:pt x="385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5" name="Google Shape;61345;p25"/>
            <p:cNvSpPr/>
            <p:nvPr/>
          </p:nvSpPr>
          <p:spPr>
            <a:xfrm>
              <a:off x="5328257" y="3700639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48" y="304"/>
                  </a:moveTo>
                  <a:cubicBezTo>
                    <a:pt x="1115" y="0"/>
                    <a:pt x="0" y="525"/>
                    <a:pt x="648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6" name="Google Shape;61346;p25"/>
            <p:cNvSpPr/>
            <p:nvPr/>
          </p:nvSpPr>
          <p:spPr>
            <a:xfrm>
              <a:off x="7797989" y="3696123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8"/>
                    <a:pt x="0" y="447"/>
                    <a:pt x="49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7" name="Google Shape;61347;p25"/>
            <p:cNvSpPr/>
            <p:nvPr/>
          </p:nvSpPr>
          <p:spPr>
            <a:xfrm>
              <a:off x="6872464" y="37043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2"/>
                    <a:pt x="383" y="88"/>
                    <a:pt x="386" y="0"/>
                  </a:cubicBezTo>
                  <a:cubicBezTo>
                    <a:pt x="240" y="19"/>
                    <a:pt x="7" y="2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8" name="Google Shape;61348;p25"/>
            <p:cNvSpPr/>
            <p:nvPr/>
          </p:nvSpPr>
          <p:spPr>
            <a:xfrm>
              <a:off x="5857567" y="3701271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6"/>
                    <a:pt x="666" y="13"/>
                  </a:cubicBezTo>
                  <a:cubicBezTo>
                    <a:pt x="365" y="20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9" name="Google Shape;61349;p25"/>
            <p:cNvSpPr/>
            <p:nvPr/>
          </p:nvSpPr>
          <p:spPr>
            <a:xfrm>
              <a:off x="8259699" y="3698501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7" y="195"/>
                  </a:moveTo>
                  <a:cubicBezTo>
                    <a:pt x="475" y="104"/>
                    <a:pt x="633" y="87"/>
                    <a:pt x="671" y="13"/>
                  </a:cubicBezTo>
                  <a:cubicBezTo>
                    <a:pt x="366" y="22"/>
                    <a:pt x="0" y="1"/>
                    <a:pt x="90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0" name="Google Shape;61350;p25"/>
            <p:cNvSpPr/>
            <p:nvPr/>
          </p:nvSpPr>
          <p:spPr>
            <a:xfrm>
              <a:off x="8305777" y="3686247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2" y="511"/>
                  </a:moveTo>
                  <a:cubicBezTo>
                    <a:pt x="404" y="388"/>
                    <a:pt x="615" y="337"/>
                    <a:pt x="535" y="147"/>
                  </a:cubicBezTo>
                  <a:cubicBezTo>
                    <a:pt x="0" y="1"/>
                    <a:pt x="3" y="540"/>
                    <a:pt x="342" y="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1" name="Google Shape;61351;p25"/>
            <p:cNvSpPr/>
            <p:nvPr/>
          </p:nvSpPr>
          <p:spPr>
            <a:xfrm>
              <a:off x="8214727" y="369615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2" name="Google Shape;61352;p25"/>
            <p:cNvSpPr/>
            <p:nvPr/>
          </p:nvSpPr>
          <p:spPr>
            <a:xfrm>
              <a:off x="8617260" y="36954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3" name="Google Shape;61353;p25"/>
            <p:cNvSpPr/>
            <p:nvPr/>
          </p:nvSpPr>
          <p:spPr>
            <a:xfrm>
              <a:off x="6383879" y="3690523"/>
              <a:ext cx="23843" cy="6022"/>
            </a:xfrm>
            <a:custGeom>
              <a:avLst/>
              <a:gdLst/>
              <a:ahLst/>
              <a:cxnLst/>
              <a:rect l="l" t="t" r="r" b="b"/>
              <a:pathLst>
                <a:path w="668" h="200" extrusionOk="0">
                  <a:moveTo>
                    <a:pt x="578" y="6"/>
                  </a:moveTo>
                  <a:cubicBezTo>
                    <a:pt x="246" y="1"/>
                    <a:pt x="83" y="77"/>
                    <a:pt x="1" y="188"/>
                  </a:cubicBezTo>
                  <a:cubicBezTo>
                    <a:pt x="304" y="180"/>
                    <a:pt x="668" y="199"/>
                    <a:pt x="578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4" name="Google Shape;61354;p25"/>
            <p:cNvSpPr/>
            <p:nvPr/>
          </p:nvSpPr>
          <p:spPr>
            <a:xfrm>
              <a:off x="5753846" y="3692660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1" y="0"/>
                    <a:pt x="1" y="70"/>
                    <a:pt x="100" y="117"/>
                  </a:cubicBezTo>
                  <a:cubicBezTo>
                    <a:pt x="156" y="143"/>
                    <a:pt x="396" y="73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5" name="Google Shape;61355;p25"/>
            <p:cNvSpPr/>
            <p:nvPr/>
          </p:nvSpPr>
          <p:spPr>
            <a:xfrm>
              <a:off x="3819705" y="369266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7" y="25"/>
                  </a:moveTo>
                  <a:cubicBezTo>
                    <a:pt x="242" y="0"/>
                    <a:pt x="1" y="70"/>
                    <a:pt x="101" y="117"/>
                  </a:cubicBezTo>
                  <a:cubicBezTo>
                    <a:pt x="155" y="143"/>
                    <a:pt x="395" y="73"/>
                    <a:pt x="297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6" name="Google Shape;61356;p25"/>
            <p:cNvSpPr/>
            <p:nvPr/>
          </p:nvSpPr>
          <p:spPr>
            <a:xfrm>
              <a:off x="8097729" y="3687391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6" y="0"/>
                    <a:pt x="172" y="55"/>
                    <a:pt x="1" y="110"/>
                  </a:cubicBezTo>
                  <a:cubicBezTo>
                    <a:pt x="2" y="201"/>
                    <a:pt x="339" y="222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7" name="Google Shape;61357;p25"/>
            <p:cNvSpPr/>
            <p:nvPr/>
          </p:nvSpPr>
          <p:spPr>
            <a:xfrm>
              <a:off x="6873606" y="3680496"/>
              <a:ext cx="65210" cy="12947"/>
            </a:xfrm>
            <a:custGeom>
              <a:avLst/>
              <a:gdLst/>
              <a:ahLst/>
              <a:cxnLst/>
              <a:rect l="l" t="t" r="r" b="b"/>
              <a:pathLst>
                <a:path w="1827" h="430" extrusionOk="0">
                  <a:moveTo>
                    <a:pt x="1128" y="429"/>
                  </a:moveTo>
                  <a:cubicBezTo>
                    <a:pt x="1826" y="1"/>
                    <a:pt x="0" y="308"/>
                    <a:pt x="1128" y="4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8" name="Google Shape;61358;p25"/>
            <p:cNvSpPr/>
            <p:nvPr/>
          </p:nvSpPr>
          <p:spPr>
            <a:xfrm>
              <a:off x="8156086" y="368444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1"/>
                    <a:pt x="0" y="70"/>
                    <a:pt x="101" y="117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9" name="Google Shape;61359;p25"/>
            <p:cNvSpPr/>
            <p:nvPr/>
          </p:nvSpPr>
          <p:spPr>
            <a:xfrm>
              <a:off x="5186167" y="367971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0" name="Google Shape;61360;p25"/>
            <p:cNvSpPr/>
            <p:nvPr/>
          </p:nvSpPr>
          <p:spPr>
            <a:xfrm>
              <a:off x="102935" y="368170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3" y="141"/>
                    <a:pt x="392" y="75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1" name="Google Shape;61361;p25"/>
            <p:cNvSpPr/>
            <p:nvPr/>
          </p:nvSpPr>
          <p:spPr>
            <a:xfrm>
              <a:off x="1198996" y="3668844"/>
              <a:ext cx="24414" cy="11291"/>
            </a:xfrm>
            <a:custGeom>
              <a:avLst/>
              <a:gdLst/>
              <a:ahLst/>
              <a:cxnLst/>
              <a:rect l="l" t="t" r="r" b="b"/>
              <a:pathLst>
                <a:path w="684" h="375" extrusionOk="0">
                  <a:moveTo>
                    <a:pt x="631" y="362"/>
                  </a:moveTo>
                  <a:cubicBezTo>
                    <a:pt x="683" y="154"/>
                    <a:pt x="585" y="21"/>
                    <a:pt x="246" y="0"/>
                  </a:cubicBezTo>
                  <a:cubicBezTo>
                    <a:pt x="1" y="106"/>
                    <a:pt x="92" y="375"/>
                    <a:pt x="631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2" name="Google Shape;61362;p25"/>
            <p:cNvSpPr/>
            <p:nvPr/>
          </p:nvSpPr>
          <p:spPr>
            <a:xfrm>
              <a:off x="5433976" y="3659691"/>
              <a:ext cx="27555" cy="17313"/>
            </a:xfrm>
            <a:custGeom>
              <a:avLst/>
              <a:gdLst/>
              <a:ahLst/>
              <a:cxnLst/>
              <a:rect l="l" t="t" r="r" b="b"/>
              <a:pathLst>
                <a:path w="772" h="575" extrusionOk="0">
                  <a:moveTo>
                    <a:pt x="772" y="575"/>
                  </a:moveTo>
                  <a:lnTo>
                    <a:pt x="772" y="30"/>
                  </a:lnTo>
                  <a:cubicBezTo>
                    <a:pt x="62" y="0"/>
                    <a:pt x="188" y="360"/>
                    <a:pt x="0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3" name="Google Shape;61363;p25"/>
            <p:cNvSpPr/>
            <p:nvPr/>
          </p:nvSpPr>
          <p:spPr>
            <a:xfrm>
              <a:off x="4054950" y="3665111"/>
              <a:ext cx="39690" cy="15778"/>
            </a:xfrm>
            <a:custGeom>
              <a:avLst/>
              <a:gdLst/>
              <a:ahLst/>
              <a:cxnLst/>
              <a:rect l="l" t="t" r="r" b="b"/>
              <a:pathLst>
                <a:path w="1112" h="524" extrusionOk="0">
                  <a:moveTo>
                    <a:pt x="645" y="306"/>
                  </a:moveTo>
                  <a:cubicBezTo>
                    <a:pt x="1111" y="0"/>
                    <a:pt x="1" y="524"/>
                    <a:pt x="645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4" name="Google Shape;61364;p25"/>
            <p:cNvSpPr/>
            <p:nvPr/>
          </p:nvSpPr>
          <p:spPr>
            <a:xfrm>
              <a:off x="907572" y="3660595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6"/>
                    <a:pt x="1232" y="13"/>
                    <a:pt x="313" y="0"/>
                  </a:cubicBezTo>
                  <a:cubicBezTo>
                    <a:pt x="429" y="188"/>
                    <a:pt x="1" y="632"/>
                    <a:pt x="696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5" name="Google Shape;61365;p25"/>
            <p:cNvSpPr/>
            <p:nvPr/>
          </p:nvSpPr>
          <p:spPr>
            <a:xfrm>
              <a:off x="3158942" y="36708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7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1"/>
                    <a:pt x="0" y="67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6" name="Google Shape;61366;p25"/>
            <p:cNvSpPr/>
            <p:nvPr/>
          </p:nvSpPr>
          <p:spPr>
            <a:xfrm>
              <a:off x="763663" y="367080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0" y="68"/>
                    <a:pt x="101" y="117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7" name="Google Shape;61367;p25"/>
            <p:cNvSpPr/>
            <p:nvPr/>
          </p:nvSpPr>
          <p:spPr>
            <a:xfrm>
              <a:off x="4026254" y="3665352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1" y="69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8" name="Google Shape;61368;p25"/>
            <p:cNvSpPr/>
            <p:nvPr/>
          </p:nvSpPr>
          <p:spPr>
            <a:xfrm>
              <a:off x="364378" y="366535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7" y="25"/>
                  </a:moveTo>
                  <a:cubicBezTo>
                    <a:pt x="242" y="0"/>
                    <a:pt x="1" y="69"/>
                    <a:pt x="104" y="116"/>
                  </a:cubicBezTo>
                  <a:cubicBezTo>
                    <a:pt x="156" y="140"/>
                    <a:pt x="396" y="72"/>
                    <a:pt x="297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9" name="Google Shape;61369;p25"/>
            <p:cNvSpPr/>
            <p:nvPr/>
          </p:nvSpPr>
          <p:spPr>
            <a:xfrm>
              <a:off x="6084317" y="366258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7"/>
                  </a:moveTo>
                  <a:cubicBezTo>
                    <a:pt x="155" y="143"/>
                    <a:pt x="393" y="73"/>
                    <a:pt x="294" y="27"/>
                  </a:cubicBezTo>
                  <a:cubicBezTo>
                    <a:pt x="239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0" name="Google Shape;61370;p25"/>
            <p:cNvSpPr/>
            <p:nvPr/>
          </p:nvSpPr>
          <p:spPr>
            <a:xfrm>
              <a:off x="3416031" y="3654332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4"/>
                    <a:pt x="0" y="375"/>
                    <a:pt x="227" y="391"/>
                  </a:cubicBezTo>
                  <a:cubicBezTo>
                    <a:pt x="246" y="157"/>
                    <a:pt x="979" y="262"/>
                    <a:pt x="999" y="28"/>
                  </a:cubicBezTo>
                  <a:cubicBezTo>
                    <a:pt x="392" y="130"/>
                    <a:pt x="487" y="1"/>
                    <a:pt x="35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1" name="Google Shape;61371;p25"/>
            <p:cNvSpPr/>
            <p:nvPr/>
          </p:nvSpPr>
          <p:spPr>
            <a:xfrm>
              <a:off x="690387" y="3655175"/>
              <a:ext cx="31624" cy="10930"/>
            </a:xfrm>
            <a:custGeom>
              <a:avLst/>
              <a:gdLst/>
              <a:ahLst/>
              <a:cxnLst/>
              <a:rect l="l" t="t" r="r" b="b"/>
              <a:pathLst>
                <a:path w="886" h="363" extrusionOk="0">
                  <a:moveTo>
                    <a:pt x="611" y="363"/>
                  </a:moveTo>
                  <a:cubicBezTo>
                    <a:pt x="670" y="240"/>
                    <a:pt x="885" y="189"/>
                    <a:pt x="804" y="0"/>
                  </a:cubicBezTo>
                  <a:lnTo>
                    <a:pt x="34" y="0"/>
                  </a:lnTo>
                  <a:cubicBezTo>
                    <a:pt x="0" y="226"/>
                    <a:pt x="328" y="285"/>
                    <a:pt x="611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2" name="Google Shape;61372;p25"/>
            <p:cNvSpPr/>
            <p:nvPr/>
          </p:nvSpPr>
          <p:spPr>
            <a:xfrm>
              <a:off x="2253976" y="3654151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6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3" name="Google Shape;61373;p25"/>
            <p:cNvSpPr/>
            <p:nvPr/>
          </p:nvSpPr>
          <p:spPr>
            <a:xfrm>
              <a:off x="1545064" y="366059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2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1"/>
                    <a:pt x="4" y="3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4" name="Google Shape;61374;p25"/>
            <p:cNvSpPr/>
            <p:nvPr/>
          </p:nvSpPr>
          <p:spPr>
            <a:xfrm>
              <a:off x="311911" y="3653549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4"/>
                  </a:moveTo>
                  <a:cubicBezTo>
                    <a:pt x="1" y="238"/>
                    <a:pt x="178" y="379"/>
                    <a:pt x="221" y="234"/>
                  </a:cubicBezTo>
                  <a:cubicBezTo>
                    <a:pt x="250" y="139"/>
                    <a:pt x="73" y="1"/>
                    <a:pt x="28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5" name="Google Shape;61375;p25"/>
            <p:cNvSpPr/>
            <p:nvPr/>
          </p:nvSpPr>
          <p:spPr>
            <a:xfrm>
              <a:off x="3303601" y="365707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6" name="Google Shape;61376;p25"/>
            <p:cNvSpPr/>
            <p:nvPr/>
          </p:nvSpPr>
          <p:spPr>
            <a:xfrm>
              <a:off x="7591762" y="365433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3"/>
                    <a:pt x="391" y="74"/>
                    <a:pt x="291" y="27"/>
                  </a:cubicBezTo>
                  <a:cubicBezTo>
                    <a:pt x="239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7" name="Google Shape;61377;p25"/>
            <p:cNvSpPr/>
            <p:nvPr/>
          </p:nvSpPr>
          <p:spPr>
            <a:xfrm>
              <a:off x="5413917" y="3648792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8" name="Google Shape;61378;p25"/>
            <p:cNvSpPr/>
            <p:nvPr/>
          </p:nvSpPr>
          <p:spPr>
            <a:xfrm>
              <a:off x="5343212" y="3641355"/>
              <a:ext cx="24342" cy="16561"/>
            </a:xfrm>
            <a:custGeom>
              <a:avLst/>
              <a:gdLst/>
              <a:ahLst/>
              <a:cxnLst/>
              <a:rect l="l" t="t" r="r" b="b"/>
              <a:pathLst>
                <a:path w="682" h="550" extrusionOk="0">
                  <a:moveTo>
                    <a:pt x="422" y="549"/>
                  </a:moveTo>
                  <a:cubicBezTo>
                    <a:pt x="337" y="378"/>
                    <a:pt x="682" y="1"/>
                    <a:pt x="37" y="94"/>
                  </a:cubicBezTo>
                  <a:cubicBezTo>
                    <a:pt x="6" y="321"/>
                    <a:pt x="0" y="535"/>
                    <a:pt x="422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9" name="Google Shape;61379;p25"/>
            <p:cNvSpPr/>
            <p:nvPr/>
          </p:nvSpPr>
          <p:spPr>
            <a:xfrm>
              <a:off x="7729318" y="364888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71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0" name="Google Shape;61380;p25"/>
            <p:cNvSpPr/>
            <p:nvPr/>
          </p:nvSpPr>
          <p:spPr>
            <a:xfrm>
              <a:off x="8754888" y="364346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3" y="141"/>
                    <a:pt x="395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1" name="Google Shape;61381;p25"/>
            <p:cNvSpPr/>
            <p:nvPr/>
          </p:nvSpPr>
          <p:spPr>
            <a:xfrm>
              <a:off x="7164959" y="36406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2" name="Google Shape;61382;p25"/>
            <p:cNvSpPr/>
            <p:nvPr/>
          </p:nvSpPr>
          <p:spPr>
            <a:xfrm>
              <a:off x="1603456" y="364069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0" y="27"/>
                  </a:moveTo>
                  <a:cubicBezTo>
                    <a:pt x="238" y="1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3" name="Google Shape;61383;p25"/>
            <p:cNvSpPr/>
            <p:nvPr/>
          </p:nvSpPr>
          <p:spPr>
            <a:xfrm>
              <a:off x="4484038" y="3632473"/>
              <a:ext cx="27590" cy="9364"/>
            </a:xfrm>
            <a:custGeom>
              <a:avLst/>
              <a:gdLst/>
              <a:ahLst/>
              <a:cxnLst/>
              <a:rect l="l" t="t" r="r" b="b"/>
              <a:pathLst>
                <a:path w="773" h="311" extrusionOk="0">
                  <a:moveTo>
                    <a:pt x="772" y="27"/>
                  </a:moveTo>
                  <a:cubicBezTo>
                    <a:pt x="334" y="1"/>
                    <a:pt x="50" y="48"/>
                    <a:pt x="1" y="208"/>
                  </a:cubicBezTo>
                  <a:cubicBezTo>
                    <a:pt x="368" y="186"/>
                    <a:pt x="426" y="310"/>
                    <a:pt x="772" y="3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4" name="Google Shape;61384;p25"/>
            <p:cNvSpPr/>
            <p:nvPr/>
          </p:nvSpPr>
          <p:spPr>
            <a:xfrm>
              <a:off x="4036747" y="363563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3"/>
                    <a:pt x="153" y="208"/>
                    <a:pt x="19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5" name="Google Shape;61385;p25"/>
            <p:cNvSpPr/>
            <p:nvPr/>
          </p:nvSpPr>
          <p:spPr>
            <a:xfrm>
              <a:off x="1651569" y="3637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6" name="Google Shape;61386;p25"/>
            <p:cNvSpPr/>
            <p:nvPr/>
          </p:nvSpPr>
          <p:spPr>
            <a:xfrm>
              <a:off x="581384" y="3629733"/>
              <a:ext cx="29696" cy="11984"/>
            </a:xfrm>
            <a:custGeom>
              <a:avLst/>
              <a:gdLst/>
              <a:ahLst/>
              <a:cxnLst/>
              <a:rect l="l" t="t" r="r" b="b"/>
              <a:pathLst>
                <a:path w="832" h="398" extrusionOk="0">
                  <a:moveTo>
                    <a:pt x="1" y="391"/>
                  </a:moveTo>
                  <a:cubicBezTo>
                    <a:pt x="336" y="397"/>
                    <a:pt x="601" y="371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7" name="Google Shape;61387;p25"/>
            <p:cNvSpPr/>
            <p:nvPr/>
          </p:nvSpPr>
          <p:spPr>
            <a:xfrm>
              <a:off x="8985707" y="363286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4"/>
                  </a:moveTo>
                  <a:cubicBezTo>
                    <a:pt x="192" y="53"/>
                    <a:pt x="34" y="1"/>
                    <a:pt x="0" y="104"/>
                  </a:cubicBezTo>
                  <a:cubicBezTo>
                    <a:pt x="0" y="154"/>
                    <a:pt x="154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8" name="Google Shape;61388;p25"/>
            <p:cNvSpPr/>
            <p:nvPr/>
          </p:nvSpPr>
          <p:spPr>
            <a:xfrm>
              <a:off x="3396578" y="3627806"/>
              <a:ext cx="41332" cy="13760"/>
            </a:xfrm>
            <a:custGeom>
              <a:avLst/>
              <a:gdLst/>
              <a:ahLst/>
              <a:cxnLst/>
              <a:rect l="l" t="t" r="r" b="b"/>
              <a:pathLst>
                <a:path w="1158" h="457" extrusionOk="0">
                  <a:moveTo>
                    <a:pt x="1157" y="1"/>
                  </a:moveTo>
                  <a:lnTo>
                    <a:pt x="193" y="1"/>
                  </a:lnTo>
                  <a:cubicBezTo>
                    <a:pt x="210" y="157"/>
                    <a:pt x="151" y="282"/>
                    <a:pt x="1" y="365"/>
                  </a:cubicBezTo>
                  <a:cubicBezTo>
                    <a:pt x="839" y="456"/>
                    <a:pt x="861" y="162"/>
                    <a:pt x="1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9" name="Google Shape;61389;p25"/>
            <p:cNvSpPr/>
            <p:nvPr/>
          </p:nvSpPr>
          <p:spPr>
            <a:xfrm>
              <a:off x="2032865" y="3633256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0" name="Google Shape;61390;p25"/>
            <p:cNvSpPr/>
            <p:nvPr/>
          </p:nvSpPr>
          <p:spPr>
            <a:xfrm>
              <a:off x="1958911" y="3622297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7"/>
                    <a:pt x="362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1" name="Google Shape;61391;p25"/>
            <p:cNvSpPr/>
            <p:nvPr/>
          </p:nvSpPr>
          <p:spPr>
            <a:xfrm>
              <a:off x="4619774" y="3625067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2" name="Google Shape;61392;p25"/>
            <p:cNvSpPr/>
            <p:nvPr/>
          </p:nvSpPr>
          <p:spPr>
            <a:xfrm>
              <a:off x="1868646" y="3630516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1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1"/>
                    <a:pt x="379" y="88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3" name="Google Shape;61393;p25"/>
            <p:cNvSpPr/>
            <p:nvPr/>
          </p:nvSpPr>
          <p:spPr>
            <a:xfrm>
              <a:off x="1111765" y="3618112"/>
              <a:ext cx="20309" cy="13489"/>
            </a:xfrm>
            <a:custGeom>
              <a:avLst/>
              <a:gdLst/>
              <a:ahLst/>
              <a:cxnLst/>
              <a:rect l="l" t="t" r="r" b="b"/>
              <a:pathLst>
                <a:path w="569" h="448" extrusionOk="0">
                  <a:moveTo>
                    <a:pt x="374" y="413"/>
                  </a:moveTo>
                  <a:cubicBezTo>
                    <a:pt x="386" y="356"/>
                    <a:pt x="403" y="306"/>
                    <a:pt x="569" y="323"/>
                  </a:cubicBezTo>
                  <a:lnTo>
                    <a:pt x="569" y="140"/>
                  </a:lnTo>
                  <a:cubicBezTo>
                    <a:pt x="94" y="0"/>
                    <a:pt x="1" y="448"/>
                    <a:pt x="374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4" name="Google Shape;61394;p25"/>
            <p:cNvSpPr/>
            <p:nvPr/>
          </p:nvSpPr>
          <p:spPr>
            <a:xfrm>
              <a:off x="7047854" y="362431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2" y="0"/>
                    <a:pt x="0" y="70"/>
                    <a:pt x="102" y="117"/>
                  </a:cubicBezTo>
                  <a:cubicBezTo>
                    <a:pt x="157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5" name="Google Shape;61395;p25"/>
            <p:cNvSpPr/>
            <p:nvPr/>
          </p:nvSpPr>
          <p:spPr>
            <a:xfrm>
              <a:off x="6949309" y="3614890"/>
              <a:ext cx="65246" cy="12947"/>
            </a:xfrm>
            <a:custGeom>
              <a:avLst/>
              <a:gdLst/>
              <a:ahLst/>
              <a:cxnLst/>
              <a:rect l="l" t="t" r="r" b="b"/>
              <a:pathLst>
                <a:path w="1828" h="430" extrusionOk="0">
                  <a:moveTo>
                    <a:pt x="1128" y="430"/>
                  </a:moveTo>
                  <a:cubicBezTo>
                    <a:pt x="1828" y="0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6" name="Google Shape;61396;p25"/>
            <p:cNvSpPr/>
            <p:nvPr/>
          </p:nvSpPr>
          <p:spPr>
            <a:xfrm>
              <a:off x="5853105" y="3619587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4"/>
                  </a:moveTo>
                  <a:cubicBezTo>
                    <a:pt x="417" y="156"/>
                    <a:pt x="653" y="148"/>
                    <a:pt x="598" y="1"/>
                  </a:cubicBezTo>
                  <a:lnTo>
                    <a:pt x="212" y="1"/>
                  </a:lnTo>
                  <a:cubicBezTo>
                    <a:pt x="0" y="130"/>
                    <a:pt x="8" y="221"/>
                    <a:pt x="405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7" name="Google Shape;61397;p25"/>
            <p:cNvSpPr/>
            <p:nvPr/>
          </p:nvSpPr>
          <p:spPr>
            <a:xfrm>
              <a:off x="175318" y="3618623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1" y="214"/>
                  </a:moveTo>
                  <a:cubicBezTo>
                    <a:pt x="193" y="214"/>
                    <a:pt x="230" y="287"/>
                    <a:pt x="387" y="306"/>
                  </a:cubicBezTo>
                  <a:cubicBezTo>
                    <a:pt x="914" y="158"/>
                    <a:pt x="102" y="0"/>
                    <a:pt x="1" y="2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8" name="Google Shape;61398;p25"/>
            <p:cNvSpPr/>
            <p:nvPr/>
          </p:nvSpPr>
          <p:spPr>
            <a:xfrm>
              <a:off x="7226920" y="36215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9" name="Google Shape;61399;p25"/>
            <p:cNvSpPr/>
            <p:nvPr/>
          </p:nvSpPr>
          <p:spPr>
            <a:xfrm>
              <a:off x="5967248" y="362154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0" name="Google Shape;61400;p25"/>
            <p:cNvSpPr/>
            <p:nvPr/>
          </p:nvSpPr>
          <p:spPr>
            <a:xfrm>
              <a:off x="2546363" y="36215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1" name="Google Shape;61401;p25"/>
            <p:cNvSpPr/>
            <p:nvPr/>
          </p:nvSpPr>
          <p:spPr>
            <a:xfrm>
              <a:off x="7069697" y="3610434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5"/>
                  </a:moveTo>
                  <a:cubicBezTo>
                    <a:pt x="1114" y="1"/>
                    <a:pt x="0" y="524"/>
                    <a:pt x="646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2" name="Google Shape;61402;p25"/>
            <p:cNvSpPr/>
            <p:nvPr/>
          </p:nvSpPr>
          <p:spPr>
            <a:xfrm>
              <a:off x="4903952" y="3616185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2"/>
                    <a:pt x="48" y="0"/>
                    <a:pt x="1" y="114"/>
                  </a:cubicBezTo>
                  <a:cubicBezTo>
                    <a:pt x="219" y="105"/>
                    <a:pt x="301" y="247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3" name="Google Shape;61403;p25"/>
            <p:cNvSpPr/>
            <p:nvPr/>
          </p:nvSpPr>
          <p:spPr>
            <a:xfrm>
              <a:off x="4645722" y="36188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7"/>
                  </a:moveTo>
                  <a:cubicBezTo>
                    <a:pt x="154" y="142"/>
                    <a:pt x="391" y="72"/>
                    <a:pt x="293" y="25"/>
                  </a:cubicBezTo>
                  <a:cubicBezTo>
                    <a:pt x="240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4" name="Google Shape;61404;p25"/>
            <p:cNvSpPr/>
            <p:nvPr/>
          </p:nvSpPr>
          <p:spPr>
            <a:xfrm>
              <a:off x="251021" y="3619587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3" y="3"/>
                    <a:pt x="1" y="92"/>
                  </a:cubicBezTo>
                  <a:cubicBezTo>
                    <a:pt x="151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5" name="Google Shape;61405;p25"/>
            <p:cNvSpPr/>
            <p:nvPr/>
          </p:nvSpPr>
          <p:spPr>
            <a:xfrm>
              <a:off x="7353555" y="3611427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09" y="272"/>
                  </a:moveTo>
                  <a:cubicBezTo>
                    <a:pt x="418" y="154"/>
                    <a:pt x="657" y="145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19"/>
                    <a:pt x="409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6" name="Google Shape;61406;p25"/>
            <p:cNvSpPr/>
            <p:nvPr/>
          </p:nvSpPr>
          <p:spPr>
            <a:xfrm>
              <a:off x="2202258" y="361612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9"/>
                    <a:pt x="99" y="116"/>
                  </a:cubicBezTo>
                  <a:cubicBezTo>
                    <a:pt x="153" y="141"/>
                    <a:pt x="392" y="73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7" name="Google Shape;61407;p25"/>
            <p:cNvSpPr/>
            <p:nvPr/>
          </p:nvSpPr>
          <p:spPr>
            <a:xfrm>
              <a:off x="1865006" y="361338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7"/>
                  </a:moveTo>
                  <a:cubicBezTo>
                    <a:pt x="238" y="0"/>
                    <a:pt x="0" y="70"/>
                    <a:pt x="102" y="115"/>
                  </a:cubicBezTo>
                  <a:cubicBezTo>
                    <a:pt x="152" y="141"/>
                    <a:pt x="391" y="71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8" name="Google Shape;61408;p25"/>
            <p:cNvSpPr/>
            <p:nvPr/>
          </p:nvSpPr>
          <p:spPr>
            <a:xfrm>
              <a:off x="1510586" y="3610163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4"/>
                  </a:moveTo>
                  <a:cubicBezTo>
                    <a:pt x="172" y="143"/>
                    <a:pt x="87" y="0"/>
                    <a:pt x="1" y="134"/>
                  </a:cubicBezTo>
                  <a:cubicBezTo>
                    <a:pt x="3" y="225"/>
                    <a:pt x="340" y="246"/>
                    <a:pt x="387" y="1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9" name="Google Shape;61409;p25"/>
            <p:cNvSpPr/>
            <p:nvPr/>
          </p:nvSpPr>
          <p:spPr>
            <a:xfrm>
              <a:off x="4339557" y="360862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0" name="Google Shape;61410;p25"/>
            <p:cNvSpPr/>
            <p:nvPr/>
          </p:nvSpPr>
          <p:spPr>
            <a:xfrm>
              <a:off x="1579435" y="360862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1" name="Google Shape;61411;p25"/>
            <p:cNvSpPr/>
            <p:nvPr/>
          </p:nvSpPr>
          <p:spPr>
            <a:xfrm>
              <a:off x="7987549" y="3608206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2" y="15"/>
                  </a:moveTo>
                  <a:cubicBezTo>
                    <a:pt x="353" y="30"/>
                    <a:pt x="35" y="0"/>
                    <a:pt x="1" y="107"/>
                  </a:cubicBezTo>
                  <a:cubicBezTo>
                    <a:pt x="229" y="92"/>
                    <a:pt x="548" y="122"/>
                    <a:pt x="582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2" name="Google Shape;61412;p25"/>
            <p:cNvSpPr/>
            <p:nvPr/>
          </p:nvSpPr>
          <p:spPr>
            <a:xfrm>
              <a:off x="4525333" y="36055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3"/>
                  </a:moveTo>
                  <a:cubicBezTo>
                    <a:pt x="0" y="153"/>
                    <a:pt x="157" y="206"/>
                    <a:pt x="194" y="103"/>
                  </a:cubicBezTo>
                  <a:cubicBezTo>
                    <a:pt x="196" y="54"/>
                    <a:pt x="39" y="1"/>
                    <a:pt x="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3" name="Google Shape;61413;p25"/>
            <p:cNvSpPr/>
            <p:nvPr/>
          </p:nvSpPr>
          <p:spPr>
            <a:xfrm>
              <a:off x="684641" y="3601913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4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4" name="Google Shape;61414;p25"/>
            <p:cNvSpPr/>
            <p:nvPr/>
          </p:nvSpPr>
          <p:spPr>
            <a:xfrm>
              <a:off x="1235259" y="360010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3"/>
                    <a:pt x="157" y="207"/>
                    <a:pt x="196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5" name="Google Shape;61415;p25"/>
            <p:cNvSpPr/>
            <p:nvPr/>
          </p:nvSpPr>
          <p:spPr>
            <a:xfrm>
              <a:off x="3589243" y="3597337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8"/>
                    <a:pt x="196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6" name="Google Shape;61416;p25"/>
            <p:cNvSpPr/>
            <p:nvPr/>
          </p:nvSpPr>
          <p:spPr>
            <a:xfrm>
              <a:off x="7588335" y="3594386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387" y="112"/>
                  </a:moveTo>
                  <a:cubicBezTo>
                    <a:pt x="345" y="1"/>
                    <a:pt x="170" y="57"/>
                    <a:pt x="0" y="112"/>
                  </a:cubicBezTo>
                  <a:cubicBezTo>
                    <a:pt x="0" y="203"/>
                    <a:pt x="340" y="227"/>
                    <a:pt x="387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7" name="Google Shape;61417;p25"/>
            <p:cNvSpPr/>
            <p:nvPr/>
          </p:nvSpPr>
          <p:spPr>
            <a:xfrm>
              <a:off x="4277596" y="359498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8" name="Google Shape;61418;p25"/>
            <p:cNvSpPr/>
            <p:nvPr/>
          </p:nvSpPr>
          <p:spPr>
            <a:xfrm>
              <a:off x="2835503" y="359694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1" y="73"/>
                    <a:pt x="293" y="27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9" name="Google Shape;61419;p25"/>
            <p:cNvSpPr/>
            <p:nvPr/>
          </p:nvSpPr>
          <p:spPr>
            <a:xfrm>
              <a:off x="2556856" y="359459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" y="105"/>
                  </a:moveTo>
                  <a:cubicBezTo>
                    <a:pt x="1" y="156"/>
                    <a:pt x="155" y="208"/>
                    <a:pt x="191" y="105"/>
                  </a:cubicBezTo>
                  <a:cubicBezTo>
                    <a:pt x="194" y="54"/>
                    <a:pt x="34" y="1"/>
                    <a:pt x="1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0" name="Google Shape;61420;p25"/>
            <p:cNvSpPr/>
            <p:nvPr/>
          </p:nvSpPr>
          <p:spPr>
            <a:xfrm>
              <a:off x="1923505" y="35946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4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1" name="Google Shape;61421;p25"/>
            <p:cNvSpPr/>
            <p:nvPr/>
          </p:nvSpPr>
          <p:spPr>
            <a:xfrm>
              <a:off x="567643" y="3597728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3" y="2"/>
                    <a:pt x="1" y="91"/>
                  </a:cubicBezTo>
                  <a:cubicBezTo>
                    <a:pt x="150" y="71"/>
                    <a:pt x="381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2" name="Google Shape;61422;p25"/>
            <p:cNvSpPr/>
            <p:nvPr/>
          </p:nvSpPr>
          <p:spPr>
            <a:xfrm>
              <a:off x="6721095" y="3588936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1"/>
                    <a:pt x="173" y="53"/>
                    <a:pt x="1" y="110"/>
                  </a:cubicBezTo>
                  <a:cubicBezTo>
                    <a:pt x="3" y="202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3" name="Google Shape;61423;p25"/>
            <p:cNvSpPr/>
            <p:nvPr/>
          </p:nvSpPr>
          <p:spPr>
            <a:xfrm>
              <a:off x="6166908" y="359149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8" y="0"/>
                    <a:pt x="1" y="70"/>
                    <a:pt x="99" y="117"/>
                  </a:cubicBezTo>
                  <a:cubicBezTo>
                    <a:pt x="154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4" name="Google Shape;61424;p25"/>
            <p:cNvSpPr/>
            <p:nvPr/>
          </p:nvSpPr>
          <p:spPr>
            <a:xfrm>
              <a:off x="5048540" y="3586769"/>
              <a:ext cx="20666" cy="9003"/>
            </a:xfrm>
            <a:custGeom>
              <a:avLst/>
              <a:gdLst/>
              <a:ahLst/>
              <a:cxnLst/>
              <a:rect l="l" t="t" r="r" b="b"/>
              <a:pathLst>
                <a:path w="579" h="299" extrusionOk="0">
                  <a:moveTo>
                    <a:pt x="579" y="1"/>
                  </a:moveTo>
                  <a:lnTo>
                    <a:pt x="193" y="1"/>
                  </a:lnTo>
                  <a:cubicBezTo>
                    <a:pt x="193" y="91"/>
                    <a:pt x="38" y="109"/>
                    <a:pt x="0" y="182"/>
                  </a:cubicBezTo>
                  <a:cubicBezTo>
                    <a:pt x="246" y="189"/>
                    <a:pt x="267" y="298"/>
                    <a:pt x="579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5" name="Google Shape;61425;p25"/>
            <p:cNvSpPr/>
            <p:nvPr/>
          </p:nvSpPr>
          <p:spPr>
            <a:xfrm>
              <a:off x="2822083" y="3586377"/>
              <a:ext cx="23914" cy="5902"/>
            </a:xfrm>
            <a:custGeom>
              <a:avLst/>
              <a:gdLst/>
              <a:ahLst/>
              <a:cxnLst/>
              <a:rect l="l" t="t" r="r" b="b"/>
              <a:pathLst>
                <a:path w="670" h="196" extrusionOk="0">
                  <a:moveTo>
                    <a:pt x="475" y="195"/>
                  </a:moveTo>
                  <a:cubicBezTo>
                    <a:pt x="473" y="104"/>
                    <a:pt x="631" y="87"/>
                    <a:pt x="669" y="14"/>
                  </a:cubicBezTo>
                  <a:cubicBezTo>
                    <a:pt x="364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6" name="Google Shape;61426;p25"/>
            <p:cNvSpPr/>
            <p:nvPr/>
          </p:nvSpPr>
          <p:spPr>
            <a:xfrm>
              <a:off x="6937852" y="358601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7" name="Google Shape;61427;p25"/>
            <p:cNvSpPr/>
            <p:nvPr/>
          </p:nvSpPr>
          <p:spPr>
            <a:xfrm>
              <a:off x="4515304" y="3575839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1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8" name="Google Shape;61428;p25"/>
            <p:cNvSpPr/>
            <p:nvPr/>
          </p:nvSpPr>
          <p:spPr>
            <a:xfrm>
              <a:off x="2553287" y="358601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4" y="142"/>
                    <a:pt x="392" y="74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9" name="Google Shape;61429;p25"/>
            <p:cNvSpPr/>
            <p:nvPr/>
          </p:nvSpPr>
          <p:spPr>
            <a:xfrm>
              <a:off x="1920007" y="3586016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6"/>
                  </a:moveTo>
                  <a:cubicBezTo>
                    <a:pt x="154" y="142"/>
                    <a:pt x="395" y="71"/>
                    <a:pt x="295" y="26"/>
                  </a:cubicBezTo>
                  <a:cubicBezTo>
                    <a:pt x="238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0" name="Google Shape;61430;p25"/>
            <p:cNvSpPr/>
            <p:nvPr/>
          </p:nvSpPr>
          <p:spPr>
            <a:xfrm>
              <a:off x="225465" y="3573400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5"/>
                  </a:moveTo>
                  <a:cubicBezTo>
                    <a:pt x="924" y="318"/>
                    <a:pt x="1144" y="1"/>
                    <a:pt x="524" y="83"/>
                  </a:cubicBezTo>
                  <a:cubicBezTo>
                    <a:pt x="0" y="224"/>
                    <a:pt x="999" y="624"/>
                    <a:pt x="1295" y="3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1" name="Google Shape;61431;p25"/>
            <p:cNvSpPr/>
            <p:nvPr/>
          </p:nvSpPr>
          <p:spPr>
            <a:xfrm>
              <a:off x="8631001" y="358056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1"/>
                    <a:pt x="1" y="68"/>
                    <a:pt x="100" y="115"/>
                  </a:cubicBezTo>
                  <a:cubicBezTo>
                    <a:pt x="155" y="140"/>
                    <a:pt x="394" y="74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2" name="Google Shape;61432;p25"/>
            <p:cNvSpPr/>
            <p:nvPr/>
          </p:nvSpPr>
          <p:spPr>
            <a:xfrm>
              <a:off x="7141010" y="35812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4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3" name="Google Shape;61433;p25"/>
            <p:cNvSpPr/>
            <p:nvPr/>
          </p:nvSpPr>
          <p:spPr>
            <a:xfrm>
              <a:off x="4269886" y="3573129"/>
              <a:ext cx="21487" cy="6413"/>
            </a:xfrm>
            <a:custGeom>
              <a:avLst/>
              <a:gdLst/>
              <a:ahLst/>
              <a:cxnLst/>
              <a:rect l="l" t="t" r="r" b="b"/>
              <a:pathLst>
                <a:path w="602" h="213" extrusionOk="0">
                  <a:moveTo>
                    <a:pt x="602" y="182"/>
                  </a:moveTo>
                  <a:lnTo>
                    <a:pt x="602" y="1"/>
                  </a:lnTo>
                  <a:lnTo>
                    <a:pt x="22" y="1"/>
                  </a:lnTo>
                  <a:cubicBezTo>
                    <a:pt x="0" y="164"/>
                    <a:pt x="217" y="212"/>
                    <a:pt x="602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4" name="Google Shape;61434;p25"/>
            <p:cNvSpPr/>
            <p:nvPr/>
          </p:nvSpPr>
          <p:spPr>
            <a:xfrm>
              <a:off x="3103977" y="357505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2" y="142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5" name="Google Shape;61435;p25"/>
            <p:cNvSpPr/>
            <p:nvPr/>
          </p:nvSpPr>
          <p:spPr>
            <a:xfrm>
              <a:off x="1438203" y="3575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69"/>
                    <a:pt x="101" y="118"/>
                  </a:cubicBezTo>
                  <a:cubicBezTo>
                    <a:pt x="157" y="142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6" name="Google Shape;61436;p25"/>
            <p:cNvSpPr/>
            <p:nvPr/>
          </p:nvSpPr>
          <p:spPr>
            <a:xfrm>
              <a:off x="309377" y="357505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69"/>
                    <a:pt x="99" y="118"/>
                  </a:cubicBezTo>
                  <a:cubicBezTo>
                    <a:pt x="154" y="142"/>
                    <a:pt x="394" y="75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7" name="Google Shape;61437;p25"/>
            <p:cNvSpPr/>
            <p:nvPr/>
          </p:nvSpPr>
          <p:spPr>
            <a:xfrm>
              <a:off x="4583796" y="35723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8" y="116"/>
                  </a:cubicBezTo>
                  <a:cubicBezTo>
                    <a:pt x="153" y="142"/>
                    <a:pt x="392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8" name="Google Shape;61438;p25"/>
            <p:cNvSpPr/>
            <p:nvPr/>
          </p:nvSpPr>
          <p:spPr>
            <a:xfrm>
              <a:off x="2198939" y="3566746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3"/>
                  </a:moveTo>
                  <a:cubicBezTo>
                    <a:pt x="258" y="330"/>
                    <a:pt x="716" y="332"/>
                    <a:pt x="774" y="121"/>
                  </a:cubicBezTo>
                  <a:cubicBezTo>
                    <a:pt x="517" y="4"/>
                    <a:pt x="54" y="0"/>
                    <a:pt x="1" y="2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9" name="Google Shape;61439;p25"/>
            <p:cNvSpPr/>
            <p:nvPr/>
          </p:nvSpPr>
          <p:spPr>
            <a:xfrm>
              <a:off x="8497014" y="356707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0" name="Google Shape;61440;p25"/>
            <p:cNvSpPr/>
            <p:nvPr/>
          </p:nvSpPr>
          <p:spPr>
            <a:xfrm>
              <a:off x="7801701" y="356722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5"/>
                    <a:pt x="37" y="1"/>
                    <a:pt x="1" y="105"/>
                  </a:cubicBezTo>
                  <a:cubicBezTo>
                    <a:pt x="1" y="156"/>
                    <a:pt x="157" y="209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1" name="Google Shape;61441;p25"/>
            <p:cNvSpPr/>
            <p:nvPr/>
          </p:nvSpPr>
          <p:spPr>
            <a:xfrm>
              <a:off x="4642438" y="35676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2" name="Google Shape;61442;p25"/>
            <p:cNvSpPr/>
            <p:nvPr/>
          </p:nvSpPr>
          <p:spPr>
            <a:xfrm>
              <a:off x="1438203" y="356960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3" name="Google Shape;61443;p25"/>
            <p:cNvSpPr/>
            <p:nvPr/>
          </p:nvSpPr>
          <p:spPr>
            <a:xfrm>
              <a:off x="1407258" y="3567469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5"/>
                    <a:pt x="0" y="189"/>
                  </a:cubicBezTo>
                  <a:cubicBezTo>
                    <a:pt x="307" y="178"/>
                    <a:pt x="671" y="201"/>
                    <a:pt x="58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4" name="Google Shape;61444;p25"/>
            <p:cNvSpPr/>
            <p:nvPr/>
          </p:nvSpPr>
          <p:spPr>
            <a:xfrm>
              <a:off x="226857" y="356960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0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5" name="Google Shape;61445;p25"/>
            <p:cNvSpPr/>
            <p:nvPr/>
          </p:nvSpPr>
          <p:spPr>
            <a:xfrm>
              <a:off x="8648419" y="3561387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7"/>
                    <a:pt x="366" y="339"/>
                    <a:pt x="771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6" name="Google Shape;61446;p25"/>
            <p:cNvSpPr/>
            <p:nvPr/>
          </p:nvSpPr>
          <p:spPr>
            <a:xfrm>
              <a:off x="8022027" y="3564518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7" name="Google Shape;61447;p25"/>
            <p:cNvSpPr/>
            <p:nvPr/>
          </p:nvSpPr>
          <p:spPr>
            <a:xfrm>
              <a:off x="7719075" y="3556660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9"/>
                    <a:pt x="196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8" name="Google Shape;61448;p25"/>
            <p:cNvSpPr/>
            <p:nvPr/>
          </p:nvSpPr>
          <p:spPr>
            <a:xfrm>
              <a:off x="7650297" y="3561809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6" y="53"/>
                    <a:pt x="40" y="1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9" name="Google Shape;61449;p25"/>
            <p:cNvSpPr/>
            <p:nvPr/>
          </p:nvSpPr>
          <p:spPr>
            <a:xfrm>
              <a:off x="4329313" y="3554854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5"/>
                  </a:moveTo>
                  <a:cubicBezTo>
                    <a:pt x="1648" y="60"/>
                    <a:pt x="1" y="1"/>
                    <a:pt x="674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0" name="Google Shape;61450;p25"/>
            <p:cNvSpPr/>
            <p:nvPr/>
          </p:nvSpPr>
          <p:spPr>
            <a:xfrm>
              <a:off x="4669956" y="3562170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1" name="Google Shape;61451;p25"/>
            <p:cNvSpPr/>
            <p:nvPr/>
          </p:nvSpPr>
          <p:spPr>
            <a:xfrm>
              <a:off x="4133115" y="3559430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2" name="Google Shape;61452;p25"/>
            <p:cNvSpPr/>
            <p:nvPr/>
          </p:nvSpPr>
          <p:spPr>
            <a:xfrm>
              <a:off x="3114292" y="355906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5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3" name="Google Shape;61453;p25"/>
            <p:cNvSpPr/>
            <p:nvPr/>
          </p:nvSpPr>
          <p:spPr>
            <a:xfrm>
              <a:off x="1407294" y="3556329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4" name="Google Shape;61454;p25"/>
            <p:cNvSpPr/>
            <p:nvPr/>
          </p:nvSpPr>
          <p:spPr>
            <a:xfrm>
              <a:off x="8841083" y="3547959"/>
              <a:ext cx="27804" cy="18367"/>
            </a:xfrm>
            <a:custGeom>
              <a:avLst/>
              <a:gdLst/>
              <a:ahLst/>
              <a:cxnLst/>
              <a:rect l="l" t="t" r="r" b="b"/>
              <a:pathLst>
                <a:path w="779" h="610" extrusionOk="0">
                  <a:moveTo>
                    <a:pt x="1" y="291"/>
                  </a:moveTo>
                  <a:cubicBezTo>
                    <a:pt x="779" y="610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5" name="Google Shape;61455;p25"/>
            <p:cNvSpPr/>
            <p:nvPr/>
          </p:nvSpPr>
          <p:spPr>
            <a:xfrm>
              <a:off x="6562802" y="3553649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3" y="54"/>
                    <a:pt x="39" y="0"/>
                    <a:pt x="2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6" name="Google Shape;61456;p25"/>
            <p:cNvSpPr/>
            <p:nvPr/>
          </p:nvSpPr>
          <p:spPr>
            <a:xfrm>
              <a:off x="8810067" y="35532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8" y="0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7" name="Google Shape;61457;p25"/>
            <p:cNvSpPr/>
            <p:nvPr/>
          </p:nvSpPr>
          <p:spPr>
            <a:xfrm>
              <a:off x="2243482" y="355325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4"/>
                  </a:moveTo>
                  <a:cubicBezTo>
                    <a:pt x="240" y="0"/>
                    <a:pt x="1" y="68"/>
                    <a:pt x="104" y="115"/>
                  </a:cubicBezTo>
                  <a:cubicBezTo>
                    <a:pt x="156" y="140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8" name="Google Shape;61458;p25"/>
            <p:cNvSpPr/>
            <p:nvPr/>
          </p:nvSpPr>
          <p:spPr>
            <a:xfrm>
              <a:off x="1166516" y="355395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1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9" name="Google Shape;61459;p25"/>
            <p:cNvSpPr/>
            <p:nvPr/>
          </p:nvSpPr>
          <p:spPr>
            <a:xfrm>
              <a:off x="853106" y="355325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2" y="115"/>
                  </a:moveTo>
                  <a:cubicBezTo>
                    <a:pt x="155" y="140"/>
                    <a:pt x="392" y="72"/>
                    <a:pt x="292" y="24"/>
                  </a:cubicBezTo>
                  <a:cubicBezTo>
                    <a:pt x="242" y="0"/>
                    <a:pt x="1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0" name="Google Shape;61460;p25"/>
            <p:cNvSpPr/>
            <p:nvPr/>
          </p:nvSpPr>
          <p:spPr>
            <a:xfrm>
              <a:off x="8944269" y="3545640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4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8"/>
                    <a:pt x="58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1" name="Google Shape;61461;p25"/>
            <p:cNvSpPr/>
            <p:nvPr/>
          </p:nvSpPr>
          <p:spPr>
            <a:xfrm>
              <a:off x="8824166" y="3545430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4"/>
                    <a:pt x="633" y="85"/>
                    <a:pt x="669" y="11"/>
                  </a:cubicBezTo>
                  <a:cubicBezTo>
                    <a:pt x="365" y="21"/>
                    <a:pt x="1" y="1"/>
                    <a:pt x="91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2" name="Google Shape;61462;p25"/>
            <p:cNvSpPr/>
            <p:nvPr/>
          </p:nvSpPr>
          <p:spPr>
            <a:xfrm>
              <a:off x="2949146" y="3540311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3" name="Google Shape;61463;p25"/>
            <p:cNvSpPr/>
            <p:nvPr/>
          </p:nvSpPr>
          <p:spPr>
            <a:xfrm>
              <a:off x="6793264" y="35450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4" name="Google Shape;61464;p25"/>
            <p:cNvSpPr/>
            <p:nvPr/>
          </p:nvSpPr>
          <p:spPr>
            <a:xfrm>
              <a:off x="8276688" y="3543081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7" y="21"/>
                    <a:pt x="7" y="2"/>
                    <a:pt x="1" y="89"/>
                  </a:cubicBezTo>
                  <a:cubicBezTo>
                    <a:pt x="150" y="68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5" name="Google Shape;61465;p25"/>
            <p:cNvSpPr/>
            <p:nvPr/>
          </p:nvSpPr>
          <p:spPr>
            <a:xfrm>
              <a:off x="6576615" y="3542569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7"/>
                  </a:moveTo>
                  <a:cubicBezTo>
                    <a:pt x="351" y="30"/>
                    <a:pt x="28" y="0"/>
                    <a:pt x="1" y="106"/>
                  </a:cubicBezTo>
                  <a:cubicBezTo>
                    <a:pt x="227" y="92"/>
                    <a:pt x="547" y="123"/>
                    <a:pt x="577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6" name="Google Shape;61466;p25"/>
            <p:cNvSpPr/>
            <p:nvPr/>
          </p:nvSpPr>
          <p:spPr>
            <a:xfrm>
              <a:off x="8896156" y="3537210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8" y="1"/>
                    <a:pt x="0" y="104"/>
                  </a:cubicBezTo>
                  <a:cubicBezTo>
                    <a:pt x="0" y="153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7" name="Google Shape;61467;p25"/>
            <p:cNvSpPr/>
            <p:nvPr/>
          </p:nvSpPr>
          <p:spPr>
            <a:xfrm>
              <a:off x="8743823" y="3537571"/>
              <a:ext cx="21558" cy="6474"/>
            </a:xfrm>
            <a:custGeom>
              <a:avLst/>
              <a:gdLst/>
              <a:ahLst/>
              <a:cxnLst/>
              <a:rect l="l" t="t" r="r" b="b"/>
              <a:pathLst>
                <a:path w="604" h="215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4"/>
                    <a:pt x="219" y="215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8" name="Google Shape;61468;p25"/>
            <p:cNvSpPr/>
            <p:nvPr/>
          </p:nvSpPr>
          <p:spPr>
            <a:xfrm>
              <a:off x="1453300" y="3524444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8"/>
                  </a:moveTo>
                  <a:cubicBezTo>
                    <a:pt x="1038" y="0"/>
                    <a:pt x="0" y="490"/>
                    <a:pt x="835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9" name="Google Shape;61469;p25"/>
            <p:cNvSpPr/>
            <p:nvPr/>
          </p:nvSpPr>
          <p:spPr>
            <a:xfrm>
              <a:off x="8214763" y="3526612"/>
              <a:ext cx="30017" cy="10990"/>
            </a:xfrm>
            <a:custGeom>
              <a:avLst/>
              <a:gdLst/>
              <a:ahLst/>
              <a:cxnLst/>
              <a:rect l="l" t="t" r="r" b="b"/>
              <a:pathLst>
                <a:path w="841" h="365" extrusionOk="0">
                  <a:moveTo>
                    <a:pt x="578" y="0"/>
                  </a:moveTo>
                  <a:cubicBezTo>
                    <a:pt x="748" y="293"/>
                    <a:pt x="79" y="188"/>
                    <a:pt x="1" y="364"/>
                  </a:cubicBezTo>
                  <a:lnTo>
                    <a:pt x="771" y="364"/>
                  </a:lnTo>
                  <a:cubicBezTo>
                    <a:pt x="738" y="229"/>
                    <a:pt x="840" y="30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0" name="Google Shape;61470;p25"/>
            <p:cNvSpPr/>
            <p:nvPr/>
          </p:nvSpPr>
          <p:spPr>
            <a:xfrm>
              <a:off x="6590249" y="3534831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2"/>
                    <a:pt x="384" y="9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1" name="Google Shape;61471;p25"/>
            <p:cNvSpPr/>
            <p:nvPr/>
          </p:nvSpPr>
          <p:spPr>
            <a:xfrm>
              <a:off x="5127490" y="353407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3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2" name="Google Shape;61472;p25"/>
            <p:cNvSpPr/>
            <p:nvPr/>
          </p:nvSpPr>
          <p:spPr>
            <a:xfrm>
              <a:off x="2191979" y="3529352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8"/>
                    <a:pt x="578" y="1"/>
                  </a:cubicBezTo>
                  <a:lnTo>
                    <a:pt x="0" y="1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3" name="Google Shape;61473;p25"/>
            <p:cNvSpPr/>
            <p:nvPr/>
          </p:nvSpPr>
          <p:spPr>
            <a:xfrm>
              <a:off x="8803072" y="353130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4" name="Google Shape;61474;p25"/>
            <p:cNvSpPr/>
            <p:nvPr/>
          </p:nvSpPr>
          <p:spPr>
            <a:xfrm>
              <a:off x="6934854" y="3522397"/>
              <a:ext cx="20309" cy="13519"/>
            </a:xfrm>
            <a:custGeom>
              <a:avLst/>
              <a:gdLst/>
              <a:ahLst/>
              <a:cxnLst/>
              <a:rect l="l" t="t" r="r" b="b"/>
              <a:pathLst>
                <a:path w="569" h="449" extrusionOk="0">
                  <a:moveTo>
                    <a:pt x="375" y="413"/>
                  </a:moveTo>
                  <a:cubicBezTo>
                    <a:pt x="387" y="357"/>
                    <a:pt x="405" y="305"/>
                    <a:pt x="569" y="322"/>
                  </a:cubicBezTo>
                  <a:lnTo>
                    <a:pt x="569" y="139"/>
                  </a:lnTo>
                  <a:cubicBezTo>
                    <a:pt x="95" y="1"/>
                    <a:pt x="1" y="448"/>
                    <a:pt x="375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5" name="Google Shape;61475;p25"/>
            <p:cNvSpPr/>
            <p:nvPr/>
          </p:nvSpPr>
          <p:spPr>
            <a:xfrm>
              <a:off x="6136034" y="3529201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6" name="Google Shape;61476;p25"/>
            <p:cNvSpPr/>
            <p:nvPr/>
          </p:nvSpPr>
          <p:spPr>
            <a:xfrm>
              <a:off x="7863662" y="3521132"/>
              <a:ext cx="33587" cy="17343"/>
            </a:xfrm>
            <a:custGeom>
              <a:avLst/>
              <a:gdLst/>
              <a:ahLst/>
              <a:cxnLst/>
              <a:rect l="l" t="t" r="r" b="b"/>
              <a:pathLst>
                <a:path w="941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7" y="575"/>
                    <a:pt x="941" y="1"/>
                    <a:pt x="1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7" name="Google Shape;61477;p25"/>
            <p:cNvSpPr/>
            <p:nvPr/>
          </p:nvSpPr>
          <p:spPr>
            <a:xfrm>
              <a:off x="6552344" y="35285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8" name="Google Shape;61478;p25"/>
            <p:cNvSpPr/>
            <p:nvPr/>
          </p:nvSpPr>
          <p:spPr>
            <a:xfrm>
              <a:off x="4370609" y="3510142"/>
              <a:ext cx="37763" cy="26858"/>
            </a:xfrm>
            <a:custGeom>
              <a:avLst/>
              <a:gdLst/>
              <a:ahLst/>
              <a:cxnLst/>
              <a:rect l="l" t="t" r="r" b="b"/>
              <a:pathLst>
                <a:path w="1058" h="892" extrusionOk="0">
                  <a:moveTo>
                    <a:pt x="1058" y="547"/>
                  </a:moveTo>
                  <a:lnTo>
                    <a:pt x="1058" y="366"/>
                  </a:lnTo>
                  <a:cubicBezTo>
                    <a:pt x="280" y="0"/>
                    <a:pt x="0" y="892"/>
                    <a:pt x="1058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9" name="Google Shape;61479;p25"/>
            <p:cNvSpPr/>
            <p:nvPr/>
          </p:nvSpPr>
          <p:spPr>
            <a:xfrm>
              <a:off x="9080076" y="3518482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5"/>
                    <a:pt x="1" y="125"/>
                    <a:pt x="54" y="272"/>
                  </a:cubicBezTo>
                  <a:lnTo>
                    <a:pt x="635" y="272"/>
                  </a:lnTo>
                  <a:cubicBezTo>
                    <a:pt x="634" y="180"/>
                    <a:pt x="634" y="89"/>
                    <a:pt x="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0" name="Google Shape;61480;p25"/>
            <p:cNvSpPr/>
            <p:nvPr/>
          </p:nvSpPr>
          <p:spPr>
            <a:xfrm>
              <a:off x="72026" y="35208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1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1" name="Google Shape;61481;p25"/>
            <p:cNvSpPr/>
            <p:nvPr/>
          </p:nvSpPr>
          <p:spPr>
            <a:xfrm>
              <a:off x="8724086" y="351809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3" y="102"/>
                  </a:moveTo>
                  <a:cubicBezTo>
                    <a:pt x="194" y="52"/>
                    <a:pt x="37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2" name="Google Shape;61482;p25"/>
            <p:cNvSpPr/>
            <p:nvPr/>
          </p:nvSpPr>
          <p:spPr>
            <a:xfrm>
              <a:off x="8373378" y="3510263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3"/>
                  </a:moveTo>
                  <a:cubicBezTo>
                    <a:pt x="1109" y="140"/>
                    <a:pt x="776" y="55"/>
                    <a:pt x="378" y="0"/>
                  </a:cubicBezTo>
                  <a:cubicBezTo>
                    <a:pt x="0" y="173"/>
                    <a:pt x="175" y="556"/>
                    <a:pt x="954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3" name="Google Shape;61483;p25"/>
            <p:cNvSpPr/>
            <p:nvPr/>
          </p:nvSpPr>
          <p:spPr>
            <a:xfrm>
              <a:off x="5719368" y="3520439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4" name="Google Shape;61484;p25"/>
            <p:cNvSpPr/>
            <p:nvPr/>
          </p:nvSpPr>
          <p:spPr>
            <a:xfrm>
              <a:off x="749886" y="352043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5"/>
                  </a:cubicBezTo>
                  <a:cubicBezTo>
                    <a:pt x="155" y="140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5" name="Google Shape;61485;p25"/>
            <p:cNvSpPr/>
            <p:nvPr/>
          </p:nvSpPr>
          <p:spPr>
            <a:xfrm>
              <a:off x="8799859" y="3518482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5" y="21"/>
                    <a:pt x="3" y="1"/>
                    <a:pt x="0" y="89"/>
                  </a:cubicBezTo>
                  <a:cubicBezTo>
                    <a:pt x="149" y="69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6" name="Google Shape;61486;p25"/>
            <p:cNvSpPr/>
            <p:nvPr/>
          </p:nvSpPr>
          <p:spPr>
            <a:xfrm>
              <a:off x="6459581" y="3496684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3"/>
                  </a:moveTo>
                  <a:cubicBezTo>
                    <a:pt x="1477" y="681"/>
                    <a:pt x="31" y="1"/>
                    <a:pt x="1" y="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7" name="Google Shape;61487;p25"/>
            <p:cNvSpPr/>
            <p:nvPr/>
          </p:nvSpPr>
          <p:spPr>
            <a:xfrm>
              <a:off x="729291" y="35177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1" y="25"/>
                  </a:moveTo>
                  <a:cubicBezTo>
                    <a:pt x="242" y="0"/>
                    <a:pt x="0" y="68"/>
                    <a:pt x="99" y="114"/>
                  </a:cubicBezTo>
                  <a:cubicBezTo>
                    <a:pt x="153" y="140"/>
                    <a:pt x="392" y="71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8" name="Google Shape;61488;p25"/>
            <p:cNvSpPr/>
            <p:nvPr/>
          </p:nvSpPr>
          <p:spPr>
            <a:xfrm>
              <a:off x="3272656" y="350990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7" y="53"/>
                    <a:pt x="40" y="1"/>
                    <a:pt x="2" y="102"/>
                  </a:cubicBezTo>
                  <a:cubicBezTo>
                    <a:pt x="1" y="155"/>
                    <a:pt x="159" y="204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9" name="Google Shape;61489;p25"/>
            <p:cNvSpPr/>
            <p:nvPr/>
          </p:nvSpPr>
          <p:spPr>
            <a:xfrm>
              <a:off x="7017123" y="3504753"/>
              <a:ext cx="22558" cy="8250"/>
            </a:xfrm>
            <a:custGeom>
              <a:avLst/>
              <a:gdLst/>
              <a:ahLst/>
              <a:cxnLst/>
              <a:rect l="l" t="t" r="r" b="b"/>
              <a:pathLst>
                <a:path w="632" h="274" extrusionOk="0">
                  <a:moveTo>
                    <a:pt x="577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386" y="273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0" name="Google Shape;61490;p25"/>
            <p:cNvSpPr/>
            <p:nvPr/>
          </p:nvSpPr>
          <p:spPr>
            <a:xfrm>
              <a:off x="6700465" y="350475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2"/>
                  </a:moveTo>
                  <a:cubicBezTo>
                    <a:pt x="386" y="93"/>
                    <a:pt x="349" y="19"/>
                    <a:pt x="192" y="1"/>
                  </a:cubicBezTo>
                  <a:cubicBezTo>
                    <a:pt x="192" y="92"/>
                    <a:pt x="37" y="108"/>
                    <a:pt x="1" y="183"/>
                  </a:cubicBezTo>
                  <a:cubicBezTo>
                    <a:pt x="192" y="183"/>
                    <a:pt x="230" y="256"/>
                    <a:pt x="386" y="273"/>
                  </a:cubicBezTo>
                  <a:cubicBezTo>
                    <a:pt x="386" y="183"/>
                    <a:pt x="542" y="165"/>
                    <a:pt x="579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1" name="Google Shape;61491;p25"/>
            <p:cNvSpPr/>
            <p:nvPr/>
          </p:nvSpPr>
          <p:spPr>
            <a:xfrm>
              <a:off x="3668300" y="350948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3" y="140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2" name="Google Shape;61492;p25"/>
            <p:cNvSpPr/>
            <p:nvPr/>
          </p:nvSpPr>
          <p:spPr>
            <a:xfrm>
              <a:off x="2267753" y="350716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3"/>
                  </a:moveTo>
                  <a:cubicBezTo>
                    <a:pt x="195" y="52"/>
                    <a:pt x="39" y="0"/>
                    <a:pt x="2" y="103"/>
                  </a:cubicBezTo>
                  <a:cubicBezTo>
                    <a:pt x="1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3" name="Google Shape;61493;p25"/>
            <p:cNvSpPr/>
            <p:nvPr/>
          </p:nvSpPr>
          <p:spPr>
            <a:xfrm>
              <a:off x="8169898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4" y="141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4" name="Google Shape;61494;p25"/>
            <p:cNvSpPr/>
            <p:nvPr/>
          </p:nvSpPr>
          <p:spPr>
            <a:xfrm>
              <a:off x="330042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3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5" name="Google Shape;61495;p25"/>
            <p:cNvSpPr/>
            <p:nvPr/>
          </p:nvSpPr>
          <p:spPr>
            <a:xfrm>
              <a:off x="6855189" y="3504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1" y="1"/>
                    <a:pt x="1" y="70"/>
                    <a:pt x="101" y="117"/>
                  </a:cubicBezTo>
                  <a:cubicBezTo>
                    <a:pt x="153" y="142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6" name="Google Shape;61496;p25"/>
            <p:cNvSpPr/>
            <p:nvPr/>
          </p:nvSpPr>
          <p:spPr>
            <a:xfrm>
              <a:off x="6593925" y="3498912"/>
              <a:ext cx="23914" cy="5871"/>
            </a:xfrm>
            <a:custGeom>
              <a:avLst/>
              <a:gdLst/>
              <a:ahLst/>
              <a:cxnLst/>
              <a:rect l="l" t="t" r="r" b="b"/>
              <a:pathLst>
                <a:path w="670" h="195" extrusionOk="0">
                  <a:moveTo>
                    <a:pt x="477" y="195"/>
                  </a:moveTo>
                  <a:cubicBezTo>
                    <a:pt x="477" y="103"/>
                    <a:pt x="633" y="86"/>
                    <a:pt x="670" y="13"/>
                  </a:cubicBezTo>
                  <a:cubicBezTo>
                    <a:pt x="370" y="21"/>
                    <a:pt x="0" y="0"/>
                    <a:pt x="92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7" name="Google Shape;61497;p25"/>
            <p:cNvSpPr/>
            <p:nvPr/>
          </p:nvSpPr>
          <p:spPr>
            <a:xfrm>
              <a:off x="6080926" y="3496172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4"/>
                  </a:moveTo>
                  <a:cubicBezTo>
                    <a:pt x="196" y="53"/>
                    <a:pt x="39" y="1"/>
                    <a:pt x="4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8" name="Google Shape;61498;p25"/>
            <p:cNvSpPr/>
            <p:nvPr/>
          </p:nvSpPr>
          <p:spPr>
            <a:xfrm>
              <a:off x="5578492" y="349382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9" name="Google Shape;61499;p25"/>
            <p:cNvSpPr/>
            <p:nvPr/>
          </p:nvSpPr>
          <p:spPr>
            <a:xfrm>
              <a:off x="2188517" y="3495781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2"/>
                    <a:pt x="391" y="73"/>
                    <a:pt x="290" y="26"/>
                  </a:cubicBezTo>
                  <a:cubicBezTo>
                    <a:pt x="238" y="1"/>
                    <a:pt x="1" y="70"/>
                    <a:pt x="98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0" name="Google Shape;61500;p25"/>
            <p:cNvSpPr/>
            <p:nvPr/>
          </p:nvSpPr>
          <p:spPr>
            <a:xfrm>
              <a:off x="614899" y="3491084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1" name="Google Shape;61501;p25"/>
            <p:cNvSpPr/>
            <p:nvPr/>
          </p:nvSpPr>
          <p:spPr>
            <a:xfrm>
              <a:off x="5279002" y="348765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1" y="25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2" y="140"/>
                    <a:pt x="390" y="70"/>
                    <a:pt x="29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2" name="Google Shape;61502;p25"/>
            <p:cNvSpPr/>
            <p:nvPr/>
          </p:nvSpPr>
          <p:spPr>
            <a:xfrm>
              <a:off x="2031009" y="3483105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6"/>
                  </a:moveTo>
                  <a:cubicBezTo>
                    <a:pt x="323" y="180"/>
                    <a:pt x="346" y="291"/>
                    <a:pt x="655" y="268"/>
                  </a:cubicBezTo>
                  <a:cubicBezTo>
                    <a:pt x="954" y="43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3" name="Google Shape;61503;p25"/>
            <p:cNvSpPr/>
            <p:nvPr/>
          </p:nvSpPr>
          <p:spPr>
            <a:xfrm>
              <a:off x="4728348" y="348482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9"/>
                  </a:moveTo>
                  <a:cubicBezTo>
                    <a:pt x="154" y="143"/>
                    <a:pt x="394" y="75"/>
                    <a:pt x="293" y="28"/>
                  </a:cubicBezTo>
                  <a:cubicBezTo>
                    <a:pt x="241" y="1"/>
                    <a:pt x="1" y="71"/>
                    <a:pt x="101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4" name="Google Shape;61504;p25"/>
            <p:cNvSpPr/>
            <p:nvPr/>
          </p:nvSpPr>
          <p:spPr>
            <a:xfrm>
              <a:off x="4105561" y="3482352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4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5" name="Google Shape;61505;p25"/>
            <p:cNvSpPr/>
            <p:nvPr/>
          </p:nvSpPr>
          <p:spPr>
            <a:xfrm>
              <a:off x="1283479" y="348286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4" y="3"/>
                    <a:pt x="0" y="90"/>
                  </a:cubicBezTo>
                  <a:cubicBezTo>
                    <a:pt x="151" y="74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6" name="Google Shape;61506;p25"/>
            <p:cNvSpPr/>
            <p:nvPr/>
          </p:nvSpPr>
          <p:spPr>
            <a:xfrm>
              <a:off x="762021" y="3474735"/>
              <a:ext cx="27198" cy="10960"/>
            </a:xfrm>
            <a:custGeom>
              <a:avLst/>
              <a:gdLst/>
              <a:ahLst/>
              <a:cxnLst/>
              <a:rect l="l" t="t" r="r" b="b"/>
              <a:pathLst>
                <a:path w="762" h="364" extrusionOk="0">
                  <a:moveTo>
                    <a:pt x="533" y="363"/>
                  </a:moveTo>
                  <a:cubicBezTo>
                    <a:pt x="650" y="358"/>
                    <a:pt x="762" y="350"/>
                    <a:pt x="724" y="273"/>
                  </a:cubicBezTo>
                  <a:cubicBezTo>
                    <a:pt x="408" y="269"/>
                    <a:pt x="618" y="20"/>
                    <a:pt x="339" y="0"/>
                  </a:cubicBezTo>
                  <a:cubicBezTo>
                    <a:pt x="1" y="186"/>
                    <a:pt x="480" y="178"/>
                    <a:pt x="144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7" name="Google Shape;61507;p25"/>
            <p:cNvSpPr/>
            <p:nvPr/>
          </p:nvSpPr>
          <p:spPr>
            <a:xfrm>
              <a:off x="4511592" y="3476722"/>
              <a:ext cx="13920" cy="7437"/>
            </a:xfrm>
            <a:custGeom>
              <a:avLst/>
              <a:gdLst/>
              <a:ahLst/>
              <a:cxnLst/>
              <a:rect l="l" t="t" r="r" b="b"/>
              <a:pathLst>
                <a:path w="390" h="247" extrusionOk="0">
                  <a:moveTo>
                    <a:pt x="389" y="116"/>
                  </a:moveTo>
                  <a:cubicBezTo>
                    <a:pt x="384" y="22"/>
                    <a:pt x="50" y="1"/>
                    <a:pt x="0" y="116"/>
                  </a:cubicBezTo>
                  <a:cubicBezTo>
                    <a:pt x="220" y="105"/>
                    <a:pt x="303" y="246"/>
                    <a:pt x="38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8" name="Google Shape;61508;p25"/>
            <p:cNvSpPr/>
            <p:nvPr/>
          </p:nvSpPr>
          <p:spPr>
            <a:xfrm>
              <a:off x="874486" y="3471935"/>
              <a:ext cx="25592" cy="10960"/>
            </a:xfrm>
            <a:custGeom>
              <a:avLst/>
              <a:gdLst/>
              <a:ahLst/>
              <a:cxnLst/>
              <a:rect l="l" t="t" r="r" b="b"/>
              <a:pathLst>
                <a:path w="717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5" y="1"/>
                  </a:cubicBezTo>
                  <a:cubicBezTo>
                    <a:pt x="215" y="125"/>
                    <a:pt x="1" y="173"/>
                    <a:pt x="8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9" name="Google Shape;61509;p25"/>
            <p:cNvSpPr/>
            <p:nvPr/>
          </p:nvSpPr>
          <p:spPr>
            <a:xfrm>
              <a:off x="4619595" y="3466816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1" y="171"/>
                  </a:cubicBezTo>
                  <a:cubicBezTo>
                    <a:pt x="0" y="597"/>
                    <a:pt x="953" y="413"/>
                    <a:pt x="1026" y="1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0" name="Google Shape;61510;p25"/>
            <p:cNvSpPr/>
            <p:nvPr/>
          </p:nvSpPr>
          <p:spPr>
            <a:xfrm>
              <a:off x="1214593" y="347434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7" y="54"/>
                    <a:pt x="39" y="0"/>
                    <a:pt x="1" y="103"/>
                  </a:cubicBezTo>
                  <a:cubicBezTo>
                    <a:pt x="1" y="152"/>
                    <a:pt x="159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1" name="Google Shape;61511;p25"/>
            <p:cNvSpPr/>
            <p:nvPr/>
          </p:nvSpPr>
          <p:spPr>
            <a:xfrm>
              <a:off x="5826301" y="3469225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2" name="Google Shape;61512;p25"/>
            <p:cNvSpPr/>
            <p:nvPr/>
          </p:nvSpPr>
          <p:spPr>
            <a:xfrm>
              <a:off x="4717177" y="3469255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2"/>
                  </a:moveTo>
                  <a:lnTo>
                    <a:pt x="414" y="91"/>
                  </a:lnTo>
                  <a:cubicBezTo>
                    <a:pt x="219" y="91"/>
                    <a:pt x="185" y="18"/>
                    <a:pt x="27" y="1"/>
                  </a:cubicBezTo>
                  <a:cubicBezTo>
                    <a:pt x="46" y="143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3" name="Google Shape;61513;p25"/>
            <p:cNvSpPr/>
            <p:nvPr/>
          </p:nvSpPr>
          <p:spPr>
            <a:xfrm>
              <a:off x="860066" y="3471182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4" y="26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4" name="Google Shape;61514;p25"/>
            <p:cNvSpPr/>
            <p:nvPr/>
          </p:nvSpPr>
          <p:spPr>
            <a:xfrm>
              <a:off x="8834195" y="3465883"/>
              <a:ext cx="13884" cy="6835"/>
            </a:xfrm>
            <a:custGeom>
              <a:avLst/>
              <a:gdLst/>
              <a:ahLst/>
              <a:cxnLst/>
              <a:rect l="l" t="t" r="r" b="b"/>
              <a:pathLst>
                <a:path w="389" h="227" extrusionOk="0">
                  <a:moveTo>
                    <a:pt x="388" y="111"/>
                  </a:moveTo>
                  <a:cubicBezTo>
                    <a:pt x="346" y="1"/>
                    <a:pt x="173" y="57"/>
                    <a:pt x="0" y="111"/>
                  </a:cubicBezTo>
                  <a:cubicBezTo>
                    <a:pt x="6" y="203"/>
                    <a:pt x="337" y="226"/>
                    <a:pt x="388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5" name="Google Shape;61515;p25"/>
            <p:cNvSpPr/>
            <p:nvPr/>
          </p:nvSpPr>
          <p:spPr>
            <a:xfrm>
              <a:off x="9050916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3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6" name="Google Shape;61516;p25"/>
            <p:cNvSpPr/>
            <p:nvPr/>
          </p:nvSpPr>
          <p:spPr>
            <a:xfrm>
              <a:off x="8968289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7" name="Google Shape;61517;p25"/>
            <p:cNvSpPr/>
            <p:nvPr/>
          </p:nvSpPr>
          <p:spPr>
            <a:xfrm>
              <a:off x="8625790" y="3451973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8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8" name="Google Shape;61518;p25"/>
            <p:cNvSpPr/>
            <p:nvPr/>
          </p:nvSpPr>
          <p:spPr>
            <a:xfrm>
              <a:off x="1768602" y="34602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3" y="142"/>
                    <a:pt x="395" y="74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9" name="Google Shape;61519;p25"/>
            <p:cNvSpPr/>
            <p:nvPr/>
          </p:nvSpPr>
          <p:spPr>
            <a:xfrm>
              <a:off x="1744689" y="3447366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91"/>
                  </a:moveTo>
                  <a:lnTo>
                    <a:pt x="1" y="454"/>
                  </a:lnTo>
                  <a:lnTo>
                    <a:pt x="578" y="454"/>
                  </a:lnTo>
                  <a:cubicBezTo>
                    <a:pt x="629" y="217"/>
                    <a:pt x="643" y="1"/>
                    <a:pt x="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0" name="Google Shape;61520;p25"/>
            <p:cNvSpPr/>
            <p:nvPr/>
          </p:nvSpPr>
          <p:spPr>
            <a:xfrm>
              <a:off x="8118324" y="3447366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1"/>
                  </a:moveTo>
                  <a:cubicBezTo>
                    <a:pt x="212" y="159"/>
                    <a:pt x="154" y="283"/>
                    <a:pt x="1" y="362"/>
                  </a:cubicBezTo>
                  <a:cubicBezTo>
                    <a:pt x="660" y="433"/>
                    <a:pt x="754" y="16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1" name="Google Shape;61521;p25"/>
            <p:cNvSpPr/>
            <p:nvPr/>
          </p:nvSpPr>
          <p:spPr>
            <a:xfrm>
              <a:off x="3905901" y="3452123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3"/>
                  </a:moveTo>
                  <a:cubicBezTo>
                    <a:pt x="383" y="22"/>
                    <a:pt x="49" y="1"/>
                    <a:pt x="1" y="113"/>
                  </a:cubicBezTo>
                  <a:cubicBezTo>
                    <a:pt x="216" y="105"/>
                    <a:pt x="304" y="247"/>
                    <a:pt x="386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2" name="Google Shape;61522;p25"/>
            <p:cNvSpPr/>
            <p:nvPr/>
          </p:nvSpPr>
          <p:spPr>
            <a:xfrm>
              <a:off x="1541388" y="345480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3" name="Google Shape;61523;p25"/>
            <p:cNvSpPr/>
            <p:nvPr/>
          </p:nvSpPr>
          <p:spPr>
            <a:xfrm>
              <a:off x="560719" y="3452454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4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4" name="Google Shape;61524;p25"/>
            <p:cNvSpPr/>
            <p:nvPr/>
          </p:nvSpPr>
          <p:spPr>
            <a:xfrm>
              <a:off x="271615" y="3449233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0"/>
                  </a:moveTo>
                  <a:cubicBezTo>
                    <a:pt x="515" y="0"/>
                    <a:pt x="54" y="0"/>
                    <a:pt x="1" y="209"/>
                  </a:cubicBezTo>
                  <a:cubicBezTo>
                    <a:pt x="257" y="329"/>
                    <a:pt x="719" y="330"/>
                    <a:pt x="775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5" name="Google Shape;61525;p25"/>
            <p:cNvSpPr/>
            <p:nvPr/>
          </p:nvSpPr>
          <p:spPr>
            <a:xfrm>
              <a:off x="4135935" y="3438966"/>
              <a:ext cx="37120" cy="16561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6" name="Google Shape;61526;p25"/>
            <p:cNvSpPr/>
            <p:nvPr/>
          </p:nvSpPr>
          <p:spPr>
            <a:xfrm>
              <a:off x="860887" y="3447487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5" y="178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1"/>
                    <a:pt x="75" y="1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7" name="Google Shape;61527;p25"/>
            <p:cNvSpPr/>
            <p:nvPr/>
          </p:nvSpPr>
          <p:spPr>
            <a:xfrm>
              <a:off x="6958482" y="344932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8" name="Google Shape;61528;p25"/>
            <p:cNvSpPr/>
            <p:nvPr/>
          </p:nvSpPr>
          <p:spPr>
            <a:xfrm>
              <a:off x="5981739" y="3441856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6"/>
                    <a:pt x="84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9" name="Google Shape;61529;p25"/>
            <p:cNvSpPr/>
            <p:nvPr/>
          </p:nvSpPr>
          <p:spPr>
            <a:xfrm>
              <a:off x="2912347" y="3438183"/>
              <a:ext cx="39726" cy="15778"/>
            </a:xfrm>
            <a:custGeom>
              <a:avLst/>
              <a:gdLst/>
              <a:ahLst/>
              <a:cxnLst/>
              <a:rect l="l" t="t" r="r" b="b"/>
              <a:pathLst>
                <a:path w="1113" h="524" extrusionOk="0">
                  <a:moveTo>
                    <a:pt x="648" y="306"/>
                  </a:moveTo>
                  <a:cubicBezTo>
                    <a:pt x="1112" y="0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0" name="Google Shape;61530;p25"/>
            <p:cNvSpPr/>
            <p:nvPr/>
          </p:nvSpPr>
          <p:spPr>
            <a:xfrm>
              <a:off x="2177345" y="3439146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1" name="Google Shape;61531;p25"/>
            <p:cNvSpPr/>
            <p:nvPr/>
          </p:nvSpPr>
          <p:spPr>
            <a:xfrm>
              <a:off x="1909763" y="3444626"/>
              <a:ext cx="13920" cy="2770"/>
            </a:xfrm>
            <a:custGeom>
              <a:avLst/>
              <a:gdLst/>
              <a:ahLst/>
              <a:cxnLst/>
              <a:rect l="l" t="t" r="r" b="b"/>
              <a:pathLst>
                <a:path w="390" h="92" extrusionOk="0">
                  <a:moveTo>
                    <a:pt x="390" y="0"/>
                  </a:moveTo>
                  <a:cubicBezTo>
                    <a:pt x="240" y="20"/>
                    <a:pt x="6" y="2"/>
                    <a:pt x="1" y="92"/>
                  </a:cubicBezTo>
                  <a:cubicBezTo>
                    <a:pt x="153" y="72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2" name="Google Shape;61532;p25"/>
            <p:cNvSpPr/>
            <p:nvPr/>
          </p:nvSpPr>
          <p:spPr>
            <a:xfrm>
              <a:off x="3998736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42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3" name="Google Shape;61533;p25"/>
            <p:cNvSpPr/>
            <p:nvPr/>
          </p:nvSpPr>
          <p:spPr>
            <a:xfrm>
              <a:off x="804994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4" name="Google Shape;61534;p25"/>
            <p:cNvSpPr/>
            <p:nvPr/>
          </p:nvSpPr>
          <p:spPr>
            <a:xfrm>
              <a:off x="6982645" y="343640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5" name="Google Shape;61535;p25"/>
            <p:cNvSpPr/>
            <p:nvPr/>
          </p:nvSpPr>
          <p:spPr>
            <a:xfrm>
              <a:off x="3155694" y="343369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6" name="Google Shape;61536;p25"/>
            <p:cNvSpPr/>
            <p:nvPr/>
          </p:nvSpPr>
          <p:spPr>
            <a:xfrm>
              <a:off x="2086081" y="343110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8"/>
                  </a:cubicBezTo>
                  <a:cubicBezTo>
                    <a:pt x="954" y="45"/>
                    <a:pt x="0" y="0"/>
                    <a:pt x="76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7" name="Google Shape;61537;p25"/>
            <p:cNvSpPr/>
            <p:nvPr/>
          </p:nvSpPr>
          <p:spPr>
            <a:xfrm>
              <a:off x="3138455" y="3432914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6"/>
                  </a:moveTo>
                  <a:cubicBezTo>
                    <a:pt x="236" y="0"/>
                    <a:pt x="0" y="71"/>
                    <a:pt x="98" y="118"/>
                  </a:cubicBezTo>
                  <a:cubicBezTo>
                    <a:pt x="151" y="143"/>
                    <a:pt x="389" y="72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8" name="Google Shape;61538;p25"/>
            <p:cNvSpPr/>
            <p:nvPr/>
          </p:nvSpPr>
          <p:spPr>
            <a:xfrm>
              <a:off x="2226528" y="343369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6" y="20"/>
                    <a:pt x="2" y="3"/>
                    <a:pt x="1" y="92"/>
                  </a:cubicBezTo>
                  <a:cubicBezTo>
                    <a:pt x="148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9" name="Google Shape;61539;p25"/>
            <p:cNvSpPr/>
            <p:nvPr/>
          </p:nvSpPr>
          <p:spPr>
            <a:xfrm>
              <a:off x="2081869" y="4100751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4"/>
                  </a:cubicBezTo>
                  <a:cubicBezTo>
                    <a:pt x="228" y="289"/>
                    <a:pt x="209" y="419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0" name="Google Shape;61540;p25"/>
            <p:cNvSpPr/>
            <p:nvPr/>
          </p:nvSpPr>
          <p:spPr>
            <a:xfrm>
              <a:off x="8772305" y="3810957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5"/>
                  </a:moveTo>
                  <a:cubicBezTo>
                    <a:pt x="898" y="123"/>
                    <a:pt x="459" y="59"/>
                    <a:pt x="1" y="0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1" name="Google Shape;61541;p25"/>
            <p:cNvSpPr/>
            <p:nvPr/>
          </p:nvSpPr>
          <p:spPr>
            <a:xfrm>
              <a:off x="9095424" y="3584089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4"/>
                  </a:moveTo>
                  <a:cubicBezTo>
                    <a:pt x="793" y="540"/>
                    <a:pt x="1029" y="9"/>
                    <a:pt x="780" y="1"/>
                  </a:cubicBezTo>
                  <a:cubicBezTo>
                    <a:pt x="610" y="160"/>
                    <a:pt x="0" y="115"/>
                    <a:pt x="204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2" name="Google Shape;61542;p25"/>
            <p:cNvSpPr/>
            <p:nvPr/>
          </p:nvSpPr>
          <p:spPr>
            <a:xfrm>
              <a:off x="835332" y="3511678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1"/>
                    <a:pt x="655" y="334"/>
                    <a:pt x="986" y="315"/>
                  </a:cubicBezTo>
                  <a:lnTo>
                    <a:pt x="986" y="43"/>
                  </a:lnTo>
                  <a:cubicBezTo>
                    <a:pt x="612" y="0"/>
                    <a:pt x="0" y="287"/>
                    <a:pt x="406" y="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3" name="Google Shape;61543;p25"/>
            <p:cNvSpPr/>
            <p:nvPr/>
          </p:nvSpPr>
          <p:spPr>
            <a:xfrm>
              <a:off x="808813" y="3448028"/>
              <a:ext cx="37549" cy="11171"/>
            </a:xfrm>
            <a:custGeom>
              <a:avLst/>
              <a:gdLst/>
              <a:ahLst/>
              <a:cxnLst/>
              <a:rect l="l" t="t" r="r" b="b"/>
              <a:pathLst>
                <a:path w="1052" h="371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4" name="Google Shape;61544;p25"/>
            <p:cNvSpPr/>
            <p:nvPr/>
          </p:nvSpPr>
          <p:spPr>
            <a:xfrm>
              <a:off x="8669406" y="5136575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201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5" name="Google Shape;61545;p25"/>
            <p:cNvSpPr/>
            <p:nvPr/>
          </p:nvSpPr>
          <p:spPr>
            <a:xfrm>
              <a:off x="8066999" y="513913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6" y="140"/>
                    <a:pt x="393" y="72"/>
                    <a:pt x="294" y="25"/>
                  </a:cubicBezTo>
                  <a:cubicBezTo>
                    <a:pt x="242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6" name="Google Shape;61546;p25"/>
            <p:cNvSpPr/>
            <p:nvPr/>
          </p:nvSpPr>
          <p:spPr>
            <a:xfrm>
              <a:off x="3244567" y="5137147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1"/>
                  </a:moveTo>
                  <a:lnTo>
                    <a:pt x="29" y="1"/>
                  </a:lnTo>
                  <a:cubicBezTo>
                    <a:pt x="1" y="163"/>
                    <a:pt x="221" y="211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7" name="Google Shape;61547;p25"/>
            <p:cNvSpPr/>
            <p:nvPr/>
          </p:nvSpPr>
          <p:spPr>
            <a:xfrm>
              <a:off x="113821" y="5136996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6"/>
                  </a:moveTo>
                  <a:cubicBezTo>
                    <a:pt x="246" y="1"/>
                    <a:pt x="83" y="74"/>
                    <a:pt x="1" y="187"/>
                  </a:cubicBezTo>
                  <a:cubicBezTo>
                    <a:pt x="302" y="178"/>
                    <a:pt x="668" y="198"/>
                    <a:pt x="579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8" name="Google Shape;61548;p25"/>
            <p:cNvSpPr/>
            <p:nvPr/>
          </p:nvSpPr>
          <p:spPr>
            <a:xfrm>
              <a:off x="2670678" y="513636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2" y="27"/>
                  </a:moveTo>
                  <a:cubicBezTo>
                    <a:pt x="242" y="1"/>
                    <a:pt x="0" y="69"/>
                    <a:pt x="102" y="117"/>
                  </a:cubicBezTo>
                  <a:cubicBezTo>
                    <a:pt x="155" y="140"/>
                    <a:pt x="395" y="72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9" name="Google Shape;61549;p25"/>
            <p:cNvSpPr/>
            <p:nvPr/>
          </p:nvSpPr>
          <p:spPr>
            <a:xfrm>
              <a:off x="6889989" y="5133624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8"/>
                  </a:moveTo>
                  <a:cubicBezTo>
                    <a:pt x="155" y="143"/>
                    <a:pt x="396" y="73"/>
                    <a:pt x="293" y="25"/>
                  </a:cubicBezTo>
                  <a:cubicBezTo>
                    <a:pt x="240" y="0"/>
                    <a:pt x="1" y="71"/>
                    <a:pt x="101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0" name="Google Shape;61550;p25"/>
            <p:cNvSpPr/>
            <p:nvPr/>
          </p:nvSpPr>
          <p:spPr>
            <a:xfrm>
              <a:off x="5196732" y="5133624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2" y="118"/>
                  </a:cubicBezTo>
                  <a:cubicBezTo>
                    <a:pt x="155" y="143"/>
                    <a:pt x="395" y="73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1" name="Google Shape;61551;p25"/>
            <p:cNvSpPr/>
            <p:nvPr/>
          </p:nvSpPr>
          <p:spPr>
            <a:xfrm>
              <a:off x="1827636" y="5120738"/>
              <a:ext cx="39761" cy="13700"/>
            </a:xfrm>
            <a:custGeom>
              <a:avLst/>
              <a:gdLst/>
              <a:ahLst/>
              <a:cxnLst/>
              <a:rect l="l" t="t" r="r" b="b"/>
              <a:pathLst>
                <a:path w="1114" h="455" extrusionOk="0">
                  <a:moveTo>
                    <a:pt x="577" y="0"/>
                  </a:moveTo>
                  <a:cubicBezTo>
                    <a:pt x="405" y="161"/>
                    <a:pt x="113" y="265"/>
                    <a:pt x="0" y="454"/>
                  </a:cubicBezTo>
                  <a:cubicBezTo>
                    <a:pt x="388" y="447"/>
                    <a:pt x="1114" y="141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2" name="Google Shape;61552;p25"/>
            <p:cNvSpPr/>
            <p:nvPr/>
          </p:nvSpPr>
          <p:spPr>
            <a:xfrm>
              <a:off x="1665738" y="5130914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101" y="115"/>
                  </a:moveTo>
                  <a:cubicBezTo>
                    <a:pt x="154" y="139"/>
                    <a:pt x="396" y="72"/>
                    <a:pt x="291" y="25"/>
                  </a:cubicBezTo>
                  <a:cubicBezTo>
                    <a:pt x="239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3" name="Google Shape;61553;p25"/>
            <p:cNvSpPr/>
            <p:nvPr/>
          </p:nvSpPr>
          <p:spPr>
            <a:xfrm>
              <a:off x="1087602" y="51281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3"/>
                    <a:pt x="290" y="27"/>
                  </a:cubicBezTo>
                  <a:cubicBezTo>
                    <a:pt x="241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4" name="Google Shape;61554;p25"/>
            <p:cNvSpPr/>
            <p:nvPr/>
          </p:nvSpPr>
          <p:spPr>
            <a:xfrm>
              <a:off x="2732675" y="512543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5" name="Google Shape;61555;p25"/>
            <p:cNvSpPr/>
            <p:nvPr/>
          </p:nvSpPr>
          <p:spPr>
            <a:xfrm>
              <a:off x="2867019" y="512073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6" name="Google Shape;61556;p25"/>
            <p:cNvSpPr/>
            <p:nvPr/>
          </p:nvSpPr>
          <p:spPr>
            <a:xfrm>
              <a:off x="6556306" y="511766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7" y="205"/>
                    <a:pt x="19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7" name="Google Shape;61557;p25"/>
            <p:cNvSpPr/>
            <p:nvPr/>
          </p:nvSpPr>
          <p:spPr>
            <a:xfrm>
              <a:off x="4222952" y="511766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5" y="205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8" name="Google Shape;61558;p25"/>
            <p:cNvSpPr/>
            <p:nvPr/>
          </p:nvSpPr>
          <p:spPr>
            <a:xfrm>
              <a:off x="536948" y="51200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4"/>
                  </a:moveTo>
                  <a:cubicBezTo>
                    <a:pt x="237" y="1"/>
                    <a:pt x="1" y="67"/>
                    <a:pt x="100" y="114"/>
                  </a:cubicBezTo>
                  <a:cubicBezTo>
                    <a:pt x="152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9" name="Google Shape;61559;p25"/>
            <p:cNvSpPr/>
            <p:nvPr/>
          </p:nvSpPr>
          <p:spPr>
            <a:xfrm>
              <a:off x="5475664" y="511248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91"/>
                  </a:moveTo>
                  <a:cubicBezTo>
                    <a:pt x="387" y="91"/>
                    <a:pt x="349" y="18"/>
                    <a:pt x="195" y="0"/>
                  </a:cubicBezTo>
                  <a:cubicBezTo>
                    <a:pt x="195" y="91"/>
                    <a:pt x="36" y="108"/>
                    <a:pt x="1" y="181"/>
                  </a:cubicBezTo>
                  <a:cubicBezTo>
                    <a:pt x="195" y="181"/>
                    <a:pt x="230" y="255"/>
                    <a:pt x="388" y="273"/>
                  </a:cubicBezTo>
                  <a:cubicBezTo>
                    <a:pt x="387" y="183"/>
                    <a:pt x="542" y="166"/>
                    <a:pt x="58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0" name="Google Shape;61560;p25"/>
            <p:cNvSpPr/>
            <p:nvPr/>
          </p:nvSpPr>
          <p:spPr>
            <a:xfrm>
              <a:off x="4844918" y="5112067"/>
              <a:ext cx="33551" cy="15838"/>
            </a:xfrm>
            <a:custGeom>
              <a:avLst/>
              <a:gdLst/>
              <a:ahLst/>
              <a:cxnLst/>
              <a:rect l="l" t="t" r="r" b="b"/>
              <a:pathLst>
                <a:path w="940" h="526" extrusionOk="0">
                  <a:moveTo>
                    <a:pt x="895" y="197"/>
                  </a:moveTo>
                  <a:cubicBezTo>
                    <a:pt x="939" y="142"/>
                    <a:pt x="604" y="1"/>
                    <a:pt x="510" y="17"/>
                  </a:cubicBezTo>
                  <a:cubicBezTo>
                    <a:pt x="1" y="90"/>
                    <a:pt x="633" y="526"/>
                    <a:pt x="895" y="1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1" name="Google Shape;61561;p25"/>
            <p:cNvSpPr/>
            <p:nvPr/>
          </p:nvSpPr>
          <p:spPr>
            <a:xfrm>
              <a:off x="416667" y="5103696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1"/>
                    <a:pt x="79" y="1"/>
                    <a:pt x="0" y="201"/>
                  </a:cubicBezTo>
                  <a:cubicBezTo>
                    <a:pt x="302" y="242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2" name="Google Shape;61562;p25"/>
            <p:cNvSpPr/>
            <p:nvPr/>
          </p:nvSpPr>
          <p:spPr>
            <a:xfrm>
              <a:off x="822733" y="509336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6"/>
                  </a:moveTo>
                  <a:cubicBezTo>
                    <a:pt x="1320" y="442"/>
                    <a:pt x="1412" y="302"/>
                    <a:pt x="1350" y="92"/>
                  </a:cubicBezTo>
                  <a:cubicBezTo>
                    <a:pt x="721" y="146"/>
                    <a:pt x="451" y="32"/>
                    <a:pt x="1" y="1"/>
                  </a:cubicBezTo>
                  <a:cubicBezTo>
                    <a:pt x="229" y="255"/>
                    <a:pt x="314" y="580"/>
                    <a:pt x="1157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3" name="Google Shape;61563;p25"/>
            <p:cNvSpPr/>
            <p:nvPr/>
          </p:nvSpPr>
          <p:spPr>
            <a:xfrm>
              <a:off x="1189645" y="5090659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5"/>
                  </a:moveTo>
                  <a:cubicBezTo>
                    <a:pt x="658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3" y="182"/>
                  </a:cubicBezTo>
                  <a:cubicBezTo>
                    <a:pt x="0" y="425"/>
                    <a:pt x="531" y="357"/>
                    <a:pt x="71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4" name="Google Shape;61564;p25"/>
            <p:cNvSpPr/>
            <p:nvPr/>
          </p:nvSpPr>
          <p:spPr>
            <a:xfrm>
              <a:off x="6690364" y="509809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6" y="141"/>
                    <a:pt x="395" y="72"/>
                    <a:pt x="293" y="25"/>
                  </a:cubicBezTo>
                  <a:cubicBezTo>
                    <a:pt x="244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5" name="Google Shape;61565;p25"/>
            <p:cNvSpPr/>
            <p:nvPr/>
          </p:nvSpPr>
          <p:spPr>
            <a:xfrm>
              <a:off x="6611343" y="5093339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6" name="Google Shape;61566;p25"/>
            <p:cNvSpPr/>
            <p:nvPr/>
          </p:nvSpPr>
          <p:spPr>
            <a:xfrm>
              <a:off x="5234673" y="509279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5" y="202"/>
                    <a:pt x="341" y="226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7" name="Google Shape;61567;p25"/>
            <p:cNvSpPr/>
            <p:nvPr/>
          </p:nvSpPr>
          <p:spPr>
            <a:xfrm>
              <a:off x="8006537" y="5082500"/>
              <a:ext cx="44687" cy="16380"/>
            </a:xfrm>
            <a:custGeom>
              <a:avLst/>
              <a:gdLst/>
              <a:ahLst/>
              <a:cxnLst/>
              <a:rect l="l" t="t" r="r" b="b"/>
              <a:pathLst>
                <a:path w="1252" h="544" extrusionOk="0">
                  <a:moveTo>
                    <a:pt x="638" y="0"/>
                  </a:moveTo>
                  <a:cubicBezTo>
                    <a:pt x="616" y="171"/>
                    <a:pt x="0" y="63"/>
                    <a:pt x="59" y="272"/>
                  </a:cubicBezTo>
                  <a:cubicBezTo>
                    <a:pt x="397" y="543"/>
                    <a:pt x="1252" y="141"/>
                    <a:pt x="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8" name="Google Shape;61568;p25"/>
            <p:cNvSpPr/>
            <p:nvPr/>
          </p:nvSpPr>
          <p:spPr>
            <a:xfrm>
              <a:off x="6683547" y="50898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7"/>
                  </a:moveTo>
                  <a:cubicBezTo>
                    <a:pt x="242" y="0"/>
                    <a:pt x="1" y="70"/>
                    <a:pt x="103" y="117"/>
                  </a:cubicBezTo>
                  <a:cubicBezTo>
                    <a:pt x="152" y="141"/>
                    <a:pt x="392" y="72"/>
                    <a:pt x="292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9" name="Google Shape;61569;p25"/>
            <p:cNvSpPr/>
            <p:nvPr/>
          </p:nvSpPr>
          <p:spPr>
            <a:xfrm>
              <a:off x="9075543" y="508514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5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0" name="Google Shape;61570;p25"/>
            <p:cNvSpPr/>
            <p:nvPr/>
          </p:nvSpPr>
          <p:spPr>
            <a:xfrm>
              <a:off x="5841969" y="5075334"/>
              <a:ext cx="22165" cy="16229"/>
            </a:xfrm>
            <a:custGeom>
              <a:avLst/>
              <a:gdLst/>
              <a:ahLst/>
              <a:cxnLst/>
              <a:rect l="l" t="t" r="r" b="b"/>
              <a:pathLst>
                <a:path w="621" h="539" extrusionOk="0">
                  <a:moveTo>
                    <a:pt x="343" y="510"/>
                  </a:moveTo>
                  <a:cubicBezTo>
                    <a:pt x="403" y="386"/>
                    <a:pt x="620" y="336"/>
                    <a:pt x="538" y="144"/>
                  </a:cubicBezTo>
                  <a:cubicBezTo>
                    <a:pt x="0" y="0"/>
                    <a:pt x="4" y="538"/>
                    <a:pt x="343" y="5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1" name="Google Shape;61571;p25"/>
            <p:cNvSpPr/>
            <p:nvPr/>
          </p:nvSpPr>
          <p:spPr>
            <a:xfrm>
              <a:off x="5410169" y="508445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0" y="140"/>
                    <a:pt x="394" y="72"/>
                    <a:pt x="291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2" name="Google Shape;61572;p25"/>
            <p:cNvSpPr/>
            <p:nvPr/>
          </p:nvSpPr>
          <p:spPr>
            <a:xfrm>
              <a:off x="2537012" y="5075304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2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3" name="Google Shape;61573;p25"/>
            <p:cNvSpPr/>
            <p:nvPr/>
          </p:nvSpPr>
          <p:spPr>
            <a:xfrm>
              <a:off x="1440273" y="5070216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439" y="408"/>
                  </a:moveTo>
                  <a:cubicBezTo>
                    <a:pt x="745" y="272"/>
                    <a:pt x="655" y="1"/>
                    <a:pt x="54" y="44"/>
                  </a:cubicBezTo>
                  <a:cubicBezTo>
                    <a:pt x="1" y="251"/>
                    <a:pt x="100" y="385"/>
                    <a:pt x="439" y="4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4" name="Google Shape;61574;p25"/>
            <p:cNvSpPr/>
            <p:nvPr/>
          </p:nvSpPr>
          <p:spPr>
            <a:xfrm>
              <a:off x="8886091" y="5076237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5" name="Google Shape;61575;p25"/>
            <p:cNvSpPr/>
            <p:nvPr/>
          </p:nvSpPr>
          <p:spPr>
            <a:xfrm>
              <a:off x="8941270" y="507349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3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6" name="Google Shape;61576;p25"/>
            <p:cNvSpPr/>
            <p:nvPr/>
          </p:nvSpPr>
          <p:spPr>
            <a:xfrm>
              <a:off x="6907335" y="5063863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7" name="Google Shape;61577;p25"/>
            <p:cNvSpPr/>
            <p:nvPr/>
          </p:nvSpPr>
          <p:spPr>
            <a:xfrm>
              <a:off x="2619139" y="5070788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15"/>
                  </a:moveTo>
                  <a:cubicBezTo>
                    <a:pt x="385" y="24"/>
                    <a:pt x="50" y="0"/>
                    <a:pt x="1" y="115"/>
                  </a:cubicBezTo>
                  <a:cubicBezTo>
                    <a:pt x="217" y="106"/>
                    <a:pt x="300" y="248"/>
                    <a:pt x="386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8" name="Google Shape;61578;p25"/>
            <p:cNvSpPr/>
            <p:nvPr/>
          </p:nvSpPr>
          <p:spPr>
            <a:xfrm>
              <a:off x="865599" y="5055101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0"/>
                  </a:cubicBezTo>
                  <a:cubicBezTo>
                    <a:pt x="45" y="137"/>
                    <a:pt x="1" y="624"/>
                    <a:pt x="725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9" name="Google Shape;61579;p25"/>
            <p:cNvSpPr/>
            <p:nvPr/>
          </p:nvSpPr>
          <p:spPr>
            <a:xfrm>
              <a:off x="6132858" y="5062508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3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0" name="Google Shape;61580;p25"/>
            <p:cNvSpPr/>
            <p:nvPr/>
          </p:nvSpPr>
          <p:spPr>
            <a:xfrm>
              <a:off x="6052908" y="5060551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1" name="Google Shape;61581;p25"/>
            <p:cNvSpPr/>
            <p:nvPr/>
          </p:nvSpPr>
          <p:spPr>
            <a:xfrm>
              <a:off x="1387485" y="5050856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4"/>
                  </a:moveTo>
                  <a:cubicBezTo>
                    <a:pt x="386" y="359"/>
                    <a:pt x="403" y="304"/>
                    <a:pt x="566" y="323"/>
                  </a:cubicBezTo>
                  <a:lnTo>
                    <a:pt x="566" y="141"/>
                  </a:lnTo>
                  <a:cubicBezTo>
                    <a:pt x="95" y="0"/>
                    <a:pt x="1" y="451"/>
                    <a:pt x="376" y="4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2" name="Google Shape;61582;p25"/>
            <p:cNvSpPr/>
            <p:nvPr/>
          </p:nvSpPr>
          <p:spPr>
            <a:xfrm>
              <a:off x="5244988" y="505714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40" y="0"/>
                    <a:pt x="1" y="68"/>
                    <a:pt x="96" y="115"/>
                  </a:cubicBezTo>
                  <a:cubicBezTo>
                    <a:pt x="154" y="140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3" name="Google Shape;61583;p25"/>
            <p:cNvSpPr/>
            <p:nvPr/>
          </p:nvSpPr>
          <p:spPr>
            <a:xfrm>
              <a:off x="84304" y="505230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1"/>
                  </a:lnTo>
                  <a:lnTo>
                    <a:pt x="247" y="1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4" name="Google Shape;61584;p25"/>
            <p:cNvSpPr/>
            <p:nvPr/>
          </p:nvSpPr>
          <p:spPr>
            <a:xfrm>
              <a:off x="8428486" y="505203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4" y="50"/>
                    <a:pt x="37" y="0"/>
                    <a:pt x="0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5" name="Google Shape;61585;p25"/>
            <p:cNvSpPr/>
            <p:nvPr/>
          </p:nvSpPr>
          <p:spPr>
            <a:xfrm>
              <a:off x="5282892" y="5046972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0"/>
                  </a:cubicBezTo>
                  <a:cubicBezTo>
                    <a:pt x="239" y="159"/>
                    <a:pt x="0" y="453"/>
                    <a:pt x="58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6" name="Google Shape;61586;p25"/>
            <p:cNvSpPr/>
            <p:nvPr/>
          </p:nvSpPr>
          <p:spPr>
            <a:xfrm>
              <a:off x="3965685" y="5035982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1"/>
                  </a:cubicBezTo>
                  <a:cubicBezTo>
                    <a:pt x="1" y="429"/>
                    <a:pt x="418" y="625"/>
                    <a:pt x="1037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7" name="Google Shape;61587;p25"/>
            <p:cNvSpPr/>
            <p:nvPr/>
          </p:nvSpPr>
          <p:spPr>
            <a:xfrm>
              <a:off x="8452542" y="504886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3" y="142"/>
                    <a:pt x="393" y="73"/>
                    <a:pt x="292" y="27"/>
                  </a:cubicBezTo>
                  <a:cubicBezTo>
                    <a:pt x="238" y="1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8" name="Google Shape;61588;p25"/>
            <p:cNvSpPr/>
            <p:nvPr/>
          </p:nvSpPr>
          <p:spPr>
            <a:xfrm>
              <a:off x="578244" y="504886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4" y="142"/>
                    <a:pt x="394" y="73"/>
                    <a:pt x="294" y="27"/>
                  </a:cubicBezTo>
                  <a:cubicBezTo>
                    <a:pt x="240" y="1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9" name="Google Shape;61589;p25"/>
            <p:cNvSpPr/>
            <p:nvPr/>
          </p:nvSpPr>
          <p:spPr>
            <a:xfrm>
              <a:off x="5196732" y="50461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7"/>
                  </a:moveTo>
                  <a:cubicBezTo>
                    <a:pt x="241" y="1"/>
                    <a:pt x="1" y="70"/>
                    <a:pt x="102" y="115"/>
                  </a:cubicBezTo>
                  <a:cubicBezTo>
                    <a:pt x="155" y="142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0" name="Google Shape;61590;p25"/>
            <p:cNvSpPr/>
            <p:nvPr/>
          </p:nvSpPr>
          <p:spPr>
            <a:xfrm>
              <a:off x="1655495" y="5037518"/>
              <a:ext cx="34872" cy="15236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773" y="404"/>
                  </a:moveTo>
                  <a:cubicBezTo>
                    <a:pt x="977" y="173"/>
                    <a:pt x="122" y="1"/>
                    <a:pt x="0" y="221"/>
                  </a:cubicBezTo>
                  <a:cubicBezTo>
                    <a:pt x="307" y="260"/>
                    <a:pt x="166" y="506"/>
                    <a:pt x="773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1" name="Google Shape;61591;p25"/>
            <p:cNvSpPr/>
            <p:nvPr/>
          </p:nvSpPr>
          <p:spPr>
            <a:xfrm>
              <a:off x="323796" y="5043810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7"/>
                    <a:pt x="672" y="12"/>
                  </a:cubicBezTo>
                  <a:cubicBezTo>
                    <a:pt x="368" y="21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2" name="Google Shape;61592;p25"/>
            <p:cNvSpPr/>
            <p:nvPr/>
          </p:nvSpPr>
          <p:spPr>
            <a:xfrm>
              <a:off x="2564138" y="5044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0"/>
                    <a:pt x="379" y="88"/>
                    <a:pt x="385" y="0"/>
                  </a:cubicBezTo>
                  <a:cubicBezTo>
                    <a:pt x="238" y="21"/>
                    <a:pt x="5" y="3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3" name="Google Shape;61593;p25"/>
            <p:cNvSpPr/>
            <p:nvPr/>
          </p:nvSpPr>
          <p:spPr>
            <a:xfrm>
              <a:off x="1934177" y="5043419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0" y="1"/>
                    <a:pt x="1" y="68"/>
                    <a:pt x="103" y="117"/>
                  </a:cubicBezTo>
                  <a:cubicBezTo>
                    <a:pt x="155" y="143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4" name="Google Shape;61594;p25"/>
            <p:cNvSpPr/>
            <p:nvPr/>
          </p:nvSpPr>
          <p:spPr>
            <a:xfrm>
              <a:off x="7013875" y="50324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5" name="Google Shape;61595;p25"/>
            <p:cNvSpPr/>
            <p:nvPr/>
          </p:nvSpPr>
          <p:spPr>
            <a:xfrm>
              <a:off x="5503218" y="5025023"/>
              <a:ext cx="33622" cy="17283"/>
            </a:xfrm>
            <a:custGeom>
              <a:avLst/>
              <a:gdLst/>
              <a:ahLst/>
              <a:cxnLst/>
              <a:rect l="l" t="t" r="r" b="b"/>
              <a:pathLst>
                <a:path w="942" h="574" extrusionOk="0">
                  <a:moveTo>
                    <a:pt x="0" y="91"/>
                  </a:moveTo>
                  <a:lnTo>
                    <a:pt x="0" y="272"/>
                  </a:lnTo>
                  <a:cubicBezTo>
                    <a:pt x="355" y="574"/>
                    <a:pt x="941" y="1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6" name="Google Shape;61596;p25"/>
            <p:cNvSpPr/>
            <p:nvPr/>
          </p:nvSpPr>
          <p:spPr>
            <a:xfrm>
              <a:off x="4453450" y="503249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2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7" name="Google Shape;61597;p25"/>
            <p:cNvSpPr/>
            <p:nvPr/>
          </p:nvSpPr>
          <p:spPr>
            <a:xfrm>
              <a:off x="2494396" y="5027733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4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8" name="Google Shape;61598;p25"/>
            <p:cNvSpPr/>
            <p:nvPr/>
          </p:nvSpPr>
          <p:spPr>
            <a:xfrm>
              <a:off x="5244988" y="5029690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3"/>
                    <a:pt x="394" y="74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9" name="Google Shape;61599;p25"/>
            <p:cNvSpPr/>
            <p:nvPr/>
          </p:nvSpPr>
          <p:spPr>
            <a:xfrm>
              <a:off x="3073496" y="5026980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8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0" name="Google Shape;61600;p25"/>
            <p:cNvSpPr/>
            <p:nvPr/>
          </p:nvSpPr>
          <p:spPr>
            <a:xfrm>
              <a:off x="2990905" y="5027793"/>
              <a:ext cx="13706" cy="5480"/>
            </a:xfrm>
            <a:custGeom>
              <a:avLst/>
              <a:gdLst/>
              <a:ahLst/>
              <a:cxnLst/>
              <a:rect l="l" t="t" r="r" b="b"/>
              <a:pathLst>
                <a:path w="384" h="182" extrusionOk="0">
                  <a:moveTo>
                    <a:pt x="0" y="181"/>
                  </a:moveTo>
                  <a:lnTo>
                    <a:pt x="384" y="181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1" name="Google Shape;61601;p25"/>
            <p:cNvSpPr/>
            <p:nvPr/>
          </p:nvSpPr>
          <p:spPr>
            <a:xfrm>
              <a:off x="2521593" y="5025023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0" y="199"/>
                    <a:pt x="192" y="290"/>
                    <a:pt x="614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2" name="Google Shape;61602;p25"/>
            <p:cNvSpPr/>
            <p:nvPr/>
          </p:nvSpPr>
          <p:spPr>
            <a:xfrm>
              <a:off x="1903339" y="502463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2" y="104"/>
                  </a:cubicBezTo>
                  <a:cubicBezTo>
                    <a:pt x="1" y="155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3" name="Google Shape;61603;p25"/>
            <p:cNvSpPr/>
            <p:nvPr/>
          </p:nvSpPr>
          <p:spPr>
            <a:xfrm>
              <a:off x="8813922" y="5022283"/>
              <a:ext cx="13920" cy="5480"/>
            </a:xfrm>
            <a:custGeom>
              <a:avLst/>
              <a:gdLst/>
              <a:ahLst/>
              <a:cxnLst/>
              <a:rect l="l" t="t" r="r" b="b"/>
              <a:pathLst>
                <a:path w="390" h="182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4" name="Google Shape;61604;p25"/>
            <p:cNvSpPr/>
            <p:nvPr/>
          </p:nvSpPr>
          <p:spPr>
            <a:xfrm>
              <a:off x="5609794" y="50188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1" y="68"/>
                    <a:pt x="101" y="115"/>
                  </a:cubicBezTo>
                  <a:cubicBezTo>
                    <a:pt x="153" y="141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5" name="Google Shape;61605;p25"/>
            <p:cNvSpPr/>
            <p:nvPr/>
          </p:nvSpPr>
          <p:spPr>
            <a:xfrm>
              <a:off x="2509065" y="5014063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1"/>
                  </a:cubicBezTo>
                  <a:cubicBezTo>
                    <a:pt x="385" y="93"/>
                    <a:pt x="347" y="17"/>
                    <a:pt x="195" y="0"/>
                  </a:cubicBezTo>
                  <a:cubicBezTo>
                    <a:pt x="195" y="93"/>
                    <a:pt x="38" y="109"/>
                    <a:pt x="0" y="182"/>
                  </a:cubicBezTo>
                  <a:cubicBezTo>
                    <a:pt x="195" y="182"/>
                    <a:pt x="230" y="258"/>
                    <a:pt x="38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6" name="Google Shape;61606;p25"/>
            <p:cNvSpPr/>
            <p:nvPr/>
          </p:nvSpPr>
          <p:spPr>
            <a:xfrm>
              <a:off x="1807007" y="5007349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2"/>
                  </a:cubicBezTo>
                  <a:cubicBezTo>
                    <a:pt x="201" y="167"/>
                    <a:pt x="102" y="242"/>
                    <a:pt x="0" y="314"/>
                  </a:cubicBezTo>
                  <a:cubicBezTo>
                    <a:pt x="384" y="317"/>
                    <a:pt x="247" y="562"/>
                    <a:pt x="770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7" name="Google Shape;61607;p25"/>
            <p:cNvSpPr/>
            <p:nvPr/>
          </p:nvSpPr>
          <p:spPr>
            <a:xfrm>
              <a:off x="8810531" y="5016081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0"/>
                    <a:pt x="0" y="68"/>
                    <a:pt x="96" y="115"/>
                  </a:cubicBezTo>
                  <a:cubicBezTo>
                    <a:pt x="152" y="141"/>
                    <a:pt x="388" y="72"/>
                    <a:pt x="289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8" name="Google Shape;61608;p25"/>
            <p:cNvSpPr/>
            <p:nvPr/>
          </p:nvSpPr>
          <p:spPr>
            <a:xfrm>
              <a:off x="8597058" y="501608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8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9" y="0"/>
                    <a:pt x="0" y="69"/>
                    <a:pt x="9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9" name="Google Shape;61609;p25"/>
            <p:cNvSpPr/>
            <p:nvPr/>
          </p:nvSpPr>
          <p:spPr>
            <a:xfrm>
              <a:off x="5372336" y="501373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2"/>
                  </a:moveTo>
                  <a:cubicBezTo>
                    <a:pt x="0" y="154"/>
                    <a:pt x="157" y="206"/>
                    <a:pt x="195" y="102"/>
                  </a:cubicBezTo>
                  <a:cubicBezTo>
                    <a:pt x="196" y="53"/>
                    <a:pt x="38" y="1"/>
                    <a:pt x="3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0" name="Google Shape;61610;p25"/>
            <p:cNvSpPr/>
            <p:nvPr/>
          </p:nvSpPr>
          <p:spPr>
            <a:xfrm>
              <a:off x="3204628" y="5004368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4"/>
                  </a:cubicBezTo>
                  <a:lnTo>
                    <a:pt x="569" y="142"/>
                  </a:lnTo>
                  <a:cubicBezTo>
                    <a:pt x="95" y="0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1" name="Google Shape;61611;p25"/>
            <p:cNvSpPr/>
            <p:nvPr/>
          </p:nvSpPr>
          <p:spPr>
            <a:xfrm>
              <a:off x="8056827" y="501138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2"/>
                    <a:pt x="6" y="3"/>
                    <a:pt x="1" y="91"/>
                  </a:cubicBezTo>
                  <a:cubicBezTo>
                    <a:pt x="151" y="71"/>
                    <a:pt x="382" y="87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2" name="Google Shape;61612;p25"/>
            <p:cNvSpPr/>
            <p:nvPr/>
          </p:nvSpPr>
          <p:spPr>
            <a:xfrm>
              <a:off x="5489441" y="50055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3"/>
                  </a:moveTo>
                  <a:cubicBezTo>
                    <a:pt x="194" y="54"/>
                    <a:pt x="37" y="0"/>
                    <a:pt x="1" y="103"/>
                  </a:cubicBezTo>
                  <a:cubicBezTo>
                    <a:pt x="1" y="154"/>
                    <a:pt x="156" y="206"/>
                    <a:pt x="194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3" name="Google Shape;61613;p25"/>
            <p:cNvSpPr/>
            <p:nvPr/>
          </p:nvSpPr>
          <p:spPr>
            <a:xfrm>
              <a:off x="1452729" y="5003134"/>
              <a:ext cx="23914" cy="10328"/>
            </a:xfrm>
            <a:custGeom>
              <a:avLst/>
              <a:gdLst/>
              <a:ahLst/>
              <a:cxnLst/>
              <a:rect l="l" t="t" r="r" b="b"/>
              <a:pathLst>
                <a:path w="670" h="343" extrusionOk="0">
                  <a:moveTo>
                    <a:pt x="670" y="92"/>
                  </a:moveTo>
                  <a:cubicBezTo>
                    <a:pt x="404" y="95"/>
                    <a:pt x="247" y="49"/>
                    <a:pt x="90" y="1"/>
                  </a:cubicBezTo>
                  <a:cubicBezTo>
                    <a:pt x="0" y="283"/>
                    <a:pt x="610" y="343"/>
                    <a:pt x="67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4" name="Google Shape;61614;p25"/>
            <p:cNvSpPr/>
            <p:nvPr/>
          </p:nvSpPr>
          <p:spPr>
            <a:xfrm>
              <a:off x="4205677" y="500509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5" name="Google Shape;61615;p25"/>
            <p:cNvSpPr/>
            <p:nvPr/>
          </p:nvSpPr>
          <p:spPr>
            <a:xfrm>
              <a:off x="1522614" y="4987447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2"/>
                  </a:moveTo>
                  <a:cubicBezTo>
                    <a:pt x="607" y="616"/>
                    <a:pt x="865" y="616"/>
                    <a:pt x="1413" y="522"/>
                  </a:cubicBezTo>
                  <a:cubicBezTo>
                    <a:pt x="1253" y="263"/>
                    <a:pt x="1102" y="1"/>
                    <a:pt x="252" y="67"/>
                  </a:cubicBezTo>
                  <a:cubicBezTo>
                    <a:pt x="90" y="174"/>
                    <a:pt x="0" y="311"/>
                    <a:pt x="62" y="5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6" name="Google Shape;61616;p25"/>
            <p:cNvSpPr/>
            <p:nvPr/>
          </p:nvSpPr>
          <p:spPr>
            <a:xfrm>
              <a:off x="2020337" y="499464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192" y="102"/>
                  </a:moveTo>
                  <a:cubicBezTo>
                    <a:pt x="192" y="50"/>
                    <a:pt x="39" y="1"/>
                    <a:pt x="2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7" name="Google Shape;61617;p25"/>
            <p:cNvSpPr/>
            <p:nvPr/>
          </p:nvSpPr>
          <p:spPr>
            <a:xfrm>
              <a:off x="4863121" y="4994914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3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8" name="Google Shape;61618;p25"/>
            <p:cNvSpPr/>
            <p:nvPr/>
          </p:nvSpPr>
          <p:spPr>
            <a:xfrm>
              <a:off x="2116740" y="4991813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5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9" name="Google Shape;61619;p25"/>
            <p:cNvSpPr/>
            <p:nvPr/>
          </p:nvSpPr>
          <p:spPr>
            <a:xfrm>
              <a:off x="1707105" y="4994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5"/>
                  </a:moveTo>
                  <a:cubicBezTo>
                    <a:pt x="151" y="142"/>
                    <a:pt x="391" y="71"/>
                    <a:pt x="293" y="24"/>
                  </a:cubicBezTo>
                  <a:cubicBezTo>
                    <a:pt x="239" y="1"/>
                    <a:pt x="1" y="67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0" name="Google Shape;61620;p25"/>
            <p:cNvSpPr/>
            <p:nvPr/>
          </p:nvSpPr>
          <p:spPr>
            <a:xfrm>
              <a:off x="5027339" y="4986785"/>
              <a:ext cx="21630" cy="6383"/>
            </a:xfrm>
            <a:custGeom>
              <a:avLst/>
              <a:gdLst/>
              <a:ahLst/>
              <a:cxnLst/>
              <a:rect l="l" t="t" r="r" b="b"/>
              <a:pathLst>
                <a:path w="606" h="212" extrusionOk="0">
                  <a:moveTo>
                    <a:pt x="606" y="181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2"/>
                    <a:pt x="606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1" name="Google Shape;61621;p25"/>
            <p:cNvSpPr/>
            <p:nvPr/>
          </p:nvSpPr>
          <p:spPr>
            <a:xfrm>
              <a:off x="3975179" y="4989525"/>
              <a:ext cx="13706" cy="2710"/>
            </a:xfrm>
            <a:custGeom>
              <a:avLst/>
              <a:gdLst/>
              <a:ahLst/>
              <a:cxnLst/>
              <a:rect l="l" t="t" r="r" b="b"/>
              <a:pathLst>
                <a:path w="384" h="90" extrusionOk="0">
                  <a:moveTo>
                    <a:pt x="1" y="90"/>
                  </a:moveTo>
                  <a:cubicBezTo>
                    <a:pt x="151" y="70"/>
                    <a:pt x="379" y="87"/>
                    <a:pt x="383" y="1"/>
                  </a:cubicBezTo>
                  <a:cubicBezTo>
                    <a:pt x="236" y="20"/>
                    <a:pt x="7" y="2"/>
                    <a:pt x="1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2" name="Google Shape;61622;p25"/>
            <p:cNvSpPr/>
            <p:nvPr/>
          </p:nvSpPr>
          <p:spPr>
            <a:xfrm>
              <a:off x="2216428" y="498874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0"/>
                    <a:pt x="392" y="73"/>
                    <a:pt x="292" y="27"/>
                  </a:cubicBezTo>
                  <a:cubicBezTo>
                    <a:pt x="238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3" name="Google Shape;61623;p25"/>
            <p:cNvSpPr/>
            <p:nvPr/>
          </p:nvSpPr>
          <p:spPr>
            <a:xfrm>
              <a:off x="8531814" y="4986695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3"/>
                    <a:pt x="5" y="5"/>
                    <a:pt x="1" y="92"/>
                  </a:cubicBezTo>
                  <a:cubicBezTo>
                    <a:pt x="150" y="73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4" name="Google Shape;61624;p25"/>
            <p:cNvSpPr/>
            <p:nvPr/>
          </p:nvSpPr>
          <p:spPr>
            <a:xfrm>
              <a:off x="5537625" y="497817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3" y="104"/>
                  </a:moveTo>
                  <a:cubicBezTo>
                    <a:pt x="195" y="54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5" name="Google Shape;61625;p25"/>
            <p:cNvSpPr/>
            <p:nvPr/>
          </p:nvSpPr>
          <p:spPr>
            <a:xfrm>
              <a:off x="2075409" y="4978565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83" y="88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6" name="Google Shape;61626;p25"/>
            <p:cNvSpPr/>
            <p:nvPr/>
          </p:nvSpPr>
          <p:spPr>
            <a:xfrm>
              <a:off x="1497166" y="4975434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0"/>
                    <a:pt x="3" y="105"/>
                  </a:cubicBezTo>
                  <a:cubicBezTo>
                    <a:pt x="1" y="153"/>
                    <a:pt x="159" y="208"/>
                    <a:pt x="196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7" name="Google Shape;61627;p25"/>
            <p:cNvSpPr/>
            <p:nvPr/>
          </p:nvSpPr>
          <p:spPr>
            <a:xfrm>
              <a:off x="4357046" y="497507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0" y="70"/>
                    <a:pt x="101" y="117"/>
                  </a:cubicBezTo>
                  <a:cubicBezTo>
                    <a:pt x="153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8" name="Google Shape;61628;p25"/>
            <p:cNvSpPr/>
            <p:nvPr/>
          </p:nvSpPr>
          <p:spPr>
            <a:xfrm>
              <a:off x="2488971" y="4966341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1"/>
                    <a:pt x="1" y="540"/>
                    <a:pt x="563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9" name="Google Shape;61629;p25"/>
            <p:cNvSpPr/>
            <p:nvPr/>
          </p:nvSpPr>
          <p:spPr>
            <a:xfrm>
              <a:off x="6600921" y="49723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2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0" name="Google Shape;61630;p25"/>
            <p:cNvSpPr/>
            <p:nvPr/>
          </p:nvSpPr>
          <p:spPr>
            <a:xfrm>
              <a:off x="6249856" y="497233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6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6" y="142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1" name="Google Shape;61631;p25"/>
            <p:cNvSpPr/>
            <p:nvPr/>
          </p:nvSpPr>
          <p:spPr>
            <a:xfrm>
              <a:off x="2271250" y="4964896"/>
              <a:ext cx="25734" cy="8250"/>
            </a:xfrm>
            <a:custGeom>
              <a:avLst/>
              <a:gdLst/>
              <a:ahLst/>
              <a:cxnLst/>
              <a:rect l="l" t="t" r="r" b="b"/>
              <a:pathLst>
                <a:path w="721" h="274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6"/>
                    <a:pt x="720" y="16"/>
                    <a:pt x="492" y="0"/>
                  </a:cubicBezTo>
                  <a:cubicBezTo>
                    <a:pt x="477" y="143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2" name="Google Shape;61632;p25"/>
            <p:cNvSpPr/>
            <p:nvPr/>
          </p:nvSpPr>
          <p:spPr>
            <a:xfrm>
              <a:off x="2670678" y="4966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5" y="142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3" name="Google Shape;61633;p25"/>
            <p:cNvSpPr/>
            <p:nvPr/>
          </p:nvSpPr>
          <p:spPr>
            <a:xfrm>
              <a:off x="4317214" y="4956044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5"/>
                  </a:moveTo>
                  <a:lnTo>
                    <a:pt x="829" y="23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2"/>
                    <a:pt x="327" y="411"/>
                    <a:pt x="829" y="3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4" name="Google Shape;61634;p25"/>
            <p:cNvSpPr/>
            <p:nvPr/>
          </p:nvSpPr>
          <p:spPr>
            <a:xfrm>
              <a:off x="1414718" y="4958362"/>
              <a:ext cx="27519" cy="11291"/>
            </a:xfrm>
            <a:custGeom>
              <a:avLst/>
              <a:gdLst/>
              <a:ahLst/>
              <a:cxnLst/>
              <a:rect l="l" t="t" r="r" b="b"/>
              <a:pathLst>
                <a:path w="771" h="375" extrusionOk="0">
                  <a:moveTo>
                    <a:pt x="770" y="308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9"/>
                    <a:pt x="243" y="374"/>
                    <a:pt x="770" y="3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5" name="Google Shape;61635;p25"/>
            <p:cNvSpPr/>
            <p:nvPr/>
          </p:nvSpPr>
          <p:spPr>
            <a:xfrm>
              <a:off x="1855119" y="4947915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1"/>
                    <a:pt x="1157" y="563"/>
                  </a:cubicBezTo>
                  <a:lnTo>
                    <a:pt x="1157" y="110"/>
                  </a:lnTo>
                  <a:cubicBezTo>
                    <a:pt x="819" y="164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6" name="Google Shape;61636;p25"/>
            <p:cNvSpPr/>
            <p:nvPr/>
          </p:nvSpPr>
          <p:spPr>
            <a:xfrm>
              <a:off x="857033" y="4948457"/>
              <a:ext cx="45865" cy="16741"/>
            </a:xfrm>
            <a:custGeom>
              <a:avLst/>
              <a:gdLst/>
              <a:ahLst/>
              <a:cxnLst/>
              <a:rect l="l" t="t" r="r" b="b"/>
              <a:pathLst>
                <a:path w="1285" h="556" extrusionOk="0">
                  <a:moveTo>
                    <a:pt x="965" y="1"/>
                  </a:moveTo>
                  <a:cubicBezTo>
                    <a:pt x="361" y="18"/>
                    <a:pt x="38" y="171"/>
                    <a:pt x="0" y="454"/>
                  </a:cubicBezTo>
                  <a:cubicBezTo>
                    <a:pt x="365" y="433"/>
                    <a:pt x="426" y="556"/>
                    <a:pt x="776" y="545"/>
                  </a:cubicBezTo>
                  <a:cubicBezTo>
                    <a:pt x="901" y="355"/>
                    <a:pt x="1285" y="142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7" name="Google Shape;61637;p25"/>
            <p:cNvSpPr/>
            <p:nvPr/>
          </p:nvSpPr>
          <p:spPr>
            <a:xfrm>
              <a:off x="5613399" y="4953967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7" y="165"/>
                    <a:pt x="418" y="15"/>
                    <a:pt x="193" y="1"/>
                  </a:cubicBezTo>
                  <a:cubicBezTo>
                    <a:pt x="180" y="57"/>
                    <a:pt x="163" y="108"/>
                    <a:pt x="0" y="93"/>
                  </a:cubicBezTo>
                  <a:cubicBezTo>
                    <a:pt x="21" y="200"/>
                    <a:pt x="56" y="305"/>
                    <a:pt x="383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8" name="Google Shape;61638;p25"/>
            <p:cNvSpPr/>
            <p:nvPr/>
          </p:nvSpPr>
          <p:spPr>
            <a:xfrm>
              <a:off x="2477942" y="495869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0" y="68"/>
                    <a:pt x="102" y="115"/>
                  </a:cubicBezTo>
                  <a:cubicBezTo>
                    <a:pt x="154" y="141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9" name="Google Shape;61639;p25"/>
            <p:cNvSpPr/>
            <p:nvPr/>
          </p:nvSpPr>
          <p:spPr>
            <a:xfrm>
              <a:off x="4119731" y="495357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5"/>
                  </a:moveTo>
                  <a:cubicBezTo>
                    <a:pt x="193" y="51"/>
                    <a:pt x="38" y="1"/>
                    <a:pt x="0" y="105"/>
                  </a:cubicBezTo>
                  <a:cubicBezTo>
                    <a:pt x="0" y="153"/>
                    <a:pt x="157" y="207"/>
                    <a:pt x="193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0" name="Google Shape;61640;p25"/>
            <p:cNvSpPr/>
            <p:nvPr/>
          </p:nvSpPr>
          <p:spPr>
            <a:xfrm>
              <a:off x="2264540" y="495318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1"/>
                    <a:pt x="395" y="74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1" name="Google Shape;61641;p25"/>
            <p:cNvSpPr/>
            <p:nvPr/>
          </p:nvSpPr>
          <p:spPr>
            <a:xfrm>
              <a:off x="3706633" y="4951227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41" y="21"/>
                    <a:pt x="7" y="3"/>
                    <a:pt x="1" y="89"/>
                  </a:cubicBezTo>
                  <a:cubicBezTo>
                    <a:pt x="154" y="69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2" name="Google Shape;61642;p25"/>
            <p:cNvSpPr/>
            <p:nvPr/>
          </p:nvSpPr>
          <p:spPr>
            <a:xfrm>
              <a:off x="4501669" y="494773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6"/>
                  </a:moveTo>
                  <a:cubicBezTo>
                    <a:pt x="153" y="140"/>
                    <a:pt x="392" y="73"/>
                    <a:pt x="291" y="25"/>
                  </a:cubicBezTo>
                  <a:cubicBezTo>
                    <a:pt x="238" y="0"/>
                    <a:pt x="0" y="68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3" name="Google Shape;61643;p25"/>
            <p:cNvSpPr/>
            <p:nvPr/>
          </p:nvSpPr>
          <p:spPr>
            <a:xfrm>
              <a:off x="3414103" y="494773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1" y="0"/>
                    <a:pt x="1" y="68"/>
                    <a:pt x="100" y="116"/>
                  </a:cubicBezTo>
                  <a:cubicBezTo>
                    <a:pt x="152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4" name="Google Shape;61644;p25"/>
            <p:cNvSpPr/>
            <p:nvPr/>
          </p:nvSpPr>
          <p:spPr>
            <a:xfrm>
              <a:off x="7082796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6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5" name="Google Shape;61645;p25"/>
            <p:cNvSpPr/>
            <p:nvPr/>
          </p:nvSpPr>
          <p:spPr>
            <a:xfrm>
              <a:off x="2457348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6" name="Google Shape;61646;p25"/>
            <p:cNvSpPr/>
            <p:nvPr/>
          </p:nvSpPr>
          <p:spPr>
            <a:xfrm>
              <a:off x="5640810" y="493749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7" name="Google Shape;61647;p25"/>
            <p:cNvSpPr/>
            <p:nvPr/>
          </p:nvSpPr>
          <p:spPr>
            <a:xfrm>
              <a:off x="4487357" y="492665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5"/>
                    <a:pt x="89" y="406"/>
                    <a:pt x="692" y="362"/>
                  </a:cubicBezTo>
                  <a:cubicBezTo>
                    <a:pt x="745" y="154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8" name="Google Shape;61648;p25"/>
            <p:cNvSpPr/>
            <p:nvPr/>
          </p:nvSpPr>
          <p:spPr>
            <a:xfrm>
              <a:off x="3352142" y="493403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7"/>
                  </a:moveTo>
                  <a:cubicBezTo>
                    <a:pt x="151" y="143"/>
                    <a:pt x="392" y="73"/>
                    <a:pt x="293" y="26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9" name="Google Shape;61649;p25"/>
            <p:cNvSpPr/>
            <p:nvPr/>
          </p:nvSpPr>
          <p:spPr>
            <a:xfrm>
              <a:off x="7844246" y="4916271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6"/>
                  </a:moveTo>
                  <a:cubicBezTo>
                    <a:pt x="506" y="349"/>
                    <a:pt x="994" y="336"/>
                    <a:pt x="943" y="71"/>
                  </a:cubicBezTo>
                  <a:cubicBezTo>
                    <a:pt x="1" y="1"/>
                    <a:pt x="75" y="634"/>
                    <a:pt x="558" y="6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0" name="Google Shape;61650;p25"/>
            <p:cNvSpPr/>
            <p:nvPr/>
          </p:nvSpPr>
          <p:spPr>
            <a:xfrm>
              <a:off x="2677566" y="493138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4"/>
                  </a:moveTo>
                  <a:cubicBezTo>
                    <a:pt x="156" y="140"/>
                    <a:pt x="395" y="69"/>
                    <a:pt x="294" y="22"/>
                  </a:cubicBezTo>
                  <a:cubicBezTo>
                    <a:pt x="242" y="0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1" name="Google Shape;61651;p25"/>
            <p:cNvSpPr/>
            <p:nvPr/>
          </p:nvSpPr>
          <p:spPr>
            <a:xfrm>
              <a:off x="1872216" y="493138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2" name="Google Shape;61652;p25"/>
            <p:cNvSpPr/>
            <p:nvPr/>
          </p:nvSpPr>
          <p:spPr>
            <a:xfrm>
              <a:off x="4920656" y="4915699"/>
              <a:ext cx="34229" cy="17193"/>
            </a:xfrm>
            <a:custGeom>
              <a:avLst/>
              <a:gdLst/>
              <a:ahLst/>
              <a:cxnLst/>
              <a:rect l="l" t="t" r="r" b="b"/>
              <a:pathLst>
                <a:path w="959" h="571" extrusionOk="0">
                  <a:moveTo>
                    <a:pt x="704" y="545"/>
                  </a:moveTo>
                  <a:cubicBezTo>
                    <a:pt x="863" y="440"/>
                    <a:pt x="958" y="302"/>
                    <a:pt x="894" y="92"/>
                  </a:cubicBezTo>
                  <a:cubicBezTo>
                    <a:pt x="627" y="94"/>
                    <a:pt x="469" y="47"/>
                    <a:pt x="313" y="0"/>
                  </a:cubicBezTo>
                  <a:cubicBezTo>
                    <a:pt x="0" y="146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3" name="Google Shape;61653;p25"/>
            <p:cNvSpPr/>
            <p:nvPr/>
          </p:nvSpPr>
          <p:spPr>
            <a:xfrm>
              <a:off x="2716149" y="491985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7"/>
                  </a:moveTo>
                  <a:lnTo>
                    <a:pt x="563" y="135"/>
                  </a:lnTo>
                  <a:cubicBezTo>
                    <a:pt x="0" y="1"/>
                    <a:pt x="0" y="540"/>
                    <a:pt x="563" y="4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4" name="Google Shape;61654;p25"/>
            <p:cNvSpPr/>
            <p:nvPr/>
          </p:nvSpPr>
          <p:spPr>
            <a:xfrm>
              <a:off x="6518365" y="492587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6"/>
                  </a:moveTo>
                  <a:cubicBezTo>
                    <a:pt x="236" y="0"/>
                    <a:pt x="0" y="69"/>
                    <a:pt x="101" y="115"/>
                  </a:cubicBezTo>
                  <a:cubicBezTo>
                    <a:pt x="151" y="140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5" name="Google Shape;61655;p25"/>
            <p:cNvSpPr/>
            <p:nvPr/>
          </p:nvSpPr>
          <p:spPr>
            <a:xfrm>
              <a:off x="2631667" y="4921148"/>
              <a:ext cx="21951" cy="8732"/>
            </a:xfrm>
            <a:custGeom>
              <a:avLst/>
              <a:gdLst/>
              <a:ahLst/>
              <a:cxnLst/>
              <a:rect l="l" t="t" r="r" b="b"/>
              <a:pathLst>
                <a:path w="615" h="290" extrusionOk="0">
                  <a:moveTo>
                    <a:pt x="614" y="272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199"/>
                    <a:pt x="194" y="289"/>
                    <a:pt x="614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6" name="Google Shape;61656;p25"/>
            <p:cNvSpPr/>
            <p:nvPr/>
          </p:nvSpPr>
          <p:spPr>
            <a:xfrm>
              <a:off x="1833597" y="491843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3"/>
                    <a:pt x="0" y="315"/>
                    <a:pt x="410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7" name="Google Shape;61657;p25"/>
            <p:cNvSpPr/>
            <p:nvPr/>
          </p:nvSpPr>
          <p:spPr>
            <a:xfrm>
              <a:off x="1600565" y="4923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0" y="88"/>
                    <a:pt x="385" y="1"/>
                  </a:cubicBezTo>
                  <a:cubicBezTo>
                    <a:pt x="235" y="21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8" name="Google Shape;61658;p25"/>
            <p:cNvSpPr/>
            <p:nvPr/>
          </p:nvSpPr>
          <p:spPr>
            <a:xfrm>
              <a:off x="8380302" y="491804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4"/>
                  </a:moveTo>
                  <a:cubicBezTo>
                    <a:pt x="195" y="53"/>
                    <a:pt x="39" y="0"/>
                    <a:pt x="1" y="104"/>
                  </a:cubicBezTo>
                  <a:cubicBezTo>
                    <a:pt x="1" y="153"/>
                    <a:pt x="159" y="205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9" name="Google Shape;61659;p25"/>
            <p:cNvSpPr/>
            <p:nvPr/>
          </p:nvSpPr>
          <p:spPr>
            <a:xfrm>
              <a:off x="7447531" y="49203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0" y="115"/>
                  </a:cubicBezTo>
                  <a:cubicBezTo>
                    <a:pt x="153" y="141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0" name="Google Shape;61660;p25"/>
            <p:cNvSpPr/>
            <p:nvPr/>
          </p:nvSpPr>
          <p:spPr>
            <a:xfrm>
              <a:off x="2288775" y="4918258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5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0"/>
                    <a:pt x="85" y="74"/>
                    <a:pt x="1" y="1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1" name="Google Shape;61661;p25"/>
            <p:cNvSpPr/>
            <p:nvPr/>
          </p:nvSpPr>
          <p:spPr>
            <a:xfrm>
              <a:off x="2653688" y="4912929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2" y="93"/>
                    <a:pt x="349" y="19"/>
                    <a:pt x="192" y="1"/>
                  </a:cubicBezTo>
                  <a:cubicBezTo>
                    <a:pt x="192" y="92"/>
                    <a:pt x="35" y="108"/>
                    <a:pt x="0" y="184"/>
                  </a:cubicBezTo>
                  <a:cubicBezTo>
                    <a:pt x="192" y="182"/>
                    <a:pt x="230" y="257"/>
                    <a:pt x="385" y="274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2" name="Google Shape;61662;p25"/>
            <p:cNvSpPr/>
            <p:nvPr/>
          </p:nvSpPr>
          <p:spPr>
            <a:xfrm>
              <a:off x="6129967" y="4905462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2" y="506"/>
                    <a:pt x="742" y="1"/>
                    <a:pt x="1" y="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3" name="Google Shape;61663;p25"/>
            <p:cNvSpPr/>
            <p:nvPr/>
          </p:nvSpPr>
          <p:spPr>
            <a:xfrm>
              <a:off x="5500577" y="4901999"/>
              <a:ext cx="35086" cy="16470"/>
            </a:xfrm>
            <a:custGeom>
              <a:avLst/>
              <a:gdLst/>
              <a:ahLst/>
              <a:cxnLst/>
              <a:rect l="l" t="t" r="r" b="b"/>
              <a:pathLst>
                <a:path w="983" h="547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8"/>
                    <a:pt x="408" y="389"/>
                    <a:pt x="654" y="547"/>
                  </a:cubicBezTo>
                  <a:cubicBezTo>
                    <a:pt x="647" y="331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4" name="Google Shape;61664;p25"/>
            <p:cNvSpPr/>
            <p:nvPr/>
          </p:nvSpPr>
          <p:spPr>
            <a:xfrm>
              <a:off x="2904781" y="49094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6"/>
                  </a:moveTo>
                  <a:cubicBezTo>
                    <a:pt x="237" y="1"/>
                    <a:pt x="1" y="70"/>
                    <a:pt x="99" y="116"/>
                  </a:cubicBezTo>
                  <a:cubicBezTo>
                    <a:pt x="152" y="142"/>
                    <a:pt x="390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5" name="Google Shape;61665;p25"/>
            <p:cNvSpPr/>
            <p:nvPr/>
          </p:nvSpPr>
          <p:spPr>
            <a:xfrm>
              <a:off x="7588799" y="4901999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581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6" name="Google Shape;61666;p25"/>
            <p:cNvSpPr/>
            <p:nvPr/>
          </p:nvSpPr>
          <p:spPr>
            <a:xfrm>
              <a:off x="8270157" y="4901578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5"/>
                  </a:moveTo>
                  <a:cubicBezTo>
                    <a:pt x="197" y="54"/>
                    <a:pt x="39" y="1"/>
                    <a:pt x="1" y="105"/>
                  </a:cubicBezTo>
                  <a:cubicBezTo>
                    <a:pt x="1" y="156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7" name="Google Shape;61667;p25"/>
            <p:cNvSpPr/>
            <p:nvPr/>
          </p:nvSpPr>
          <p:spPr>
            <a:xfrm>
              <a:off x="5079699" y="48984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4" y="118"/>
                  </a:moveTo>
                  <a:cubicBezTo>
                    <a:pt x="157" y="143"/>
                    <a:pt x="393" y="75"/>
                    <a:pt x="296" y="27"/>
                  </a:cubicBezTo>
                  <a:cubicBezTo>
                    <a:pt x="242" y="0"/>
                    <a:pt x="1" y="70"/>
                    <a:pt x="104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8" name="Google Shape;61668;p25"/>
            <p:cNvSpPr/>
            <p:nvPr/>
          </p:nvSpPr>
          <p:spPr>
            <a:xfrm>
              <a:off x="1336624" y="4876046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1"/>
                  </a:moveTo>
                  <a:cubicBezTo>
                    <a:pt x="587" y="701"/>
                    <a:pt x="336" y="929"/>
                    <a:pt x="836" y="863"/>
                  </a:cubicBezTo>
                  <a:cubicBezTo>
                    <a:pt x="1462" y="634"/>
                    <a:pt x="634" y="0"/>
                    <a:pt x="63" y="317"/>
                  </a:cubicBezTo>
                  <a:cubicBezTo>
                    <a:pt x="0" y="497"/>
                    <a:pt x="336" y="495"/>
                    <a:pt x="450" y="5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9" name="Google Shape;61669;p25"/>
            <p:cNvSpPr/>
            <p:nvPr/>
          </p:nvSpPr>
          <p:spPr>
            <a:xfrm>
              <a:off x="7003667" y="4893840"/>
              <a:ext cx="13884" cy="5450"/>
            </a:xfrm>
            <a:custGeom>
              <a:avLst/>
              <a:gdLst/>
              <a:ahLst/>
              <a:cxnLst/>
              <a:rect l="l" t="t" r="r" b="b"/>
              <a:pathLst>
                <a:path w="389" h="181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0" name="Google Shape;61670;p25"/>
            <p:cNvSpPr/>
            <p:nvPr/>
          </p:nvSpPr>
          <p:spPr>
            <a:xfrm>
              <a:off x="2917987" y="4891100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2"/>
                  </a:moveTo>
                  <a:cubicBezTo>
                    <a:pt x="825" y="27"/>
                    <a:pt x="294" y="95"/>
                    <a:pt x="115" y="0"/>
                  </a:cubicBezTo>
                  <a:cubicBezTo>
                    <a:pt x="0" y="235"/>
                    <a:pt x="192" y="326"/>
                    <a:pt x="692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1" name="Google Shape;61671;p25"/>
            <p:cNvSpPr/>
            <p:nvPr/>
          </p:nvSpPr>
          <p:spPr>
            <a:xfrm>
              <a:off x="1610666" y="489579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3" y="142"/>
                    <a:pt x="392" y="72"/>
                    <a:pt x="294" y="24"/>
                  </a:cubicBezTo>
                  <a:cubicBezTo>
                    <a:pt x="239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2" name="Google Shape;61672;p25"/>
            <p:cNvSpPr/>
            <p:nvPr/>
          </p:nvSpPr>
          <p:spPr>
            <a:xfrm>
              <a:off x="2818835" y="4890739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1" y="103"/>
                  </a:moveTo>
                  <a:cubicBezTo>
                    <a:pt x="194" y="53"/>
                    <a:pt x="36" y="0"/>
                    <a:pt x="0" y="103"/>
                  </a:cubicBezTo>
                  <a:cubicBezTo>
                    <a:pt x="0" y="153"/>
                    <a:pt x="154" y="204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3" name="Google Shape;61673;p25"/>
            <p:cNvSpPr/>
            <p:nvPr/>
          </p:nvSpPr>
          <p:spPr>
            <a:xfrm>
              <a:off x="1004940" y="489305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2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4" name="Google Shape;61674;p25"/>
            <p:cNvSpPr/>
            <p:nvPr/>
          </p:nvSpPr>
          <p:spPr>
            <a:xfrm>
              <a:off x="660834" y="489305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5" name="Google Shape;61675;p25"/>
            <p:cNvSpPr/>
            <p:nvPr/>
          </p:nvSpPr>
          <p:spPr>
            <a:xfrm>
              <a:off x="492262" y="4884837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7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8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6" name="Google Shape;61676;p25"/>
            <p:cNvSpPr/>
            <p:nvPr/>
          </p:nvSpPr>
          <p:spPr>
            <a:xfrm>
              <a:off x="2089293" y="4883543"/>
              <a:ext cx="38726" cy="12616"/>
            </a:xfrm>
            <a:custGeom>
              <a:avLst/>
              <a:gdLst/>
              <a:ahLst/>
              <a:cxnLst/>
              <a:rect l="l" t="t" r="r" b="b"/>
              <a:pathLst>
                <a:path w="1085" h="419" extrusionOk="0">
                  <a:moveTo>
                    <a:pt x="962" y="342"/>
                  </a:moveTo>
                  <a:cubicBezTo>
                    <a:pt x="1085" y="122"/>
                    <a:pt x="42" y="0"/>
                    <a:pt x="0" y="158"/>
                  </a:cubicBezTo>
                  <a:cubicBezTo>
                    <a:pt x="366" y="199"/>
                    <a:pt x="347" y="418"/>
                    <a:pt x="962" y="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7" name="Google Shape;61677;p25"/>
            <p:cNvSpPr/>
            <p:nvPr/>
          </p:nvSpPr>
          <p:spPr>
            <a:xfrm>
              <a:off x="8662517" y="488833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3"/>
                    <a:pt x="0" y="92"/>
                  </a:cubicBezTo>
                  <a:cubicBezTo>
                    <a:pt x="150" y="72"/>
                    <a:pt x="381" y="88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8" name="Google Shape;61678;p25"/>
            <p:cNvSpPr/>
            <p:nvPr/>
          </p:nvSpPr>
          <p:spPr>
            <a:xfrm>
              <a:off x="216150" y="4885590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9" name="Google Shape;61679;p25"/>
            <p:cNvSpPr/>
            <p:nvPr/>
          </p:nvSpPr>
          <p:spPr>
            <a:xfrm>
              <a:off x="5585845" y="4879779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3"/>
                  </a:moveTo>
                  <a:cubicBezTo>
                    <a:pt x="191" y="52"/>
                    <a:pt x="36" y="0"/>
                    <a:pt x="1" y="103"/>
                  </a:cubicBezTo>
                  <a:cubicBezTo>
                    <a:pt x="1" y="154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0" name="Google Shape;61680;p25"/>
            <p:cNvSpPr/>
            <p:nvPr/>
          </p:nvSpPr>
          <p:spPr>
            <a:xfrm>
              <a:off x="4711609" y="488011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1" name="Google Shape;61681;p25"/>
            <p:cNvSpPr/>
            <p:nvPr/>
          </p:nvSpPr>
          <p:spPr>
            <a:xfrm>
              <a:off x="2436575" y="4866592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50"/>
                  </a:moveTo>
                  <a:cubicBezTo>
                    <a:pt x="1132" y="1"/>
                    <a:pt x="0" y="214"/>
                    <a:pt x="102" y="540"/>
                  </a:cubicBezTo>
                  <a:cubicBezTo>
                    <a:pt x="648" y="616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2" name="Google Shape;61682;p25"/>
            <p:cNvSpPr/>
            <p:nvPr/>
          </p:nvSpPr>
          <p:spPr>
            <a:xfrm>
              <a:off x="96404" y="487932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4"/>
                    <a:pt x="393" y="74"/>
                    <a:pt x="294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3" name="Google Shape;61683;p25"/>
            <p:cNvSpPr/>
            <p:nvPr/>
          </p:nvSpPr>
          <p:spPr>
            <a:xfrm>
              <a:off x="7664466" y="4874661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4" name="Google Shape;61684;p25"/>
            <p:cNvSpPr/>
            <p:nvPr/>
          </p:nvSpPr>
          <p:spPr>
            <a:xfrm>
              <a:off x="5224358" y="487664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5" name="Google Shape;61685;p25"/>
            <p:cNvSpPr/>
            <p:nvPr/>
          </p:nvSpPr>
          <p:spPr>
            <a:xfrm>
              <a:off x="4645900" y="4866441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7"/>
                    <a:pt x="1" y="447"/>
                    <a:pt x="49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6" name="Google Shape;61686;p25"/>
            <p:cNvSpPr/>
            <p:nvPr/>
          </p:nvSpPr>
          <p:spPr>
            <a:xfrm>
              <a:off x="7213500" y="48656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4" y="72"/>
                    <a:pt x="295" y="27"/>
                  </a:cubicBezTo>
                  <a:cubicBezTo>
                    <a:pt x="240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7" name="Google Shape;61687;p25"/>
            <p:cNvSpPr/>
            <p:nvPr/>
          </p:nvSpPr>
          <p:spPr>
            <a:xfrm>
              <a:off x="3362600" y="4860931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4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8" name="Google Shape;61688;p25"/>
            <p:cNvSpPr/>
            <p:nvPr/>
          </p:nvSpPr>
          <p:spPr>
            <a:xfrm>
              <a:off x="2429865" y="486565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5"/>
                    <a:pt x="290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9" name="Google Shape;61689;p25"/>
            <p:cNvSpPr/>
            <p:nvPr/>
          </p:nvSpPr>
          <p:spPr>
            <a:xfrm>
              <a:off x="1813895" y="4863370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4"/>
                    <a:pt x="192" y="103"/>
                  </a:cubicBezTo>
                  <a:cubicBezTo>
                    <a:pt x="192" y="53"/>
                    <a:pt x="37" y="1"/>
                    <a:pt x="2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0" name="Google Shape;61690;p25"/>
            <p:cNvSpPr/>
            <p:nvPr/>
          </p:nvSpPr>
          <p:spPr>
            <a:xfrm>
              <a:off x="6449480" y="4862918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6"/>
                  </a:moveTo>
                  <a:cubicBezTo>
                    <a:pt x="241" y="0"/>
                    <a:pt x="1" y="69"/>
                    <a:pt x="103" y="118"/>
                  </a:cubicBezTo>
                  <a:cubicBezTo>
                    <a:pt x="155" y="142"/>
                    <a:pt x="395" y="75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1" name="Google Shape;61691;p25"/>
            <p:cNvSpPr/>
            <p:nvPr/>
          </p:nvSpPr>
          <p:spPr>
            <a:xfrm>
              <a:off x="5866989" y="4856626"/>
              <a:ext cx="8959" cy="11502"/>
            </a:xfrm>
            <a:custGeom>
              <a:avLst/>
              <a:gdLst/>
              <a:ahLst/>
              <a:cxnLst/>
              <a:rect l="l" t="t" r="r" b="b"/>
              <a:pathLst>
                <a:path w="251" h="382" extrusionOk="0">
                  <a:moveTo>
                    <a:pt x="223" y="235"/>
                  </a:moveTo>
                  <a:cubicBezTo>
                    <a:pt x="251" y="141"/>
                    <a:pt x="72" y="0"/>
                    <a:pt x="29" y="144"/>
                  </a:cubicBezTo>
                  <a:cubicBezTo>
                    <a:pt x="0" y="240"/>
                    <a:pt x="179" y="381"/>
                    <a:pt x="223" y="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2" name="Google Shape;61692;p25"/>
            <p:cNvSpPr/>
            <p:nvPr/>
          </p:nvSpPr>
          <p:spPr>
            <a:xfrm>
              <a:off x="0" y="4860269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5"/>
                  </a:moveTo>
                  <a:cubicBezTo>
                    <a:pt x="242" y="1"/>
                    <a:pt x="1" y="69"/>
                    <a:pt x="102" y="117"/>
                  </a:cubicBezTo>
                  <a:cubicBezTo>
                    <a:pt x="157" y="140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3" name="Google Shape;61693;p25"/>
            <p:cNvSpPr/>
            <p:nvPr/>
          </p:nvSpPr>
          <p:spPr>
            <a:xfrm>
              <a:off x="4477577" y="4858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69"/>
                    <a:pt x="383" y="88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4" name="Google Shape;61694;p25"/>
            <p:cNvSpPr/>
            <p:nvPr/>
          </p:nvSpPr>
          <p:spPr>
            <a:xfrm>
              <a:off x="6645785" y="484970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5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0" y="152"/>
                    <a:pt x="157" y="204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5" name="Google Shape;61695;p25"/>
            <p:cNvSpPr/>
            <p:nvPr/>
          </p:nvSpPr>
          <p:spPr>
            <a:xfrm>
              <a:off x="4591006" y="4852019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7"/>
                  </a:moveTo>
                  <a:cubicBezTo>
                    <a:pt x="241" y="1"/>
                    <a:pt x="1" y="71"/>
                    <a:pt x="103" y="117"/>
                  </a:cubicBezTo>
                  <a:cubicBezTo>
                    <a:pt x="156" y="143"/>
                    <a:pt x="395" y="74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6" name="Google Shape;61696;p25"/>
            <p:cNvSpPr/>
            <p:nvPr/>
          </p:nvSpPr>
          <p:spPr>
            <a:xfrm>
              <a:off x="2626027" y="4847292"/>
              <a:ext cx="15134" cy="9274"/>
            </a:xfrm>
            <a:custGeom>
              <a:avLst/>
              <a:gdLst/>
              <a:ahLst/>
              <a:cxnLst/>
              <a:rect l="l" t="t" r="r" b="b"/>
              <a:pathLst>
                <a:path w="424" h="308" extrusionOk="0">
                  <a:moveTo>
                    <a:pt x="387" y="274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3"/>
                    <a:pt x="58" y="308"/>
                    <a:pt x="3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7" name="Google Shape;61697;p25"/>
            <p:cNvSpPr/>
            <p:nvPr/>
          </p:nvSpPr>
          <p:spPr>
            <a:xfrm>
              <a:off x="2557178" y="4852802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8" name="Google Shape;61698;p25"/>
            <p:cNvSpPr/>
            <p:nvPr/>
          </p:nvSpPr>
          <p:spPr>
            <a:xfrm>
              <a:off x="2515989" y="4841060"/>
              <a:ext cx="30410" cy="11773"/>
            </a:xfrm>
            <a:custGeom>
              <a:avLst/>
              <a:gdLst/>
              <a:ahLst/>
              <a:cxnLst/>
              <a:rect l="l" t="t" r="r" b="b"/>
              <a:pathLst>
                <a:path w="852" h="391" extrusionOk="0">
                  <a:moveTo>
                    <a:pt x="771" y="26"/>
                  </a:moveTo>
                  <a:cubicBezTo>
                    <a:pt x="334" y="0"/>
                    <a:pt x="48" y="47"/>
                    <a:pt x="1" y="208"/>
                  </a:cubicBezTo>
                  <a:cubicBezTo>
                    <a:pt x="275" y="229"/>
                    <a:pt x="324" y="358"/>
                    <a:pt x="578" y="391"/>
                  </a:cubicBezTo>
                  <a:cubicBezTo>
                    <a:pt x="638" y="268"/>
                    <a:pt x="852" y="216"/>
                    <a:pt x="77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9" name="Google Shape;61699;p25"/>
            <p:cNvSpPr/>
            <p:nvPr/>
          </p:nvSpPr>
          <p:spPr>
            <a:xfrm>
              <a:off x="4019794" y="484109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0"/>
                    <a:pt x="392" y="71"/>
                    <a:pt x="293" y="25"/>
                  </a:cubicBezTo>
                  <a:cubicBezTo>
                    <a:pt x="240" y="1"/>
                    <a:pt x="0" y="70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0" name="Google Shape;61700;p25"/>
            <p:cNvSpPr/>
            <p:nvPr/>
          </p:nvSpPr>
          <p:spPr>
            <a:xfrm>
              <a:off x="7210252" y="4835791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3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1" name="Google Shape;61701;p25"/>
            <p:cNvSpPr/>
            <p:nvPr/>
          </p:nvSpPr>
          <p:spPr>
            <a:xfrm>
              <a:off x="5933233" y="48356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8"/>
                    <a:pt x="102" y="115"/>
                  </a:cubicBezTo>
                  <a:cubicBezTo>
                    <a:pt x="153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2" name="Google Shape;61702;p25"/>
            <p:cNvSpPr/>
            <p:nvPr/>
          </p:nvSpPr>
          <p:spPr>
            <a:xfrm>
              <a:off x="2897428" y="4828113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8"/>
                    <a:pt x="644" y="24"/>
                    <a:pt x="305" y="1"/>
                  </a:cubicBezTo>
                  <a:cubicBezTo>
                    <a:pt x="1" y="138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3" name="Google Shape;61703;p25"/>
            <p:cNvSpPr/>
            <p:nvPr/>
          </p:nvSpPr>
          <p:spPr>
            <a:xfrm>
              <a:off x="2116348" y="4822663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6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5"/>
                    <a:pt x="589" y="5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4" name="Google Shape;61704;p25"/>
            <p:cNvSpPr/>
            <p:nvPr/>
          </p:nvSpPr>
          <p:spPr>
            <a:xfrm>
              <a:off x="6807469" y="48329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2" y="24"/>
                  </a:moveTo>
                  <a:cubicBezTo>
                    <a:pt x="237" y="0"/>
                    <a:pt x="1" y="68"/>
                    <a:pt x="100" y="115"/>
                  </a:cubicBezTo>
                  <a:cubicBezTo>
                    <a:pt x="152" y="140"/>
                    <a:pt x="391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5" name="Google Shape;61705;p25"/>
            <p:cNvSpPr/>
            <p:nvPr/>
          </p:nvSpPr>
          <p:spPr>
            <a:xfrm>
              <a:off x="8369880" y="48301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6" y="140"/>
                    <a:pt x="393" y="71"/>
                    <a:pt x="293" y="24"/>
                  </a:cubicBezTo>
                  <a:cubicBezTo>
                    <a:pt x="241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6" name="Google Shape;61706;p25"/>
            <p:cNvSpPr/>
            <p:nvPr/>
          </p:nvSpPr>
          <p:spPr>
            <a:xfrm>
              <a:off x="7341062" y="481947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82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7" name="Google Shape;61707;p25"/>
            <p:cNvSpPr/>
            <p:nvPr/>
          </p:nvSpPr>
          <p:spPr>
            <a:xfrm>
              <a:off x="4972123" y="4823868"/>
              <a:ext cx="9030" cy="11442"/>
            </a:xfrm>
            <a:custGeom>
              <a:avLst/>
              <a:gdLst/>
              <a:ahLst/>
              <a:cxnLst/>
              <a:rect l="l" t="t" r="r" b="b"/>
              <a:pathLst>
                <a:path w="253" h="380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9"/>
                    <a:pt x="224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8" name="Google Shape;61708;p25"/>
            <p:cNvSpPr/>
            <p:nvPr/>
          </p:nvSpPr>
          <p:spPr>
            <a:xfrm>
              <a:off x="2333461" y="4824711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9" name="Google Shape;61709;p25"/>
            <p:cNvSpPr/>
            <p:nvPr/>
          </p:nvSpPr>
          <p:spPr>
            <a:xfrm>
              <a:off x="2061668" y="482269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0" name="Google Shape;61710;p25"/>
            <p:cNvSpPr/>
            <p:nvPr/>
          </p:nvSpPr>
          <p:spPr>
            <a:xfrm>
              <a:off x="6212129" y="48141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4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1" name="Google Shape;61711;p25"/>
            <p:cNvSpPr/>
            <p:nvPr/>
          </p:nvSpPr>
          <p:spPr>
            <a:xfrm>
              <a:off x="3214015" y="4802551"/>
              <a:ext cx="52218" cy="22763"/>
            </a:xfrm>
            <a:custGeom>
              <a:avLst/>
              <a:gdLst/>
              <a:ahLst/>
              <a:cxnLst/>
              <a:rect l="l" t="t" r="r" b="b"/>
              <a:pathLst>
                <a:path w="1463" h="756" extrusionOk="0">
                  <a:moveTo>
                    <a:pt x="1462" y="397"/>
                  </a:moveTo>
                  <a:cubicBezTo>
                    <a:pt x="1345" y="273"/>
                    <a:pt x="720" y="384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7"/>
                    <a:pt x="1246" y="756"/>
                    <a:pt x="1462" y="3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2" name="Google Shape;61712;p25"/>
            <p:cNvSpPr/>
            <p:nvPr/>
          </p:nvSpPr>
          <p:spPr>
            <a:xfrm>
              <a:off x="7770971" y="481104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0"/>
                    <a:pt x="0" y="69"/>
                    <a:pt x="102" y="115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3" name="Google Shape;61713;p25"/>
            <p:cNvSpPr/>
            <p:nvPr/>
          </p:nvSpPr>
          <p:spPr>
            <a:xfrm>
              <a:off x="3279973" y="480899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4" name="Google Shape;61714;p25"/>
            <p:cNvSpPr/>
            <p:nvPr/>
          </p:nvSpPr>
          <p:spPr>
            <a:xfrm>
              <a:off x="1841414" y="481176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0" y="73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5" name="Google Shape;61715;p25"/>
            <p:cNvSpPr/>
            <p:nvPr/>
          </p:nvSpPr>
          <p:spPr>
            <a:xfrm>
              <a:off x="6412361" y="4798185"/>
              <a:ext cx="29018" cy="10870"/>
            </a:xfrm>
            <a:custGeom>
              <a:avLst/>
              <a:gdLst/>
              <a:ahLst/>
              <a:cxnLst/>
              <a:rect l="l" t="t" r="r" b="b"/>
              <a:pathLst>
                <a:path w="813" h="361" extrusionOk="0">
                  <a:moveTo>
                    <a:pt x="563" y="360"/>
                  </a:moveTo>
                  <a:cubicBezTo>
                    <a:pt x="812" y="242"/>
                    <a:pt x="682" y="88"/>
                    <a:pt x="371" y="0"/>
                  </a:cubicBezTo>
                  <a:cubicBezTo>
                    <a:pt x="346" y="225"/>
                    <a:pt x="0" y="282"/>
                    <a:pt x="56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6" name="Google Shape;61716;p25"/>
            <p:cNvSpPr/>
            <p:nvPr/>
          </p:nvSpPr>
          <p:spPr>
            <a:xfrm>
              <a:off x="75774" y="480559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0" y="1"/>
                    <a:pt x="0" y="69"/>
                    <a:pt x="98" y="114"/>
                  </a:cubicBezTo>
                  <a:cubicBezTo>
                    <a:pt x="153" y="141"/>
                    <a:pt x="394" y="70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7" name="Google Shape;61717;p25"/>
            <p:cNvSpPr/>
            <p:nvPr/>
          </p:nvSpPr>
          <p:spPr>
            <a:xfrm>
              <a:off x="8335437" y="48028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1" y="68"/>
                    <a:pt x="103" y="115"/>
                  </a:cubicBezTo>
                  <a:cubicBezTo>
                    <a:pt x="153" y="140"/>
                    <a:pt x="392" y="70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8" name="Google Shape;61718;p25"/>
            <p:cNvSpPr/>
            <p:nvPr/>
          </p:nvSpPr>
          <p:spPr>
            <a:xfrm>
              <a:off x="4498243" y="4803575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1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9" name="Google Shape;61719;p25"/>
            <p:cNvSpPr/>
            <p:nvPr/>
          </p:nvSpPr>
          <p:spPr>
            <a:xfrm>
              <a:off x="8600556" y="4797432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0" name="Google Shape;61720;p25"/>
            <p:cNvSpPr/>
            <p:nvPr/>
          </p:nvSpPr>
          <p:spPr>
            <a:xfrm>
              <a:off x="8873991" y="4789935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8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1" name="Google Shape;61721;p25"/>
            <p:cNvSpPr/>
            <p:nvPr/>
          </p:nvSpPr>
          <p:spPr>
            <a:xfrm>
              <a:off x="6246251" y="4791892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3"/>
                    <a:pt x="321" y="0"/>
                    <a:pt x="9" y="26"/>
                  </a:cubicBezTo>
                  <a:cubicBezTo>
                    <a:pt x="1" y="182"/>
                    <a:pt x="157" y="258"/>
                    <a:pt x="394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2" name="Google Shape;61722;p25"/>
            <p:cNvSpPr/>
            <p:nvPr/>
          </p:nvSpPr>
          <p:spPr>
            <a:xfrm>
              <a:off x="8569504" y="479460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8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3" name="Google Shape;61723;p25"/>
            <p:cNvSpPr/>
            <p:nvPr/>
          </p:nvSpPr>
          <p:spPr>
            <a:xfrm>
              <a:off x="4956990" y="478620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4" name="Google Shape;61724;p25"/>
            <p:cNvSpPr/>
            <p:nvPr/>
          </p:nvSpPr>
          <p:spPr>
            <a:xfrm>
              <a:off x="2743489" y="4783432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9"/>
                  </a:moveTo>
                  <a:cubicBezTo>
                    <a:pt x="924" y="382"/>
                    <a:pt x="1018" y="244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4"/>
                    <a:pt x="760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5" name="Google Shape;61725;p25"/>
            <p:cNvSpPr/>
            <p:nvPr/>
          </p:nvSpPr>
          <p:spPr>
            <a:xfrm>
              <a:off x="3893980" y="4778946"/>
              <a:ext cx="37905" cy="18819"/>
            </a:xfrm>
            <a:custGeom>
              <a:avLst/>
              <a:gdLst/>
              <a:ahLst/>
              <a:cxnLst/>
              <a:rect l="l" t="t" r="r" b="b"/>
              <a:pathLst>
                <a:path w="1062" h="625" extrusionOk="0">
                  <a:moveTo>
                    <a:pt x="732" y="547"/>
                  </a:moveTo>
                  <a:cubicBezTo>
                    <a:pt x="1062" y="393"/>
                    <a:pt x="619" y="138"/>
                    <a:pt x="347" y="1"/>
                  </a:cubicBezTo>
                  <a:cubicBezTo>
                    <a:pt x="48" y="139"/>
                    <a:pt x="1" y="625"/>
                    <a:pt x="732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6" name="Google Shape;61726;p25"/>
            <p:cNvSpPr/>
            <p:nvPr/>
          </p:nvSpPr>
          <p:spPr>
            <a:xfrm>
              <a:off x="2784249" y="478680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5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7" name="Google Shape;61727;p25"/>
            <p:cNvSpPr/>
            <p:nvPr/>
          </p:nvSpPr>
          <p:spPr>
            <a:xfrm>
              <a:off x="332362" y="4776206"/>
              <a:ext cx="56751" cy="22582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5"/>
                  </a:moveTo>
                  <a:cubicBezTo>
                    <a:pt x="1048" y="348"/>
                    <a:pt x="1061" y="67"/>
                    <a:pt x="624" y="1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80"/>
                    <a:pt x="1345" y="750"/>
                    <a:pt x="1590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8" name="Google Shape;61728;p25"/>
            <p:cNvSpPr/>
            <p:nvPr/>
          </p:nvSpPr>
          <p:spPr>
            <a:xfrm>
              <a:off x="3276404" y="4786413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9" name="Google Shape;61729;p25"/>
            <p:cNvSpPr/>
            <p:nvPr/>
          </p:nvSpPr>
          <p:spPr>
            <a:xfrm>
              <a:off x="2096075" y="4783884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0" name="Google Shape;61730;p25"/>
            <p:cNvSpPr/>
            <p:nvPr/>
          </p:nvSpPr>
          <p:spPr>
            <a:xfrm>
              <a:off x="2980412" y="478096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70"/>
                    <a:pt x="101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1" name="Google Shape;61731;p25"/>
            <p:cNvSpPr/>
            <p:nvPr/>
          </p:nvSpPr>
          <p:spPr>
            <a:xfrm>
              <a:off x="5627033" y="477852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5"/>
                  </a:moveTo>
                  <a:cubicBezTo>
                    <a:pt x="354" y="29"/>
                    <a:pt x="35" y="1"/>
                    <a:pt x="1" y="106"/>
                  </a:cubicBezTo>
                  <a:cubicBezTo>
                    <a:pt x="229" y="92"/>
                    <a:pt x="550" y="121"/>
                    <a:pt x="581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2" name="Google Shape;61732;p25"/>
            <p:cNvSpPr/>
            <p:nvPr/>
          </p:nvSpPr>
          <p:spPr>
            <a:xfrm>
              <a:off x="2894501" y="477623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8" y="20"/>
                    <a:pt x="8" y="3"/>
                    <a:pt x="0" y="91"/>
                  </a:cubicBezTo>
                  <a:cubicBezTo>
                    <a:pt x="149" y="71"/>
                    <a:pt x="381" y="90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3" name="Google Shape;61733;p25"/>
            <p:cNvSpPr/>
            <p:nvPr/>
          </p:nvSpPr>
          <p:spPr>
            <a:xfrm>
              <a:off x="8881915" y="4765307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2"/>
                  </a:moveTo>
                  <a:lnTo>
                    <a:pt x="410" y="92"/>
                  </a:lnTo>
                  <a:cubicBezTo>
                    <a:pt x="217" y="92"/>
                    <a:pt x="181" y="18"/>
                    <a:pt x="25" y="1"/>
                  </a:cubicBezTo>
                  <a:cubicBezTo>
                    <a:pt x="44" y="145"/>
                    <a:pt x="0" y="316"/>
                    <a:pt x="410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4" name="Google Shape;61734;p25"/>
            <p:cNvSpPr/>
            <p:nvPr/>
          </p:nvSpPr>
          <p:spPr>
            <a:xfrm>
              <a:off x="5506609" y="47699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5" name="Google Shape;61735;p25"/>
            <p:cNvSpPr/>
            <p:nvPr/>
          </p:nvSpPr>
          <p:spPr>
            <a:xfrm>
              <a:off x="2105676" y="4765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5" y="272"/>
                  </a:moveTo>
                  <a:cubicBezTo>
                    <a:pt x="827" y="30"/>
                    <a:pt x="294" y="99"/>
                    <a:pt x="116" y="1"/>
                  </a:cubicBezTo>
                  <a:cubicBezTo>
                    <a:pt x="1" y="237"/>
                    <a:pt x="195" y="327"/>
                    <a:pt x="695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6" name="Google Shape;61736;p25"/>
            <p:cNvSpPr/>
            <p:nvPr/>
          </p:nvSpPr>
          <p:spPr>
            <a:xfrm>
              <a:off x="8566149" y="4762597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6"/>
                    <a:pt x="918" y="249"/>
                    <a:pt x="964" y="88"/>
                  </a:cubicBezTo>
                  <a:cubicBezTo>
                    <a:pt x="625" y="111"/>
                    <a:pt x="1" y="1"/>
                    <a:pt x="193" y="2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7" name="Google Shape;61737;p25"/>
            <p:cNvSpPr/>
            <p:nvPr/>
          </p:nvSpPr>
          <p:spPr>
            <a:xfrm>
              <a:off x="2658507" y="4759827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6"/>
                    <a:pt x="395" y="22"/>
                    <a:pt x="57" y="0"/>
                  </a:cubicBezTo>
                  <a:cubicBezTo>
                    <a:pt x="1" y="206"/>
                    <a:pt x="103" y="342"/>
                    <a:pt x="44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8" name="Google Shape;61738;p25"/>
            <p:cNvSpPr/>
            <p:nvPr/>
          </p:nvSpPr>
          <p:spPr>
            <a:xfrm>
              <a:off x="7000170" y="47645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99" y="114"/>
                  </a:moveTo>
                  <a:cubicBezTo>
                    <a:pt x="155" y="140"/>
                    <a:pt x="392" y="71"/>
                    <a:pt x="293" y="22"/>
                  </a:cubicBezTo>
                  <a:cubicBezTo>
                    <a:pt x="238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9" name="Google Shape;61739;p25"/>
            <p:cNvSpPr/>
            <p:nvPr/>
          </p:nvSpPr>
          <p:spPr>
            <a:xfrm>
              <a:off x="2285206" y="476452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5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0" name="Google Shape;61740;p25"/>
            <p:cNvSpPr/>
            <p:nvPr/>
          </p:nvSpPr>
          <p:spPr>
            <a:xfrm>
              <a:off x="7367689" y="4754407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10" y="273"/>
                  </a:moveTo>
                  <a:cubicBezTo>
                    <a:pt x="421" y="157"/>
                    <a:pt x="656" y="145"/>
                    <a:pt x="602" y="0"/>
                  </a:cubicBezTo>
                  <a:lnTo>
                    <a:pt x="217" y="0"/>
                  </a:lnTo>
                  <a:cubicBezTo>
                    <a:pt x="0" y="129"/>
                    <a:pt x="7" y="221"/>
                    <a:pt x="410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1" name="Google Shape;61741;p25"/>
            <p:cNvSpPr/>
            <p:nvPr/>
          </p:nvSpPr>
          <p:spPr>
            <a:xfrm>
              <a:off x="1953664" y="4745164"/>
              <a:ext cx="46400" cy="9214"/>
            </a:xfrm>
            <a:custGeom>
              <a:avLst/>
              <a:gdLst/>
              <a:ahLst/>
              <a:cxnLst/>
              <a:rect l="l" t="t" r="r" b="b"/>
              <a:pathLst>
                <a:path w="1300" h="306" extrusionOk="0">
                  <a:moveTo>
                    <a:pt x="712" y="306"/>
                  </a:moveTo>
                  <a:cubicBezTo>
                    <a:pt x="1299" y="0"/>
                    <a:pt x="0" y="30"/>
                    <a:pt x="712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2" name="Google Shape;61742;p25"/>
            <p:cNvSpPr/>
            <p:nvPr/>
          </p:nvSpPr>
          <p:spPr>
            <a:xfrm>
              <a:off x="8894157" y="4737035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4"/>
                    <a:pt x="648" y="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3" name="Google Shape;61743;p25"/>
            <p:cNvSpPr/>
            <p:nvPr/>
          </p:nvSpPr>
          <p:spPr>
            <a:xfrm>
              <a:off x="8018815" y="4745465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4"/>
                  </a:moveTo>
                  <a:cubicBezTo>
                    <a:pt x="157" y="139"/>
                    <a:pt x="394" y="70"/>
                    <a:pt x="294" y="23"/>
                  </a:cubicBezTo>
                  <a:cubicBezTo>
                    <a:pt x="242" y="1"/>
                    <a:pt x="1" y="67"/>
                    <a:pt x="102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4" name="Google Shape;61744;p25"/>
            <p:cNvSpPr/>
            <p:nvPr/>
          </p:nvSpPr>
          <p:spPr>
            <a:xfrm>
              <a:off x="5014490" y="474341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5" name="Google Shape;61745;p25"/>
            <p:cNvSpPr/>
            <p:nvPr/>
          </p:nvSpPr>
          <p:spPr>
            <a:xfrm>
              <a:off x="2873907" y="4742846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0"/>
                  </a:moveTo>
                  <a:cubicBezTo>
                    <a:pt x="2" y="201"/>
                    <a:pt x="338" y="225"/>
                    <a:pt x="387" y="110"/>
                  </a:cubicBezTo>
                  <a:cubicBezTo>
                    <a:pt x="344" y="0"/>
                    <a:pt x="171" y="56"/>
                    <a:pt x="0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6" name="Google Shape;61746;p25"/>
            <p:cNvSpPr/>
            <p:nvPr/>
          </p:nvSpPr>
          <p:spPr>
            <a:xfrm>
              <a:off x="6763890" y="4733000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9"/>
                    <a:pt x="740" y="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7" name="Google Shape;61747;p25"/>
            <p:cNvSpPr/>
            <p:nvPr/>
          </p:nvSpPr>
          <p:spPr>
            <a:xfrm>
              <a:off x="2729284" y="4740286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7" y="0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8" name="Google Shape;61748;p25"/>
            <p:cNvSpPr/>
            <p:nvPr/>
          </p:nvSpPr>
          <p:spPr>
            <a:xfrm>
              <a:off x="4126619" y="473754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3" y="55"/>
                    <a:pt x="37" y="0"/>
                    <a:pt x="2" y="105"/>
                  </a:cubicBezTo>
                  <a:cubicBezTo>
                    <a:pt x="0" y="155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9" name="Google Shape;61749;p25"/>
            <p:cNvSpPr/>
            <p:nvPr/>
          </p:nvSpPr>
          <p:spPr>
            <a:xfrm>
              <a:off x="2660506" y="4732488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3" y="126"/>
                    <a:pt x="104" y="201"/>
                    <a:pt x="1" y="273"/>
                  </a:cubicBezTo>
                  <a:cubicBezTo>
                    <a:pt x="246" y="276"/>
                    <a:pt x="267" y="389"/>
                    <a:pt x="577" y="364"/>
                  </a:cubicBezTo>
                  <a:cubicBezTo>
                    <a:pt x="634" y="158"/>
                    <a:pt x="531" y="23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0" name="Google Shape;61750;p25"/>
            <p:cNvSpPr/>
            <p:nvPr/>
          </p:nvSpPr>
          <p:spPr>
            <a:xfrm>
              <a:off x="2546791" y="47372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9"/>
                    <a:pt x="100" y="116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1" name="Google Shape;61751;p25"/>
            <p:cNvSpPr/>
            <p:nvPr/>
          </p:nvSpPr>
          <p:spPr>
            <a:xfrm>
              <a:off x="1869003" y="47297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1" y="183"/>
                  </a:moveTo>
                  <a:cubicBezTo>
                    <a:pt x="194" y="181"/>
                    <a:pt x="228" y="256"/>
                    <a:pt x="384" y="272"/>
                  </a:cubicBezTo>
                  <a:cubicBezTo>
                    <a:pt x="383" y="181"/>
                    <a:pt x="541" y="165"/>
                    <a:pt x="579" y="92"/>
                  </a:cubicBezTo>
                  <a:cubicBezTo>
                    <a:pt x="383" y="92"/>
                    <a:pt x="346" y="18"/>
                    <a:pt x="192" y="1"/>
                  </a:cubicBezTo>
                  <a:cubicBezTo>
                    <a:pt x="194" y="92"/>
                    <a:pt x="36" y="108"/>
                    <a:pt x="1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2" name="Google Shape;61752;p25"/>
            <p:cNvSpPr/>
            <p:nvPr/>
          </p:nvSpPr>
          <p:spPr>
            <a:xfrm>
              <a:off x="4449238" y="4727039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7"/>
                    <a:pt x="657" y="147"/>
                    <a:pt x="604" y="1"/>
                  </a:cubicBezTo>
                  <a:lnTo>
                    <a:pt x="216" y="1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3" name="Google Shape;61753;p25"/>
            <p:cNvSpPr/>
            <p:nvPr/>
          </p:nvSpPr>
          <p:spPr>
            <a:xfrm>
              <a:off x="2708690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4" name="Google Shape;61754;p25"/>
            <p:cNvSpPr/>
            <p:nvPr/>
          </p:nvSpPr>
          <p:spPr>
            <a:xfrm>
              <a:off x="2550325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5" name="Google Shape;61755;p25"/>
            <p:cNvSpPr/>
            <p:nvPr/>
          </p:nvSpPr>
          <p:spPr>
            <a:xfrm>
              <a:off x="8662517" y="47270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6" name="Google Shape;61756;p25"/>
            <p:cNvSpPr/>
            <p:nvPr/>
          </p:nvSpPr>
          <p:spPr>
            <a:xfrm>
              <a:off x="2832576" y="4711202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5" y="507"/>
                    <a:pt x="745" y="0"/>
                    <a:pt x="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7" name="Google Shape;61757;p25"/>
            <p:cNvSpPr/>
            <p:nvPr/>
          </p:nvSpPr>
          <p:spPr>
            <a:xfrm>
              <a:off x="2912847" y="4703012"/>
              <a:ext cx="37156" cy="15838"/>
            </a:xfrm>
            <a:custGeom>
              <a:avLst/>
              <a:gdLst/>
              <a:ahLst/>
              <a:cxnLst/>
              <a:rect l="l" t="t" r="r" b="b"/>
              <a:pathLst>
                <a:path w="1041" h="526" extrusionOk="0">
                  <a:moveTo>
                    <a:pt x="836" y="526"/>
                  </a:moveTo>
                  <a:cubicBezTo>
                    <a:pt x="1041" y="1"/>
                    <a:pt x="1" y="488"/>
                    <a:pt x="836" y="5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8" name="Google Shape;61758;p25"/>
            <p:cNvSpPr/>
            <p:nvPr/>
          </p:nvSpPr>
          <p:spPr>
            <a:xfrm>
              <a:off x="7871051" y="4700603"/>
              <a:ext cx="34372" cy="16290"/>
            </a:xfrm>
            <a:custGeom>
              <a:avLst/>
              <a:gdLst/>
              <a:ahLst/>
              <a:cxnLst/>
              <a:rect l="l" t="t" r="r" b="b"/>
              <a:pathLst>
                <a:path w="963" h="541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0"/>
                    <a:pt x="3" y="0"/>
                    <a:pt x="0" y="4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9" name="Google Shape;61759;p25"/>
            <p:cNvSpPr/>
            <p:nvPr/>
          </p:nvSpPr>
          <p:spPr>
            <a:xfrm>
              <a:off x="7733351" y="471336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2"/>
                    <a:pt x="5" y="3"/>
                    <a:pt x="1" y="90"/>
                  </a:cubicBezTo>
                  <a:cubicBezTo>
                    <a:pt x="148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0" name="Google Shape;61760;p25"/>
            <p:cNvSpPr/>
            <p:nvPr/>
          </p:nvSpPr>
          <p:spPr>
            <a:xfrm>
              <a:off x="8455183" y="4707950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0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1"/>
                    <a:pt x="215" y="210"/>
                    <a:pt x="604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1" name="Google Shape;61761;p25"/>
            <p:cNvSpPr/>
            <p:nvPr/>
          </p:nvSpPr>
          <p:spPr>
            <a:xfrm>
              <a:off x="8538666" y="470117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4"/>
                  </a:moveTo>
                  <a:cubicBezTo>
                    <a:pt x="170" y="143"/>
                    <a:pt x="88" y="1"/>
                    <a:pt x="2" y="134"/>
                  </a:cubicBezTo>
                  <a:cubicBezTo>
                    <a:pt x="1" y="225"/>
                    <a:pt x="337" y="247"/>
                    <a:pt x="387" y="1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2" name="Google Shape;61762;p25"/>
            <p:cNvSpPr/>
            <p:nvPr/>
          </p:nvSpPr>
          <p:spPr>
            <a:xfrm>
              <a:off x="3723873" y="4701687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89" y="25"/>
                  </a:moveTo>
                  <a:cubicBezTo>
                    <a:pt x="238" y="1"/>
                    <a:pt x="1" y="68"/>
                    <a:pt x="99" y="117"/>
                  </a:cubicBezTo>
                  <a:cubicBezTo>
                    <a:pt x="151" y="140"/>
                    <a:pt x="389" y="72"/>
                    <a:pt x="289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3" name="Google Shape;61763;p25"/>
            <p:cNvSpPr/>
            <p:nvPr/>
          </p:nvSpPr>
          <p:spPr>
            <a:xfrm>
              <a:off x="7857202" y="46942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4" name="Google Shape;61764;p25"/>
            <p:cNvSpPr/>
            <p:nvPr/>
          </p:nvSpPr>
          <p:spPr>
            <a:xfrm>
              <a:off x="8007786" y="4691481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3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5" name="Google Shape;61765;p25"/>
            <p:cNvSpPr/>
            <p:nvPr/>
          </p:nvSpPr>
          <p:spPr>
            <a:xfrm>
              <a:off x="7705797" y="4686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8" y="90"/>
                  </a:moveTo>
                  <a:cubicBezTo>
                    <a:pt x="384" y="90"/>
                    <a:pt x="350" y="18"/>
                    <a:pt x="193" y="0"/>
                  </a:cubicBezTo>
                  <a:cubicBezTo>
                    <a:pt x="195" y="91"/>
                    <a:pt x="37" y="108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0"/>
                    <a:pt x="542" y="162"/>
                    <a:pt x="578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6" name="Google Shape;61766;p25"/>
            <p:cNvSpPr/>
            <p:nvPr/>
          </p:nvSpPr>
          <p:spPr>
            <a:xfrm>
              <a:off x="7571525" y="469072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5"/>
                  </a:moveTo>
                  <a:cubicBezTo>
                    <a:pt x="238" y="0"/>
                    <a:pt x="0" y="70"/>
                    <a:pt x="99" y="117"/>
                  </a:cubicBezTo>
                  <a:cubicBezTo>
                    <a:pt x="152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7" name="Google Shape;61767;p25"/>
            <p:cNvSpPr/>
            <p:nvPr/>
          </p:nvSpPr>
          <p:spPr>
            <a:xfrm>
              <a:off x="6703856" y="4679317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90" y="404"/>
                  </a:moveTo>
                  <a:cubicBezTo>
                    <a:pt x="703" y="404"/>
                    <a:pt x="678" y="321"/>
                    <a:pt x="690" y="313"/>
                  </a:cubicBezTo>
                  <a:cubicBezTo>
                    <a:pt x="710" y="302"/>
                    <a:pt x="872" y="125"/>
                    <a:pt x="882" y="130"/>
                  </a:cubicBezTo>
                  <a:cubicBezTo>
                    <a:pt x="672" y="1"/>
                    <a:pt x="1" y="462"/>
                    <a:pt x="690" y="4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8" name="Google Shape;61768;p25"/>
            <p:cNvSpPr/>
            <p:nvPr/>
          </p:nvSpPr>
          <p:spPr>
            <a:xfrm>
              <a:off x="7516773" y="4677480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2"/>
                    <a:pt x="633" y="85"/>
                    <a:pt x="669" y="11"/>
                  </a:cubicBezTo>
                  <a:cubicBezTo>
                    <a:pt x="366" y="20"/>
                    <a:pt x="0" y="1"/>
                    <a:pt x="92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9" name="Google Shape;61769;p25"/>
            <p:cNvSpPr/>
            <p:nvPr/>
          </p:nvSpPr>
          <p:spPr>
            <a:xfrm>
              <a:off x="2639840" y="4677480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2" y="102"/>
                  </a:moveTo>
                  <a:cubicBezTo>
                    <a:pt x="196" y="53"/>
                    <a:pt x="38" y="1"/>
                    <a:pt x="0" y="102"/>
                  </a:cubicBezTo>
                  <a:cubicBezTo>
                    <a:pt x="0" y="152"/>
                    <a:pt x="160" y="204"/>
                    <a:pt x="192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0" name="Google Shape;61770;p25"/>
            <p:cNvSpPr/>
            <p:nvPr/>
          </p:nvSpPr>
          <p:spPr>
            <a:xfrm>
              <a:off x="8724478" y="4655200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5"/>
                  </a:moveTo>
                  <a:cubicBezTo>
                    <a:pt x="337" y="0"/>
                    <a:pt x="143" y="365"/>
                    <a:pt x="0" y="751"/>
                  </a:cubicBezTo>
                  <a:cubicBezTo>
                    <a:pt x="819" y="927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1" name="Google Shape;61771;p25"/>
            <p:cNvSpPr/>
            <p:nvPr/>
          </p:nvSpPr>
          <p:spPr>
            <a:xfrm>
              <a:off x="7864126" y="467778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6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2" name="Google Shape;61772;p25"/>
            <p:cNvSpPr/>
            <p:nvPr/>
          </p:nvSpPr>
          <p:spPr>
            <a:xfrm>
              <a:off x="2749985" y="4655952"/>
              <a:ext cx="51183" cy="19120"/>
            </a:xfrm>
            <a:custGeom>
              <a:avLst/>
              <a:gdLst/>
              <a:ahLst/>
              <a:cxnLst/>
              <a:rect l="l" t="t" r="r" b="b"/>
              <a:pathLst>
                <a:path w="1434" h="635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0"/>
                  </a:cubicBezTo>
                  <a:cubicBezTo>
                    <a:pt x="546" y="106"/>
                    <a:pt x="274" y="99"/>
                    <a:pt x="0" y="90"/>
                  </a:cubicBezTo>
                  <a:cubicBezTo>
                    <a:pt x="106" y="374"/>
                    <a:pt x="461" y="542"/>
                    <a:pt x="965" y="6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3" name="Google Shape;61773;p25"/>
            <p:cNvSpPr/>
            <p:nvPr/>
          </p:nvSpPr>
          <p:spPr>
            <a:xfrm>
              <a:off x="1998886" y="4666882"/>
              <a:ext cx="23450" cy="8190"/>
            </a:xfrm>
            <a:custGeom>
              <a:avLst/>
              <a:gdLst/>
              <a:ahLst/>
              <a:cxnLst/>
              <a:rect l="l" t="t" r="r" b="b"/>
              <a:pathLst>
                <a:path w="657" h="272" extrusionOk="0">
                  <a:moveTo>
                    <a:pt x="411" y="272"/>
                  </a:moveTo>
                  <a:cubicBezTo>
                    <a:pt x="420" y="157"/>
                    <a:pt x="656" y="146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3"/>
                    <a:pt x="411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4" name="Google Shape;61774;p25"/>
            <p:cNvSpPr/>
            <p:nvPr/>
          </p:nvSpPr>
          <p:spPr>
            <a:xfrm>
              <a:off x="5533984" y="4660649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103" y="117"/>
                  </a:moveTo>
                  <a:cubicBezTo>
                    <a:pt x="156" y="142"/>
                    <a:pt x="398" y="73"/>
                    <a:pt x="295" y="26"/>
                  </a:cubicBezTo>
                  <a:cubicBezTo>
                    <a:pt x="242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5" name="Google Shape;61775;p25"/>
            <p:cNvSpPr/>
            <p:nvPr/>
          </p:nvSpPr>
          <p:spPr>
            <a:xfrm>
              <a:off x="1603849" y="46606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5" y="142"/>
                    <a:pt x="391" y="73"/>
                    <a:pt x="293" y="26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6" name="Google Shape;61776;p25"/>
            <p:cNvSpPr/>
            <p:nvPr/>
          </p:nvSpPr>
          <p:spPr>
            <a:xfrm>
              <a:off x="7770971" y="46524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40" y="0"/>
                    <a:pt x="0" y="69"/>
                    <a:pt x="102" y="116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7" name="Google Shape;61777;p25"/>
            <p:cNvSpPr/>
            <p:nvPr/>
          </p:nvSpPr>
          <p:spPr>
            <a:xfrm>
              <a:off x="4234266" y="4644060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50" y="304"/>
                  </a:moveTo>
                  <a:cubicBezTo>
                    <a:pt x="1113" y="1"/>
                    <a:pt x="1" y="524"/>
                    <a:pt x="650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8" name="Google Shape;61778;p25"/>
            <p:cNvSpPr/>
            <p:nvPr/>
          </p:nvSpPr>
          <p:spPr>
            <a:xfrm>
              <a:off x="943728" y="464101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3" y="43"/>
                  </a:cubicBezTo>
                  <a:cubicBezTo>
                    <a:pt x="216" y="165"/>
                    <a:pt x="1" y="216"/>
                    <a:pt x="81" y="406"/>
                  </a:cubicBezTo>
                  <a:cubicBezTo>
                    <a:pt x="340" y="435"/>
                    <a:pt x="451" y="535"/>
                    <a:pt x="853" y="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9" name="Google Shape;61779;p25"/>
            <p:cNvSpPr/>
            <p:nvPr/>
          </p:nvSpPr>
          <p:spPr>
            <a:xfrm>
              <a:off x="870952" y="463954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1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0" name="Google Shape;61780;p25"/>
            <p:cNvSpPr/>
            <p:nvPr/>
          </p:nvSpPr>
          <p:spPr>
            <a:xfrm>
              <a:off x="8366560" y="4631354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4"/>
                    <a:pt x="104" y="198"/>
                    <a:pt x="1" y="273"/>
                  </a:cubicBezTo>
                  <a:cubicBezTo>
                    <a:pt x="249" y="277"/>
                    <a:pt x="270" y="390"/>
                    <a:pt x="578" y="364"/>
                  </a:cubicBezTo>
                  <a:cubicBezTo>
                    <a:pt x="632" y="157"/>
                    <a:pt x="532" y="21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1" name="Google Shape;61781;p25"/>
            <p:cNvSpPr/>
            <p:nvPr/>
          </p:nvSpPr>
          <p:spPr>
            <a:xfrm>
              <a:off x="7185731" y="4631354"/>
              <a:ext cx="31374" cy="13429"/>
            </a:xfrm>
            <a:custGeom>
              <a:avLst/>
              <a:gdLst/>
              <a:ahLst/>
              <a:cxnLst/>
              <a:rect l="l" t="t" r="r" b="b"/>
              <a:pathLst>
                <a:path w="879" h="446" extrusionOk="0">
                  <a:moveTo>
                    <a:pt x="878" y="181"/>
                  </a:moveTo>
                  <a:cubicBezTo>
                    <a:pt x="624" y="181"/>
                    <a:pt x="706" y="22"/>
                    <a:pt x="493" y="0"/>
                  </a:cubicBezTo>
                  <a:cubicBezTo>
                    <a:pt x="477" y="144"/>
                    <a:pt x="1" y="72"/>
                    <a:pt x="107" y="273"/>
                  </a:cubicBezTo>
                  <a:cubicBezTo>
                    <a:pt x="594" y="283"/>
                    <a:pt x="712" y="445"/>
                    <a:pt x="878" y="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2" name="Google Shape;61782;p25"/>
            <p:cNvSpPr/>
            <p:nvPr/>
          </p:nvSpPr>
          <p:spPr>
            <a:xfrm>
              <a:off x="3747965" y="46364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2"/>
                    <a:pt x="160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3" name="Google Shape;61783;p25"/>
            <p:cNvSpPr/>
            <p:nvPr/>
          </p:nvSpPr>
          <p:spPr>
            <a:xfrm>
              <a:off x="3331191" y="4624609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4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5"/>
                    <a:pt x="676" y="322"/>
                    <a:pt x="687" y="3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4" name="Google Shape;61784;p25"/>
            <p:cNvSpPr/>
            <p:nvPr/>
          </p:nvSpPr>
          <p:spPr>
            <a:xfrm>
              <a:off x="4828642" y="462587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5" name="Google Shape;61785;p25"/>
            <p:cNvSpPr/>
            <p:nvPr/>
          </p:nvSpPr>
          <p:spPr>
            <a:xfrm>
              <a:off x="3892552" y="462277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8" y="0"/>
                    <a:pt x="0" y="104"/>
                  </a:cubicBezTo>
                  <a:cubicBezTo>
                    <a:pt x="0" y="153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6" name="Google Shape;61786;p25"/>
            <p:cNvSpPr/>
            <p:nvPr/>
          </p:nvSpPr>
          <p:spPr>
            <a:xfrm>
              <a:off x="2385179" y="46258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1"/>
                    <a:pt x="6" y="2"/>
                    <a:pt x="0" y="91"/>
                  </a:cubicBezTo>
                  <a:cubicBezTo>
                    <a:pt x="149" y="71"/>
                    <a:pt x="379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7" name="Google Shape;61787;p25"/>
            <p:cNvSpPr/>
            <p:nvPr/>
          </p:nvSpPr>
          <p:spPr>
            <a:xfrm>
              <a:off x="5465171" y="462238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8" name="Google Shape;61788;p25"/>
            <p:cNvSpPr/>
            <p:nvPr/>
          </p:nvSpPr>
          <p:spPr>
            <a:xfrm>
              <a:off x="6687081" y="4620424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69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9" name="Google Shape;61789;p25"/>
            <p:cNvSpPr/>
            <p:nvPr/>
          </p:nvSpPr>
          <p:spPr>
            <a:xfrm>
              <a:off x="2488400" y="4619973"/>
              <a:ext cx="20702" cy="3704"/>
            </a:xfrm>
            <a:custGeom>
              <a:avLst/>
              <a:gdLst/>
              <a:ahLst/>
              <a:cxnLst/>
              <a:rect l="l" t="t" r="r" b="b"/>
              <a:pathLst>
                <a:path w="580" h="123" extrusionOk="0">
                  <a:moveTo>
                    <a:pt x="579" y="15"/>
                  </a:moveTo>
                  <a:cubicBezTo>
                    <a:pt x="352" y="31"/>
                    <a:pt x="32" y="1"/>
                    <a:pt x="1" y="107"/>
                  </a:cubicBezTo>
                  <a:cubicBezTo>
                    <a:pt x="227" y="91"/>
                    <a:pt x="547" y="122"/>
                    <a:pt x="579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0" name="Google Shape;61790;p25"/>
            <p:cNvSpPr/>
            <p:nvPr/>
          </p:nvSpPr>
          <p:spPr>
            <a:xfrm>
              <a:off x="2402311" y="461964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1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1" name="Google Shape;61791;p25"/>
            <p:cNvSpPr/>
            <p:nvPr/>
          </p:nvSpPr>
          <p:spPr>
            <a:xfrm>
              <a:off x="1400762" y="461735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7" y="53"/>
                    <a:pt x="40" y="0"/>
                    <a:pt x="5" y="102"/>
                  </a:cubicBezTo>
                  <a:cubicBezTo>
                    <a:pt x="1" y="152"/>
                    <a:pt x="160" y="205"/>
                    <a:pt x="195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2" name="Google Shape;61792;p25"/>
            <p:cNvSpPr/>
            <p:nvPr/>
          </p:nvSpPr>
          <p:spPr>
            <a:xfrm>
              <a:off x="5475664" y="4612205"/>
              <a:ext cx="14991" cy="9214"/>
            </a:xfrm>
            <a:custGeom>
              <a:avLst/>
              <a:gdLst/>
              <a:ahLst/>
              <a:cxnLst/>
              <a:rect l="l" t="t" r="r" b="b"/>
              <a:pathLst>
                <a:path w="420" h="306" extrusionOk="0">
                  <a:moveTo>
                    <a:pt x="387" y="273"/>
                  </a:moveTo>
                  <a:cubicBezTo>
                    <a:pt x="358" y="166"/>
                    <a:pt x="420" y="16"/>
                    <a:pt x="195" y="0"/>
                  </a:cubicBezTo>
                  <a:cubicBezTo>
                    <a:pt x="182" y="56"/>
                    <a:pt x="165" y="109"/>
                    <a:pt x="1" y="93"/>
                  </a:cubicBezTo>
                  <a:cubicBezTo>
                    <a:pt x="23" y="201"/>
                    <a:pt x="61" y="306"/>
                    <a:pt x="38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3" name="Google Shape;61793;p25"/>
            <p:cNvSpPr/>
            <p:nvPr/>
          </p:nvSpPr>
          <p:spPr>
            <a:xfrm>
              <a:off x="5273612" y="4608501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5"/>
                  </a:moveTo>
                  <a:cubicBezTo>
                    <a:pt x="1114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4" name="Google Shape;61794;p25"/>
            <p:cNvSpPr/>
            <p:nvPr/>
          </p:nvSpPr>
          <p:spPr>
            <a:xfrm>
              <a:off x="7743274" y="4603985"/>
              <a:ext cx="28233" cy="13700"/>
            </a:xfrm>
            <a:custGeom>
              <a:avLst/>
              <a:gdLst/>
              <a:ahLst/>
              <a:cxnLst/>
              <a:rect l="l" t="t" r="r" b="b"/>
              <a:pathLst>
                <a:path w="791" h="455" extrusionOk="0">
                  <a:moveTo>
                    <a:pt x="494" y="455"/>
                  </a:moveTo>
                  <a:cubicBezTo>
                    <a:pt x="755" y="340"/>
                    <a:pt x="791" y="10"/>
                    <a:pt x="301" y="1"/>
                  </a:cubicBezTo>
                  <a:cubicBezTo>
                    <a:pt x="39" y="115"/>
                    <a:pt x="1" y="446"/>
                    <a:pt x="494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5" name="Google Shape;61795;p25"/>
            <p:cNvSpPr/>
            <p:nvPr/>
          </p:nvSpPr>
          <p:spPr>
            <a:xfrm>
              <a:off x="6817891" y="461217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1"/>
                  </a:moveTo>
                  <a:cubicBezTo>
                    <a:pt x="150" y="72"/>
                    <a:pt x="382" y="89"/>
                    <a:pt x="385" y="0"/>
                  </a:cubicBezTo>
                  <a:cubicBezTo>
                    <a:pt x="236" y="22"/>
                    <a:pt x="8" y="4"/>
                    <a:pt x="0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6" name="Google Shape;61796;p25"/>
            <p:cNvSpPr/>
            <p:nvPr/>
          </p:nvSpPr>
          <p:spPr>
            <a:xfrm>
              <a:off x="5802922" y="4609104"/>
              <a:ext cx="23843" cy="5841"/>
            </a:xfrm>
            <a:custGeom>
              <a:avLst/>
              <a:gdLst/>
              <a:ahLst/>
              <a:cxnLst/>
              <a:rect l="l" t="t" r="r" b="b"/>
              <a:pathLst>
                <a:path w="668" h="194" extrusionOk="0">
                  <a:moveTo>
                    <a:pt x="88" y="193"/>
                  </a:moveTo>
                  <a:lnTo>
                    <a:pt x="473" y="193"/>
                  </a:lnTo>
                  <a:cubicBezTo>
                    <a:pt x="473" y="102"/>
                    <a:pt x="631" y="86"/>
                    <a:pt x="667" y="13"/>
                  </a:cubicBezTo>
                  <a:cubicBezTo>
                    <a:pt x="363" y="21"/>
                    <a:pt x="0" y="0"/>
                    <a:pt x="88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7" name="Google Shape;61797;p25"/>
            <p:cNvSpPr/>
            <p:nvPr/>
          </p:nvSpPr>
          <p:spPr>
            <a:xfrm>
              <a:off x="8204983" y="4606394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3"/>
                  </a:cubicBezTo>
                  <a:cubicBezTo>
                    <a:pt x="366" y="21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8" name="Google Shape;61798;p25"/>
            <p:cNvSpPr/>
            <p:nvPr/>
          </p:nvSpPr>
          <p:spPr>
            <a:xfrm>
              <a:off x="8251062" y="4594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4" y="509"/>
                  </a:moveTo>
                  <a:cubicBezTo>
                    <a:pt x="404" y="387"/>
                    <a:pt x="616" y="334"/>
                    <a:pt x="536" y="145"/>
                  </a:cubicBezTo>
                  <a:cubicBezTo>
                    <a:pt x="1" y="0"/>
                    <a:pt x="6" y="538"/>
                    <a:pt x="344" y="5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9" name="Google Shape;61799;p25"/>
            <p:cNvSpPr/>
            <p:nvPr/>
          </p:nvSpPr>
          <p:spPr>
            <a:xfrm>
              <a:off x="8160119" y="460398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0" name="Google Shape;61800;p25"/>
            <p:cNvSpPr/>
            <p:nvPr/>
          </p:nvSpPr>
          <p:spPr>
            <a:xfrm>
              <a:off x="8562580" y="460323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6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1" name="Google Shape;61801;p25"/>
            <p:cNvSpPr/>
            <p:nvPr/>
          </p:nvSpPr>
          <p:spPr>
            <a:xfrm>
              <a:off x="6329234" y="4598355"/>
              <a:ext cx="23807" cy="6052"/>
            </a:xfrm>
            <a:custGeom>
              <a:avLst/>
              <a:gdLst/>
              <a:ahLst/>
              <a:cxnLst/>
              <a:rect l="l" t="t" r="r" b="b"/>
              <a:pathLst>
                <a:path w="667" h="201" extrusionOk="0">
                  <a:moveTo>
                    <a:pt x="576" y="6"/>
                  </a:moveTo>
                  <a:cubicBezTo>
                    <a:pt x="246" y="1"/>
                    <a:pt x="84" y="77"/>
                    <a:pt x="1" y="188"/>
                  </a:cubicBezTo>
                  <a:cubicBezTo>
                    <a:pt x="302" y="178"/>
                    <a:pt x="666" y="201"/>
                    <a:pt x="57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2" name="Google Shape;61802;p25"/>
            <p:cNvSpPr/>
            <p:nvPr/>
          </p:nvSpPr>
          <p:spPr>
            <a:xfrm>
              <a:off x="5699238" y="460049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0"/>
                    <a:pt x="1" y="68"/>
                    <a:pt x="101" y="117"/>
                  </a:cubicBezTo>
                  <a:cubicBezTo>
                    <a:pt x="154" y="143"/>
                    <a:pt x="394" y="73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3" name="Google Shape;61803;p25"/>
            <p:cNvSpPr/>
            <p:nvPr/>
          </p:nvSpPr>
          <p:spPr>
            <a:xfrm>
              <a:off x="3765061" y="4600493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6" y="25"/>
                  </a:moveTo>
                  <a:cubicBezTo>
                    <a:pt x="242" y="0"/>
                    <a:pt x="1" y="68"/>
                    <a:pt x="100" y="117"/>
                  </a:cubicBezTo>
                  <a:cubicBezTo>
                    <a:pt x="154" y="143"/>
                    <a:pt x="395" y="73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4" name="Google Shape;61804;p25"/>
            <p:cNvSpPr/>
            <p:nvPr/>
          </p:nvSpPr>
          <p:spPr>
            <a:xfrm>
              <a:off x="8043050" y="4595224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5" name="Google Shape;61805;p25"/>
            <p:cNvSpPr/>
            <p:nvPr/>
          </p:nvSpPr>
          <p:spPr>
            <a:xfrm>
              <a:off x="6818891" y="4588359"/>
              <a:ext cx="65282" cy="12917"/>
            </a:xfrm>
            <a:custGeom>
              <a:avLst/>
              <a:gdLst/>
              <a:ahLst/>
              <a:cxnLst/>
              <a:rect l="l" t="t" r="r" b="b"/>
              <a:pathLst>
                <a:path w="1829" h="429" extrusionOk="0">
                  <a:moveTo>
                    <a:pt x="1129" y="428"/>
                  </a:moveTo>
                  <a:cubicBezTo>
                    <a:pt x="1828" y="0"/>
                    <a:pt x="1" y="308"/>
                    <a:pt x="1129" y="4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6" name="Google Shape;61806;p25"/>
            <p:cNvSpPr/>
            <p:nvPr/>
          </p:nvSpPr>
          <p:spPr>
            <a:xfrm>
              <a:off x="8101477" y="459230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2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7" name="Google Shape;61807;p25"/>
            <p:cNvSpPr/>
            <p:nvPr/>
          </p:nvSpPr>
          <p:spPr>
            <a:xfrm>
              <a:off x="5131452" y="458760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8" name="Google Shape;61808;p25"/>
            <p:cNvSpPr/>
            <p:nvPr/>
          </p:nvSpPr>
          <p:spPr>
            <a:xfrm>
              <a:off x="48255" y="45895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9" name="Google Shape;61809;p25"/>
            <p:cNvSpPr/>
            <p:nvPr/>
          </p:nvSpPr>
          <p:spPr>
            <a:xfrm>
              <a:off x="1144388" y="4576707"/>
              <a:ext cx="24378" cy="11321"/>
            </a:xfrm>
            <a:custGeom>
              <a:avLst/>
              <a:gdLst/>
              <a:ahLst/>
              <a:cxnLst/>
              <a:rect l="l" t="t" r="r" b="b"/>
              <a:pathLst>
                <a:path w="683" h="376" extrusionOk="0">
                  <a:moveTo>
                    <a:pt x="630" y="362"/>
                  </a:moveTo>
                  <a:cubicBezTo>
                    <a:pt x="682" y="156"/>
                    <a:pt x="584" y="22"/>
                    <a:pt x="245" y="1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0" name="Google Shape;61810;p25"/>
            <p:cNvSpPr/>
            <p:nvPr/>
          </p:nvSpPr>
          <p:spPr>
            <a:xfrm>
              <a:off x="5379332" y="4567644"/>
              <a:ext cx="27590" cy="17223"/>
            </a:xfrm>
            <a:custGeom>
              <a:avLst/>
              <a:gdLst/>
              <a:ahLst/>
              <a:cxnLst/>
              <a:rect l="l" t="t" r="r" b="b"/>
              <a:pathLst>
                <a:path w="773" h="572" extrusionOk="0">
                  <a:moveTo>
                    <a:pt x="773" y="572"/>
                  </a:moveTo>
                  <a:lnTo>
                    <a:pt x="773" y="29"/>
                  </a:lnTo>
                  <a:cubicBezTo>
                    <a:pt x="63" y="0"/>
                    <a:pt x="188" y="360"/>
                    <a:pt x="0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1" name="Google Shape;61811;p25"/>
            <p:cNvSpPr/>
            <p:nvPr/>
          </p:nvSpPr>
          <p:spPr>
            <a:xfrm>
              <a:off x="4000270" y="4572973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6" y="303"/>
                  </a:moveTo>
                  <a:cubicBezTo>
                    <a:pt x="1114" y="1"/>
                    <a:pt x="0" y="524"/>
                    <a:pt x="646" y="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2" name="Google Shape;61812;p25"/>
            <p:cNvSpPr/>
            <p:nvPr/>
          </p:nvSpPr>
          <p:spPr>
            <a:xfrm>
              <a:off x="852892" y="4568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4"/>
                  </a:moveTo>
                  <a:cubicBezTo>
                    <a:pt x="567" y="207"/>
                    <a:pt x="1231" y="13"/>
                    <a:pt x="312" y="1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3" name="Google Shape;61813;p25"/>
            <p:cNvSpPr/>
            <p:nvPr/>
          </p:nvSpPr>
          <p:spPr>
            <a:xfrm>
              <a:off x="3104298" y="457863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1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4" name="Google Shape;61814;p25"/>
            <p:cNvSpPr/>
            <p:nvPr/>
          </p:nvSpPr>
          <p:spPr>
            <a:xfrm>
              <a:off x="709018" y="457866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6"/>
                  </a:moveTo>
                  <a:cubicBezTo>
                    <a:pt x="239" y="1"/>
                    <a:pt x="0" y="67"/>
                    <a:pt x="99" y="117"/>
                  </a:cubicBezTo>
                  <a:cubicBezTo>
                    <a:pt x="152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5" name="Google Shape;61815;p25"/>
            <p:cNvSpPr/>
            <p:nvPr/>
          </p:nvSpPr>
          <p:spPr>
            <a:xfrm>
              <a:off x="3971574" y="45731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6" name="Google Shape;61816;p25"/>
            <p:cNvSpPr/>
            <p:nvPr/>
          </p:nvSpPr>
          <p:spPr>
            <a:xfrm>
              <a:off x="309769" y="45731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7" name="Google Shape;61817;p25"/>
            <p:cNvSpPr/>
            <p:nvPr/>
          </p:nvSpPr>
          <p:spPr>
            <a:xfrm>
              <a:off x="6029637" y="4570414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101" y="117"/>
                  </a:moveTo>
                  <a:cubicBezTo>
                    <a:pt x="153" y="143"/>
                    <a:pt x="394" y="73"/>
                    <a:pt x="294" y="27"/>
                  </a:cubicBezTo>
                  <a:cubicBezTo>
                    <a:pt x="242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8" name="Google Shape;61818;p25"/>
            <p:cNvSpPr/>
            <p:nvPr/>
          </p:nvSpPr>
          <p:spPr>
            <a:xfrm>
              <a:off x="3361386" y="4562194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4"/>
                    <a:pt x="0" y="377"/>
                    <a:pt x="226" y="390"/>
                  </a:cubicBezTo>
                  <a:cubicBezTo>
                    <a:pt x="245" y="158"/>
                    <a:pt x="979" y="261"/>
                    <a:pt x="999" y="27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9" name="Google Shape;61819;p25"/>
            <p:cNvSpPr/>
            <p:nvPr/>
          </p:nvSpPr>
          <p:spPr>
            <a:xfrm>
              <a:off x="635672" y="4563007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7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0" name="Google Shape;61820;p25"/>
            <p:cNvSpPr/>
            <p:nvPr/>
          </p:nvSpPr>
          <p:spPr>
            <a:xfrm>
              <a:off x="2199331" y="4562014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5"/>
                  </a:cubicBezTo>
                  <a:cubicBezTo>
                    <a:pt x="194" y="215"/>
                    <a:pt x="228" y="288"/>
                    <a:pt x="38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1" name="Google Shape;61821;p25"/>
            <p:cNvSpPr/>
            <p:nvPr/>
          </p:nvSpPr>
          <p:spPr>
            <a:xfrm>
              <a:off x="1490384" y="456845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1"/>
                    <a:pt x="380" y="88"/>
                    <a:pt x="386" y="1"/>
                  </a:cubicBezTo>
                  <a:cubicBezTo>
                    <a:pt x="236" y="20"/>
                    <a:pt x="7" y="2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2" name="Google Shape;61822;p25"/>
            <p:cNvSpPr/>
            <p:nvPr/>
          </p:nvSpPr>
          <p:spPr>
            <a:xfrm>
              <a:off x="257267" y="4561382"/>
              <a:ext cx="8995" cy="11442"/>
            </a:xfrm>
            <a:custGeom>
              <a:avLst/>
              <a:gdLst/>
              <a:ahLst/>
              <a:cxnLst/>
              <a:rect l="l" t="t" r="r" b="b"/>
              <a:pathLst>
                <a:path w="252" h="380" extrusionOk="0">
                  <a:moveTo>
                    <a:pt x="29" y="145"/>
                  </a:moveTo>
                  <a:cubicBezTo>
                    <a:pt x="1" y="241"/>
                    <a:pt x="180" y="379"/>
                    <a:pt x="221" y="236"/>
                  </a:cubicBezTo>
                  <a:cubicBezTo>
                    <a:pt x="251" y="139"/>
                    <a:pt x="71" y="1"/>
                    <a:pt x="29" y="1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3" name="Google Shape;61823;p25"/>
            <p:cNvSpPr/>
            <p:nvPr/>
          </p:nvSpPr>
          <p:spPr>
            <a:xfrm>
              <a:off x="3248921" y="45649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6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88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4" name="Google Shape;61824;p25"/>
            <p:cNvSpPr/>
            <p:nvPr/>
          </p:nvSpPr>
          <p:spPr>
            <a:xfrm>
              <a:off x="7537118" y="4562194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99" y="118"/>
                  </a:moveTo>
                  <a:cubicBezTo>
                    <a:pt x="150" y="143"/>
                    <a:pt x="391" y="74"/>
                    <a:pt x="292" y="27"/>
                  </a:cubicBezTo>
                  <a:cubicBezTo>
                    <a:pt x="238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5" name="Google Shape;61825;p25"/>
            <p:cNvSpPr/>
            <p:nvPr/>
          </p:nvSpPr>
          <p:spPr>
            <a:xfrm>
              <a:off x="5359273" y="4556655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1"/>
                    <a:pt x="1" y="15"/>
                    <a:pt x="174" y="211"/>
                  </a:cubicBezTo>
                  <a:cubicBezTo>
                    <a:pt x="240" y="284"/>
                    <a:pt x="689" y="321"/>
                    <a:pt x="755" y="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6" name="Google Shape;61826;p25"/>
            <p:cNvSpPr/>
            <p:nvPr/>
          </p:nvSpPr>
          <p:spPr>
            <a:xfrm>
              <a:off x="5288603" y="4549248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8"/>
                  </a:moveTo>
                  <a:cubicBezTo>
                    <a:pt x="335" y="377"/>
                    <a:pt x="681" y="0"/>
                    <a:pt x="35" y="93"/>
                  </a:cubicBezTo>
                  <a:cubicBezTo>
                    <a:pt x="5" y="319"/>
                    <a:pt x="1" y="534"/>
                    <a:pt x="420" y="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7" name="Google Shape;61827;p25"/>
            <p:cNvSpPr/>
            <p:nvPr/>
          </p:nvSpPr>
          <p:spPr>
            <a:xfrm>
              <a:off x="7674674" y="455674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7"/>
                  </a:moveTo>
                  <a:cubicBezTo>
                    <a:pt x="154" y="143"/>
                    <a:pt x="393" y="72"/>
                    <a:pt x="295" y="25"/>
                  </a:cubicBezTo>
                  <a:cubicBezTo>
                    <a:pt x="239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8" name="Google Shape;61828;p25"/>
            <p:cNvSpPr/>
            <p:nvPr/>
          </p:nvSpPr>
          <p:spPr>
            <a:xfrm>
              <a:off x="8700243" y="455132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5"/>
                  </a:moveTo>
                  <a:cubicBezTo>
                    <a:pt x="153" y="141"/>
                    <a:pt x="396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9" name="Google Shape;61829;p25"/>
            <p:cNvSpPr/>
            <p:nvPr/>
          </p:nvSpPr>
          <p:spPr>
            <a:xfrm>
              <a:off x="7110279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0" y="0"/>
                    <a:pt x="0" y="69"/>
                    <a:pt x="101" y="115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0" name="Google Shape;61830;p25"/>
            <p:cNvSpPr/>
            <p:nvPr/>
          </p:nvSpPr>
          <p:spPr>
            <a:xfrm>
              <a:off x="1548776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1" y="26"/>
                  </a:moveTo>
                  <a:cubicBezTo>
                    <a:pt x="239" y="0"/>
                    <a:pt x="1" y="69"/>
                    <a:pt x="99" y="115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1" name="Google Shape;61831;p25"/>
            <p:cNvSpPr/>
            <p:nvPr/>
          </p:nvSpPr>
          <p:spPr>
            <a:xfrm>
              <a:off x="4429358" y="4540366"/>
              <a:ext cx="27626" cy="9334"/>
            </a:xfrm>
            <a:custGeom>
              <a:avLst/>
              <a:gdLst/>
              <a:ahLst/>
              <a:cxnLst/>
              <a:rect l="l" t="t" r="r" b="b"/>
              <a:pathLst>
                <a:path w="774" h="310" extrusionOk="0">
                  <a:moveTo>
                    <a:pt x="773" y="26"/>
                  </a:moveTo>
                  <a:cubicBezTo>
                    <a:pt x="333" y="0"/>
                    <a:pt x="49" y="47"/>
                    <a:pt x="0" y="208"/>
                  </a:cubicBezTo>
                  <a:cubicBezTo>
                    <a:pt x="368" y="186"/>
                    <a:pt x="427" y="310"/>
                    <a:pt x="77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2" name="Google Shape;61832;p25"/>
            <p:cNvSpPr/>
            <p:nvPr/>
          </p:nvSpPr>
          <p:spPr>
            <a:xfrm>
              <a:off x="3982032" y="454349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3"/>
                    <a:pt x="155" y="206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3" name="Google Shape;61833;p25"/>
            <p:cNvSpPr/>
            <p:nvPr/>
          </p:nvSpPr>
          <p:spPr>
            <a:xfrm>
              <a:off x="1596924" y="454581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41" y="1"/>
                    <a:pt x="0" y="70"/>
                    <a:pt x="102" y="118"/>
                  </a:cubicBezTo>
                  <a:cubicBezTo>
                    <a:pt x="154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4" name="Google Shape;61834;p25"/>
            <p:cNvSpPr/>
            <p:nvPr/>
          </p:nvSpPr>
          <p:spPr>
            <a:xfrm>
              <a:off x="526740" y="4537596"/>
              <a:ext cx="29732" cy="11984"/>
            </a:xfrm>
            <a:custGeom>
              <a:avLst/>
              <a:gdLst/>
              <a:ahLst/>
              <a:cxnLst/>
              <a:rect l="l" t="t" r="r" b="b"/>
              <a:pathLst>
                <a:path w="833" h="398" extrusionOk="0">
                  <a:moveTo>
                    <a:pt x="1" y="391"/>
                  </a:moveTo>
                  <a:cubicBezTo>
                    <a:pt x="338" y="398"/>
                    <a:pt x="601" y="372"/>
                    <a:pt x="771" y="300"/>
                  </a:cubicBezTo>
                  <a:cubicBezTo>
                    <a:pt x="832" y="60"/>
                    <a:pt x="503" y="1"/>
                    <a:pt x="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5" name="Google Shape;61835;p25"/>
            <p:cNvSpPr/>
            <p:nvPr/>
          </p:nvSpPr>
          <p:spPr>
            <a:xfrm>
              <a:off x="8930991" y="454075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6" name="Google Shape;61836;p25"/>
            <p:cNvSpPr/>
            <p:nvPr/>
          </p:nvSpPr>
          <p:spPr>
            <a:xfrm>
              <a:off x="3341934" y="4535669"/>
              <a:ext cx="41368" cy="13730"/>
            </a:xfrm>
            <a:custGeom>
              <a:avLst/>
              <a:gdLst/>
              <a:ahLst/>
              <a:cxnLst/>
              <a:rect l="l" t="t" r="r" b="b"/>
              <a:pathLst>
                <a:path w="1159" h="456" extrusionOk="0">
                  <a:moveTo>
                    <a:pt x="1159" y="1"/>
                  </a:moveTo>
                  <a:lnTo>
                    <a:pt x="194" y="1"/>
                  </a:lnTo>
                  <a:cubicBezTo>
                    <a:pt x="210" y="159"/>
                    <a:pt x="151" y="283"/>
                    <a:pt x="1" y="365"/>
                  </a:cubicBezTo>
                  <a:cubicBezTo>
                    <a:pt x="839" y="455"/>
                    <a:pt x="860" y="163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7" name="Google Shape;61837;p25"/>
            <p:cNvSpPr/>
            <p:nvPr/>
          </p:nvSpPr>
          <p:spPr>
            <a:xfrm>
              <a:off x="1978220" y="454114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4" y="0"/>
                  </a:lnTo>
                  <a:cubicBezTo>
                    <a:pt x="0" y="163"/>
                    <a:pt x="216" y="212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8" name="Google Shape;61838;p25"/>
            <p:cNvSpPr/>
            <p:nvPr/>
          </p:nvSpPr>
          <p:spPr>
            <a:xfrm>
              <a:off x="1904267" y="4530189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9" name="Google Shape;61839;p25"/>
            <p:cNvSpPr/>
            <p:nvPr/>
          </p:nvSpPr>
          <p:spPr>
            <a:xfrm>
              <a:off x="4565129" y="453292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7"/>
                    <a:pt x="0" y="126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0" name="Google Shape;61840;p25"/>
            <p:cNvSpPr/>
            <p:nvPr/>
          </p:nvSpPr>
          <p:spPr>
            <a:xfrm>
              <a:off x="1813931" y="453837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3" y="4"/>
                    <a:pt x="1" y="92"/>
                  </a:cubicBezTo>
                  <a:cubicBezTo>
                    <a:pt x="149" y="71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1" name="Google Shape;61841;p25"/>
            <p:cNvSpPr/>
            <p:nvPr/>
          </p:nvSpPr>
          <p:spPr>
            <a:xfrm>
              <a:off x="1057121" y="4525884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4" y="416"/>
                  </a:moveTo>
                  <a:cubicBezTo>
                    <a:pt x="386" y="360"/>
                    <a:pt x="404" y="308"/>
                    <a:pt x="569" y="326"/>
                  </a:cubicBezTo>
                  <a:lnTo>
                    <a:pt x="569" y="143"/>
                  </a:lnTo>
                  <a:cubicBezTo>
                    <a:pt x="93" y="1"/>
                    <a:pt x="1" y="451"/>
                    <a:pt x="374" y="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2" name="Google Shape;61842;p25"/>
            <p:cNvSpPr/>
            <p:nvPr/>
          </p:nvSpPr>
          <p:spPr>
            <a:xfrm>
              <a:off x="6993281" y="453217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3" name="Google Shape;61843;p25"/>
            <p:cNvSpPr/>
            <p:nvPr/>
          </p:nvSpPr>
          <p:spPr>
            <a:xfrm>
              <a:off x="6894593" y="4522752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30"/>
                  </a:moveTo>
                  <a:cubicBezTo>
                    <a:pt x="1828" y="0"/>
                    <a:pt x="1" y="307"/>
                    <a:pt x="1130" y="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4" name="Google Shape;61844;p25"/>
            <p:cNvSpPr/>
            <p:nvPr/>
          </p:nvSpPr>
          <p:spPr>
            <a:xfrm>
              <a:off x="5798390" y="4527479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07" y="273"/>
                  </a:moveTo>
                  <a:cubicBezTo>
                    <a:pt x="418" y="155"/>
                    <a:pt x="656" y="148"/>
                    <a:pt x="600" y="0"/>
                  </a:cubicBezTo>
                  <a:lnTo>
                    <a:pt x="215" y="0"/>
                  </a:lnTo>
                  <a:cubicBezTo>
                    <a:pt x="1" y="129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5" name="Google Shape;61845;p25"/>
            <p:cNvSpPr/>
            <p:nvPr/>
          </p:nvSpPr>
          <p:spPr>
            <a:xfrm>
              <a:off x="120638" y="4526456"/>
              <a:ext cx="32623" cy="9244"/>
            </a:xfrm>
            <a:custGeom>
              <a:avLst/>
              <a:gdLst/>
              <a:ahLst/>
              <a:cxnLst/>
              <a:rect l="l" t="t" r="r" b="b"/>
              <a:pathLst>
                <a:path w="914" h="307" extrusionOk="0">
                  <a:moveTo>
                    <a:pt x="0" y="215"/>
                  </a:moveTo>
                  <a:cubicBezTo>
                    <a:pt x="192" y="215"/>
                    <a:pt x="230" y="289"/>
                    <a:pt x="388" y="307"/>
                  </a:cubicBezTo>
                  <a:cubicBezTo>
                    <a:pt x="914" y="161"/>
                    <a:pt x="103" y="0"/>
                    <a:pt x="0" y="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6" name="Google Shape;61846;p25"/>
            <p:cNvSpPr/>
            <p:nvPr/>
          </p:nvSpPr>
          <p:spPr>
            <a:xfrm>
              <a:off x="7172240" y="452943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7" name="Google Shape;61847;p25"/>
            <p:cNvSpPr/>
            <p:nvPr/>
          </p:nvSpPr>
          <p:spPr>
            <a:xfrm>
              <a:off x="5912675" y="452943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0" y="116"/>
                  </a:cubicBezTo>
                  <a:cubicBezTo>
                    <a:pt x="152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8" name="Google Shape;61848;p25"/>
            <p:cNvSpPr/>
            <p:nvPr/>
          </p:nvSpPr>
          <p:spPr>
            <a:xfrm>
              <a:off x="2491755" y="45294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9" name="Google Shape;61849;p25"/>
            <p:cNvSpPr/>
            <p:nvPr/>
          </p:nvSpPr>
          <p:spPr>
            <a:xfrm>
              <a:off x="7014982" y="4518236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0" name="Google Shape;61850;p25"/>
            <p:cNvSpPr/>
            <p:nvPr/>
          </p:nvSpPr>
          <p:spPr>
            <a:xfrm>
              <a:off x="4849272" y="4524017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1" name="Google Shape;61851;p25"/>
            <p:cNvSpPr/>
            <p:nvPr/>
          </p:nvSpPr>
          <p:spPr>
            <a:xfrm>
              <a:off x="4591113" y="45266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2" name="Google Shape;61852;p25"/>
            <p:cNvSpPr/>
            <p:nvPr/>
          </p:nvSpPr>
          <p:spPr>
            <a:xfrm>
              <a:off x="196377" y="4527419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3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3" name="Google Shape;61853;p25"/>
            <p:cNvSpPr/>
            <p:nvPr/>
          </p:nvSpPr>
          <p:spPr>
            <a:xfrm>
              <a:off x="7298910" y="45192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8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3"/>
                    <a:pt x="409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4" name="Google Shape;61854;p25"/>
            <p:cNvSpPr/>
            <p:nvPr/>
          </p:nvSpPr>
          <p:spPr>
            <a:xfrm>
              <a:off x="2147578" y="45239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3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5" name="Google Shape;61855;p25"/>
            <p:cNvSpPr/>
            <p:nvPr/>
          </p:nvSpPr>
          <p:spPr>
            <a:xfrm>
              <a:off x="1810290" y="452118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4"/>
                    <a:pt x="391" y="75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6" name="Google Shape;61856;p25"/>
            <p:cNvSpPr/>
            <p:nvPr/>
          </p:nvSpPr>
          <p:spPr>
            <a:xfrm>
              <a:off x="1455942" y="451799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7"/>
                    <a:pt x="38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7" name="Google Shape;61857;p25"/>
            <p:cNvSpPr/>
            <p:nvPr/>
          </p:nvSpPr>
          <p:spPr>
            <a:xfrm>
              <a:off x="4284913" y="45165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8" name="Google Shape;61858;p25"/>
            <p:cNvSpPr/>
            <p:nvPr/>
          </p:nvSpPr>
          <p:spPr>
            <a:xfrm>
              <a:off x="1524791" y="4516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9" name="Google Shape;61859;p25"/>
            <p:cNvSpPr/>
            <p:nvPr/>
          </p:nvSpPr>
          <p:spPr>
            <a:xfrm>
              <a:off x="7932869" y="4516068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6"/>
                  </a:moveTo>
                  <a:cubicBezTo>
                    <a:pt x="353" y="31"/>
                    <a:pt x="34" y="0"/>
                    <a:pt x="0" y="108"/>
                  </a:cubicBezTo>
                  <a:cubicBezTo>
                    <a:pt x="229" y="92"/>
                    <a:pt x="549" y="122"/>
                    <a:pt x="580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0" name="Google Shape;61860;p25"/>
            <p:cNvSpPr/>
            <p:nvPr/>
          </p:nvSpPr>
          <p:spPr>
            <a:xfrm>
              <a:off x="4470689" y="451338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5"/>
                  </a:moveTo>
                  <a:cubicBezTo>
                    <a:pt x="0" y="155"/>
                    <a:pt x="157" y="207"/>
                    <a:pt x="193" y="105"/>
                  </a:cubicBezTo>
                  <a:cubicBezTo>
                    <a:pt x="196" y="54"/>
                    <a:pt x="41" y="1"/>
                    <a:pt x="3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1" name="Google Shape;61861;p25"/>
            <p:cNvSpPr/>
            <p:nvPr/>
          </p:nvSpPr>
          <p:spPr>
            <a:xfrm>
              <a:off x="630032" y="450977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5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2" name="Google Shape;61862;p25"/>
            <p:cNvSpPr/>
            <p:nvPr/>
          </p:nvSpPr>
          <p:spPr>
            <a:xfrm>
              <a:off x="1180579" y="4507969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7" y="102"/>
                  </a:moveTo>
                  <a:cubicBezTo>
                    <a:pt x="197" y="53"/>
                    <a:pt x="36" y="1"/>
                    <a:pt x="2" y="102"/>
                  </a:cubicBezTo>
                  <a:cubicBezTo>
                    <a:pt x="1" y="152"/>
                    <a:pt x="156" y="204"/>
                    <a:pt x="197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3" name="Google Shape;61863;p25"/>
            <p:cNvSpPr/>
            <p:nvPr/>
          </p:nvSpPr>
          <p:spPr>
            <a:xfrm>
              <a:off x="3534563" y="450522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3"/>
                  </a:moveTo>
                  <a:cubicBezTo>
                    <a:pt x="196" y="52"/>
                    <a:pt x="38" y="0"/>
                    <a:pt x="4" y="103"/>
                  </a:cubicBezTo>
                  <a:cubicBezTo>
                    <a:pt x="0" y="154"/>
                    <a:pt x="162" y="206"/>
                    <a:pt x="196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4" name="Google Shape;61864;p25"/>
            <p:cNvSpPr/>
            <p:nvPr/>
          </p:nvSpPr>
          <p:spPr>
            <a:xfrm>
              <a:off x="7533763" y="4502248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1"/>
                  </a:moveTo>
                  <a:cubicBezTo>
                    <a:pt x="342" y="0"/>
                    <a:pt x="171" y="54"/>
                    <a:pt x="1" y="111"/>
                  </a:cubicBezTo>
                  <a:cubicBezTo>
                    <a:pt x="1" y="202"/>
                    <a:pt x="336" y="225"/>
                    <a:pt x="386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5" name="Google Shape;61865;p25"/>
            <p:cNvSpPr/>
            <p:nvPr/>
          </p:nvSpPr>
          <p:spPr>
            <a:xfrm>
              <a:off x="4222952" y="450282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6" name="Google Shape;61866;p25"/>
            <p:cNvSpPr/>
            <p:nvPr/>
          </p:nvSpPr>
          <p:spPr>
            <a:xfrm>
              <a:off x="2780823" y="45048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6"/>
                  </a:moveTo>
                  <a:cubicBezTo>
                    <a:pt x="154" y="141"/>
                    <a:pt x="392" y="72"/>
                    <a:pt x="294" y="26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7" name="Google Shape;61867;p25"/>
            <p:cNvSpPr/>
            <p:nvPr/>
          </p:nvSpPr>
          <p:spPr>
            <a:xfrm>
              <a:off x="2502248" y="4502459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1" y="53"/>
                    <a:pt x="35" y="1"/>
                    <a:pt x="1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8" name="Google Shape;61868;p25"/>
            <p:cNvSpPr/>
            <p:nvPr/>
          </p:nvSpPr>
          <p:spPr>
            <a:xfrm>
              <a:off x="1868896" y="450242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5"/>
                  </a:moveTo>
                  <a:cubicBezTo>
                    <a:pt x="197" y="54"/>
                    <a:pt x="40" y="1"/>
                    <a:pt x="4" y="105"/>
                  </a:cubicBezTo>
                  <a:cubicBezTo>
                    <a:pt x="1" y="156"/>
                    <a:pt x="158" y="208"/>
                    <a:pt x="197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9" name="Google Shape;61869;p25"/>
            <p:cNvSpPr/>
            <p:nvPr/>
          </p:nvSpPr>
          <p:spPr>
            <a:xfrm>
              <a:off x="512999" y="450556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50" y="73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0" name="Google Shape;61870;p25"/>
            <p:cNvSpPr/>
            <p:nvPr/>
          </p:nvSpPr>
          <p:spPr>
            <a:xfrm>
              <a:off x="6666451" y="4496799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7" y="111"/>
                  </a:moveTo>
                  <a:cubicBezTo>
                    <a:pt x="347" y="1"/>
                    <a:pt x="173" y="53"/>
                    <a:pt x="1" y="111"/>
                  </a:cubicBezTo>
                  <a:cubicBezTo>
                    <a:pt x="2" y="202"/>
                    <a:pt x="336" y="225"/>
                    <a:pt x="387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1" name="Google Shape;61871;p25"/>
            <p:cNvSpPr/>
            <p:nvPr/>
          </p:nvSpPr>
          <p:spPr>
            <a:xfrm>
              <a:off x="6112264" y="449935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3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2" name="Google Shape;61872;p25"/>
            <p:cNvSpPr/>
            <p:nvPr/>
          </p:nvSpPr>
          <p:spPr>
            <a:xfrm>
              <a:off x="4993931" y="4494661"/>
              <a:ext cx="20595" cy="8973"/>
            </a:xfrm>
            <a:custGeom>
              <a:avLst/>
              <a:gdLst/>
              <a:ahLst/>
              <a:cxnLst/>
              <a:rect l="l" t="t" r="r" b="b"/>
              <a:pathLst>
                <a:path w="577" h="298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8"/>
                    <a:pt x="0" y="182"/>
                  </a:cubicBezTo>
                  <a:cubicBezTo>
                    <a:pt x="243" y="187"/>
                    <a:pt x="265" y="298"/>
                    <a:pt x="576" y="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3" name="Google Shape;61873;p25"/>
            <p:cNvSpPr/>
            <p:nvPr/>
          </p:nvSpPr>
          <p:spPr>
            <a:xfrm>
              <a:off x="2767438" y="4494270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5"/>
                  </a:moveTo>
                  <a:cubicBezTo>
                    <a:pt x="472" y="103"/>
                    <a:pt x="632" y="87"/>
                    <a:pt x="669" y="13"/>
                  </a:cubicBezTo>
                  <a:cubicBezTo>
                    <a:pt x="365" y="22"/>
                    <a:pt x="1" y="0"/>
                    <a:pt x="88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4" name="Google Shape;61874;p25"/>
            <p:cNvSpPr/>
            <p:nvPr/>
          </p:nvSpPr>
          <p:spPr>
            <a:xfrm>
              <a:off x="6883136" y="44939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8"/>
                    <a:pt x="100" y="114"/>
                  </a:cubicBezTo>
                  <a:cubicBezTo>
                    <a:pt x="154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5" name="Google Shape;61875;p25"/>
            <p:cNvSpPr/>
            <p:nvPr/>
          </p:nvSpPr>
          <p:spPr>
            <a:xfrm>
              <a:off x="4460659" y="4483732"/>
              <a:ext cx="40368" cy="13670"/>
            </a:xfrm>
            <a:custGeom>
              <a:avLst/>
              <a:gdLst/>
              <a:ahLst/>
              <a:cxnLst/>
              <a:rect l="l" t="t" r="r" b="b"/>
              <a:pathLst>
                <a:path w="1131" h="454" extrusionOk="0">
                  <a:moveTo>
                    <a:pt x="284" y="453"/>
                  </a:moveTo>
                  <a:lnTo>
                    <a:pt x="1054" y="453"/>
                  </a:lnTo>
                  <a:cubicBezTo>
                    <a:pt x="1131" y="235"/>
                    <a:pt x="700" y="256"/>
                    <a:pt x="859" y="0"/>
                  </a:cubicBezTo>
                  <a:cubicBezTo>
                    <a:pt x="1" y="39"/>
                    <a:pt x="576" y="191"/>
                    <a:pt x="284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6" name="Google Shape;61876;p25"/>
            <p:cNvSpPr/>
            <p:nvPr/>
          </p:nvSpPr>
          <p:spPr>
            <a:xfrm>
              <a:off x="2498572" y="449393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2" y="1"/>
                    <a:pt x="1" y="68"/>
                    <a:pt x="104" y="114"/>
                  </a:cubicBezTo>
                  <a:cubicBezTo>
                    <a:pt x="156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7" name="Google Shape;61877;p25"/>
            <p:cNvSpPr/>
            <p:nvPr/>
          </p:nvSpPr>
          <p:spPr>
            <a:xfrm>
              <a:off x="1865363" y="449393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3" y="114"/>
                  </a:moveTo>
                  <a:cubicBezTo>
                    <a:pt x="153" y="140"/>
                    <a:pt x="395" y="70"/>
                    <a:pt x="296" y="24"/>
                  </a:cubicBezTo>
                  <a:cubicBezTo>
                    <a:pt x="237" y="1"/>
                    <a:pt x="1" y="67"/>
                    <a:pt x="103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8" name="Google Shape;61878;p25"/>
            <p:cNvSpPr/>
            <p:nvPr/>
          </p:nvSpPr>
          <p:spPr>
            <a:xfrm>
              <a:off x="170750" y="4481293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6"/>
                    <a:pt x="1144" y="0"/>
                    <a:pt x="524" y="81"/>
                  </a:cubicBezTo>
                  <a:cubicBezTo>
                    <a:pt x="1" y="225"/>
                    <a:pt x="1001" y="623"/>
                    <a:pt x="1297" y="3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9" name="Google Shape;61879;p25"/>
            <p:cNvSpPr/>
            <p:nvPr/>
          </p:nvSpPr>
          <p:spPr>
            <a:xfrm>
              <a:off x="8576393" y="44884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2" y="141"/>
                    <a:pt x="393" y="73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0" name="Google Shape;61880;p25"/>
            <p:cNvSpPr/>
            <p:nvPr/>
          </p:nvSpPr>
          <p:spPr>
            <a:xfrm>
              <a:off x="7086330" y="448915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3"/>
                    <a:pt x="4" y="4"/>
                    <a:pt x="0" y="92"/>
                  </a:cubicBezTo>
                  <a:cubicBezTo>
                    <a:pt x="149" y="71"/>
                    <a:pt x="380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1" name="Google Shape;61881;p25"/>
            <p:cNvSpPr/>
            <p:nvPr/>
          </p:nvSpPr>
          <p:spPr>
            <a:xfrm>
              <a:off x="4215171" y="4481022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2"/>
                    <a:pt x="219" y="210"/>
                    <a:pt x="604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2" name="Google Shape;61882;p25"/>
            <p:cNvSpPr/>
            <p:nvPr/>
          </p:nvSpPr>
          <p:spPr>
            <a:xfrm>
              <a:off x="3049297" y="448294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8"/>
                  </a:cubicBezTo>
                  <a:cubicBezTo>
                    <a:pt x="151" y="141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3" name="Google Shape;61883;p25"/>
            <p:cNvSpPr/>
            <p:nvPr/>
          </p:nvSpPr>
          <p:spPr>
            <a:xfrm>
              <a:off x="1383487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4" name="Google Shape;61884;p25"/>
            <p:cNvSpPr/>
            <p:nvPr/>
          </p:nvSpPr>
          <p:spPr>
            <a:xfrm>
              <a:off x="254768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2" y="141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5" name="Google Shape;61885;p25"/>
            <p:cNvSpPr/>
            <p:nvPr/>
          </p:nvSpPr>
          <p:spPr>
            <a:xfrm>
              <a:off x="4529188" y="448023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0" y="25"/>
                  </a:moveTo>
                  <a:cubicBezTo>
                    <a:pt x="237" y="0"/>
                    <a:pt x="1" y="68"/>
                    <a:pt x="99" y="116"/>
                  </a:cubicBezTo>
                  <a:cubicBezTo>
                    <a:pt x="151" y="140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6" name="Google Shape;61886;p25"/>
            <p:cNvSpPr/>
            <p:nvPr/>
          </p:nvSpPr>
          <p:spPr>
            <a:xfrm>
              <a:off x="2144259" y="447460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0" y="212"/>
                  </a:moveTo>
                  <a:cubicBezTo>
                    <a:pt x="258" y="329"/>
                    <a:pt x="717" y="331"/>
                    <a:pt x="773" y="120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7" name="Google Shape;61887;p25"/>
            <p:cNvSpPr/>
            <p:nvPr/>
          </p:nvSpPr>
          <p:spPr>
            <a:xfrm>
              <a:off x="8442263" y="4474970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4"/>
                    <a:pt x="1" y="110"/>
                  </a:cubicBezTo>
                  <a:cubicBezTo>
                    <a:pt x="3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8" name="Google Shape;61888;p25"/>
            <p:cNvSpPr/>
            <p:nvPr/>
          </p:nvSpPr>
          <p:spPr>
            <a:xfrm>
              <a:off x="7747093" y="4475121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0"/>
                    <a:pt x="1" y="105"/>
                  </a:cubicBezTo>
                  <a:cubicBezTo>
                    <a:pt x="1" y="153"/>
                    <a:pt x="155" y="208"/>
                    <a:pt x="194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9" name="Google Shape;61889;p25"/>
            <p:cNvSpPr/>
            <p:nvPr/>
          </p:nvSpPr>
          <p:spPr>
            <a:xfrm>
              <a:off x="4587758" y="4475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0" name="Google Shape;61890;p25"/>
            <p:cNvSpPr/>
            <p:nvPr/>
          </p:nvSpPr>
          <p:spPr>
            <a:xfrm>
              <a:off x="1383487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7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1" name="Google Shape;61891;p25"/>
            <p:cNvSpPr/>
            <p:nvPr/>
          </p:nvSpPr>
          <p:spPr>
            <a:xfrm>
              <a:off x="1352685" y="4475362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5"/>
                  </a:moveTo>
                  <a:cubicBezTo>
                    <a:pt x="246" y="0"/>
                    <a:pt x="86" y="75"/>
                    <a:pt x="1" y="188"/>
                  </a:cubicBezTo>
                  <a:cubicBezTo>
                    <a:pt x="304" y="178"/>
                    <a:pt x="669" y="200"/>
                    <a:pt x="578" y="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2" name="Google Shape;61892;p25"/>
            <p:cNvSpPr/>
            <p:nvPr/>
          </p:nvSpPr>
          <p:spPr>
            <a:xfrm>
              <a:off x="172142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2" y="143"/>
                    <a:pt x="394" y="72"/>
                    <a:pt x="293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3" name="Google Shape;61893;p25"/>
            <p:cNvSpPr/>
            <p:nvPr/>
          </p:nvSpPr>
          <p:spPr>
            <a:xfrm>
              <a:off x="8593739" y="4469249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2" y="300"/>
                  </a:moveTo>
                  <a:lnTo>
                    <a:pt x="772" y="27"/>
                  </a:lnTo>
                  <a:cubicBezTo>
                    <a:pt x="332" y="1"/>
                    <a:pt x="48" y="48"/>
                    <a:pt x="1" y="208"/>
                  </a:cubicBezTo>
                  <a:cubicBezTo>
                    <a:pt x="260" y="237"/>
                    <a:pt x="367" y="338"/>
                    <a:pt x="772" y="3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4" name="Google Shape;61894;p25"/>
            <p:cNvSpPr/>
            <p:nvPr/>
          </p:nvSpPr>
          <p:spPr>
            <a:xfrm>
              <a:off x="7967347" y="447241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5" name="Google Shape;61895;p25"/>
            <p:cNvSpPr/>
            <p:nvPr/>
          </p:nvSpPr>
          <p:spPr>
            <a:xfrm>
              <a:off x="7664395" y="4464553"/>
              <a:ext cx="29910" cy="13730"/>
            </a:xfrm>
            <a:custGeom>
              <a:avLst/>
              <a:gdLst/>
              <a:ahLst/>
              <a:cxnLst/>
              <a:rect l="l" t="t" r="r" b="b"/>
              <a:pathLst>
                <a:path w="838" h="456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3"/>
                    <a:pt x="838" y="137"/>
                    <a:pt x="387" y="0"/>
                  </a:cubicBezTo>
                  <a:cubicBezTo>
                    <a:pt x="530" y="248"/>
                    <a:pt x="5" y="183"/>
                    <a:pt x="1" y="364"/>
                  </a:cubicBezTo>
                  <a:cubicBezTo>
                    <a:pt x="121" y="370"/>
                    <a:pt x="232" y="377"/>
                    <a:pt x="197" y="4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6" name="Google Shape;61896;p25"/>
            <p:cNvSpPr/>
            <p:nvPr/>
          </p:nvSpPr>
          <p:spPr>
            <a:xfrm>
              <a:off x="7595581" y="446964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7" name="Google Shape;61897;p25"/>
            <p:cNvSpPr/>
            <p:nvPr/>
          </p:nvSpPr>
          <p:spPr>
            <a:xfrm>
              <a:off x="4274669" y="4462746"/>
              <a:ext cx="58821" cy="12797"/>
            </a:xfrm>
            <a:custGeom>
              <a:avLst/>
              <a:gdLst/>
              <a:ahLst/>
              <a:cxnLst/>
              <a:rect l="l" t="t" r="r" b="b"/>
              <a:pathLst>
                <a:path w="1648" h="425" extrusionOk="0">
                  <a:moveTo>
                    <a:pt x="673" y="424"/>
                  </a:moveTo>
                  <a:cubicBezTo>
                    <a:pt x="1648" y="59"/>
                    <a:pt x="1" y="0"/>
                    <a:pt x="673" y="4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8" name="Google Shape;61898;p25"/>
            <p:cNvSpPr/>
            <p:nvPr/>
          </p:nvSpPr>
          <p:spPr>
            <a:xfrm>
              <a:off x="4615241" y="447003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1"/>
                    <a:pt x="6" y="2"/>
                    <a:pt x="1" y="92"/>
                  </a:cubicBezTo>
                  <a:cubicBezTo>
                    <a:pt x="151" y="71"/>
                    <a:pt x="382" y="90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9" name="Google Shape;61899;p25"/>
            <p:cNvSpPr/>
            <p:nvPr/>
          </p:nvSpPr>
          <p:spPr>
            <a:xfrm>
              <a:off x="4078435" y="446729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0" name="Google Shape;61900;p25"/>
            <p:cNvSpPr/>
            <p:nvPr/>
          </p:nvSpPr>
          <p:spPr>
            <a:xfrm>
              <a:off x="3059719" y="44669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4"/>
                    <a:pt x="158" y="206"/>
                    <a:pt x="193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1" name="Google Shape;61901;p25"/>
            <p:cNvSpPr/>
            <p:nvPr/>
          </p:nvSpPr>
          <p:spPr>
            <a:xfrm>
              <a:off x="1352649" y="446419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4"/>
                  </a:moveTo>
                  <a:cubicBezTo>
                    <a:pt x="196" y="53"/>
                    <a:pt x="40" y="0"/>
                    <a:pt x="2" y="104"/>
                  </a:cubicBezTo>
                  <a:cubicBezTo>
                    <a:pt x="1" y="154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2" name="Google Shape;61902;p25"/>
            <p:cNvSpPr/>
            <p:nvPr/>
          </p:nvSpPr>
          <p:spPr>
            <a:xfrm>
              <a:off x="8786439" y="4455731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1"/>
                    <a:pt x="0" y="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3" name="Google Shape;61903;p25"/>
            <p:cNvSpPr/>
            <p:nvPr/>
          </p:nvSpPr>
          <p:spPr>
            <a:xfrm>
              <a:off x="6508158" y="446145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8" y="206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4" name="Google Shape;61904;p25"/>
            <p:cNvSpPr/>
            <p:nvPr/>
          </p:nvSpPr>
          <p:spPr>
            <a:xfrm>
              <a:off x="8755352" y="446106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1"/>
                    <a:pt x="392" y="72"/>
                    <a:pt x="293" y="26"/>
                  </a:cubicBezTo>
                  <a:cubicBezTo>
                    <a:pt x="241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5" name="Google Shape;61905;p25"/>
            <p:cNvSpPr/>
            <p:nvPr/>
          </p:nvSpPr>
          <p:spPr>
            <a:xfrm>
              <a:off x="2188838" y="446106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2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6" name="Google Shape;61906;p25"/>
            <p:cNvSpPr/>
            <p:nvPr/>
          </p:nvSpPr>
          <p:spPr>
            <a:xfrm>
              <a:off x="1111837" y="446184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5" y="3"/>
                    <a:pt x="0" y="90"/>
                  </a:cubicBezTo>
                  <a:cubicBezTo>
                    <a:pt x="150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7" name="Google Shape;61907;p25"/>
            <p:cNvSpPr/>
            <p:nvPr/>
          </p:nvSpPr>
          <p:spPr>
            <a:xfrm>
              <a:off x="798462" y="44610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8" name="Google Shape;61908;p25"/>
            <p:cNvSpPr/>
            <p:nvPr/>
          </p:nvSpPr>
          <p:spPr>
            <a:xfrm>
              <a:off x="8889624" y="4453503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2" y="6"/>
                  </a:moveTo>
                  <a:cubicBezTo>
                    <a:pt x="249" y="0"/>
                    <a:pt x="88" y="75"/>
                    <a:pt x="1" y="186"/>
                  </a:cubicBezTo>
                  <a:cubicBezTo>
                    <a:pt x="305" y="178"/>
                    <a:pt x="670" y="197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9" name="Google Shape;61909;p25"/>
            <p:cNvSpPr/>
            <p:nvPr/>
          </p:nvSpPr>
          <p:spPr>
            <a:xfrm>
              <a:off x="8769521" y="4453292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3"/>
                  </a:moveTo>
                  <a:cubicBezTo>
                    <a:pt x="474" y="101"/>
                    <a:pt x="630" y="86"/>
                    <a:pt x="669" y="13"/>
                  </a:cubicBezTo>
                  <a:cubicBezTo>
                    <a:pt x="363" y="22"/>
                    <a:pt x="1" y="1"/>
                    <a:pt x="88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0" name="Google Shape;61910;p25"/>
            <p:cNvSpPr/>
            <p:nvPr/>
          </p:nvSpPr>
          <p:spPr>
            <a:xfrm>
              <a:off x="2894501" y="444820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1" name="Google Shape;61911;p25"/>
            <p:cNvSpPr/>
            <p:nvPr/>
          </p:nvSpPr>
          <p:spPr>
            <a:xfrm>
              <a:off x="6738584" y="445290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0" y="69"/>
                    <a:pt x="98" y="117"/>
                  </a:cubicBezTo>
                  <a:cubicBezTo>
                    <a:pt x="154" y="140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2" name="Google Shape;61912;p25"/>
            <p:cNvSpPr/>
            <p:nvPr/>
          </p:nvSpPr>
          <p:spPr>
            <a:xfrm>
              <a:off x="8222008" y="4450913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8" y="21"/>
                    <a:pt x="7" y="3"/>
                    <a:pt x="0" y="89"/>
                  </a:cubicBezTo>
                  <a:cubicBezTo>
                    <a:pt x="149" y="69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3" name="Google Shape;61913;p25"/>
            <p:cNvSpPr/>
            <p:nvPr/>
          </p:nvSpPr>
          <p:spPr>
            <a:xfrm>
              <a:off x="6521935" y="4450402"/>
              <a:ext cx="20666" cy="3704"/>
            </a:xfrm>
            <a:custGeom>
              <a:avLst/>
              <a:gdLst/>
              <a:ahLst/>
              <a:cxnLst/>
              <a:rect l="l" t="t" r="r" b="b"/>
              <a:pathLst>
                <a:path w="579" h="123" extrusionOk="0">
                  <a:moveTo>
                    <a:pt x="579" y="17"/>
                  </a:moveTo>
                  <a:cubicBezTo>
                    <a:pt x="352" y="30"/>
                    <a:pt x="31" y="0"/>
                    <a:pt x="1" y="106"/>
                  </a:cubicBezTo>
                  <a:cubicBezTo>
                    <a:pt x="226" y="93"/>
                    <a:pt x="547" y="123"/>
                    <a:pt x="579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4" name="Google Shape;61914;p25"/>
            <p:cNvSpPr/>
            <p:nvPr/>
          </p:nvSpPr>
          <p:spPr>
            <a:xfrm>
              <a:off x="8841547" y="4445042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3"/>
                    <a:pt x="153" y="206"/>
                    <a:pt x="192" y="1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5" name="Google Shape;61915;p25"/>
            <p:cNvSpPr/>
            <p:nvPr/>
          </p:nvSpPr>
          <p:spPr>
            <a:xfrm>
              <a:off x="8689143" y="4445404"/>
              <a:ext cx="21523" cy="6504"/>
            </a:xfrm>
            <a:custGeom>
              <a:avLst/>
              <a:gdLst/>
              <a:ahLst/>
              <a:cxnLst/>
              <a:rect l="l" t="t" r="r" b="b"/>
              <a:pathLst>
                <a:path w="603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6" name="Google Shape;61916;p25"/>
            <p:cNvSpPr/>
            <p:nvPr/>
          </p:nvSpPr>
          <p:spPr>
            <a:xfrm>
              <a:off x="1398585" y="443230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7" name="Google Shape;61917;p25"/>
            <p:cNvSpPr/>
            <p:nvPr/>
          </p:nvSpPr>
          <p:spPr>
            <a:xfrm>
              <a:off x="8160190" y="4434474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0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9"/>
                    <a:pt x="838" y="31"/>
                    <a:pt x="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8" name="Google Shape;61918;p25"/>
            <p:cNvSpPr/>
            <p:nvPr/>
          </p:nvSpPr>
          <p:spPr>
            <a:xfrm>
              <a:off x="6535676" y="444269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9" name="Google Shape;61919;p25"/>
            <p:cNvSpPr/>
            <p:nvPr/>
          </p:nvSpPr>
          <p:spPr>
            <a:xfrm>
              <a:off x="5072882" y="444194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2" y="1"/>
                    <a:pt x="1" y="67"/>
                    <a:pt x="101" y="117"/>
                  </a:cubicBezTo>
                  <a:cubicBezTo>
                    <a:pt x="154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0" name="Google Shape;61920;p25"/>
            <p:cNvSpPr/>
            <p:nvPr/>
          </p:nvSpPr>
          <p:spPr>
            <a:xfrm>
              <a:off x="2137299" y="4437214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4"/>
                  </a:moveTo>
                  <a:lnTo>
                    <a:pt x="386" y="274"/>
                  </a:lnTo>
                  <a:cubicBezTo>
                    <a:pt x="399" y="158"/>
                    <a:pt x="635" y="148"/>
                    <a:pt x="581" y="1"/>
                  </a:cubicBezTo>
                  <a:lnTo>
                    <a:pt x="1" y="1"/>
                  </a:lnTo>
                  <a:cubicBezTo>
                    <a:pt x="2" y="91"/>
                    <a:pt x="2" y="182"/>
                    <a:pt x="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1" name="Google Shape;61921;p25"/>
            <p:cNvSpPr/>
            <p:nvPr/>
          </p:nvSpPr>
          <p:spPr>
            <a:xfrm>
              <a:off x="8748427" y="443920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6" y="143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2" name="Google Shape;61922;p25"/>
            <p:cNvSpPr/>
            <p:nvPr/>
          </p:nvSpPr>
          <p:spPr>
            <a:xfrm>
              <a:off x="6880209" y="4430259"/>
              <a:ext cx="20273" cy="13519"/>
            </a:xfrm>
            <a:custGeom>
              <a:avLst/>
              <a:gdLst/>
              <a:ahLst/>
              <a:cxnLst/>
              <a:rect l="l" t="t" r="r" b="b"/>
              <a:pathLst>
                <a:path w="568" h="449" extrusionOk="0">
                  <a:moveTo>
                    <a:pt x="375" y="413"/>
                  </a:moveTo>
                  <a:cubicBezTo>
                    <a:pt x="386" y="357"/>
                    <a:pt x="404" y="305"/>
                    <a:pt x="567" y="322"/>
                  </a:cubicBezTo>
                  <a:lnTo>
                    <a:pt x="567" y="141"/>
                  </a:lnTo>
                  <a:cubicBezTo>
                    <a:pt x="92" y="1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3" name="Google Shape;61923;p25"/>
            <p:cNvSpPr/>
            <p:nvPr/>
          </p:nvSpPr>
          <p:spPr>
            <a:xfrm>
              <a:off x="6081319" y="4437063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1"/>
                    <a:pt x="84" y="76"/>
                    <a:pt x="1" y="187"/>
                  </a:cubicBezTo>
                  <a:cubicBezTo>
                    <a:pt x="306" y="180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4" name="Google Shape;61924;p25"/>
            <p:cNvSpPr/>
            <p:nvPr/>
          </p:nvSpPr>
          <p:spPr>
            <a:xfrm>
              <a:off x="7809090" y="4429024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4" y="573"/>
                    <a:pt x="940" y="0"/>
                    <a:pt x="0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5" name="Google Shape;61925;p25"/>
            <p:cNvSpPr/>
            <p:nvPr/>
          </p:nvSpPr>
          <p:spPr>
            <a:xfrm>
              <a:off x="6497700" y="443649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3" y="141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6" name="Google Shape;61926;p25"/>
            <p:cNvSpPr/>
            <p:nvPr/>
          </p:nvSpPr>
          <p:spPr>
            <a:xfrm>
              <a:off x="4315893" y="4417975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7" name="Google Shape;61927;p25"/>
            <p:cNvSpPr/>
            <p:nvPr/>
          </p:nvSpPr>
          <p:spPr>
            <a:xfrm>
              <a:off x="9025396" y="4426254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8" name="Google Shape;61928;p25"/>
            <p:cNvSpPr/>
            <p:nvPr/>
          </p:nvSpPr>
          <p:spPr>
            <a:xfrm>
              <a:off x="17418" y="4428633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9" name="Google Shape;61929;p25"/>
            <p:cNvSpPr/>
            <p:nvPr/>
          </p:nvSpPr>
          <p:spPr>
            <a:xfrm>
              <a:off x="8669441" y="442595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7" y="205"/>
                    <a:pt x="191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0" name="Google Shape;61930;p25"/>
            <p:cNvSpPr/>
            <p:nvPr/>
          </p:nvSpPr>
          <p:spPr>
            <a:xfrm>
              <a:off x="8318769" y="4418095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3"/>
                  </a:moveTo>
                  <a:cubicBezTo>
                    <a:pt x="1107" y="140"/>
                    <a:pt x="774" y="55"/>
                    <a:pt x="375" y="0"/>
                  </a:cubicBezTo>
                  <a:cubicBezTo>
                    <a:pt x="0" y="174"/>
                    <a:pt x="173" y="556"/>
                    <a:pt x="95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1" name="Google Shape;61931;p25"/>
            <p:cNvSpPr/>
            <p:nvPr/>
          </p:nvSpPr>
          <p:spPr>
            <a:xfrm>
              <a:off x="5664759" y="4428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4" y="1"/>
                    <a:pt x="1" y="69"/>
                    <a:pt x="103" y="116"/>
                  </a:cubicBezTo>
                  <a:cubicBezTo>
                    <a:pt x="158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2" name="Google Shape;61932;p25"/>
            <p:cNvSpPr/>
            <p:nvPr/>
          </p:nvSpPr>
          <p:spPr>
            <a:xfrm>
              <a:off x="695313" y="442830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8" y="1"/>
                    <a:pt x="1" y="69"/>
                    <a:pt x="97" y="116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3" name="Google Shape;61933;p25"/>
            <p:cNvSpPr/>
            <p:nvPr/>
          </p:nvSpPr>
          <p:spPr>
            <a:xfrm>
              <a:off x="8745108" y="442625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0"/>
                    <a:pt x="7" y="3"/>
                    <a:pt x="1" y="91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4" name="Google Shape;61934;p25"/>
            <p:cNvSpPr/>
            <p:nvPr/>
          </p:nvSpPr>
          <p:spPr>
            <a:xfrm>
              <a:off x="6404865" y="440457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2"/>
                  </a:moveTo>
                  <a:cubicBezTo>
                    <a:pt x="1478" y="679"/>
                    <a:pt x="33" y="0"/>
                    <a:pt x="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5" name="Google Shape;61935;p25"/>
            <p:cNvSpPr/>
            <p:nvPr/>
          </p:nvSpPr>
          <p:spPr>
            <a:xfrm>
              <a:off x="674576" y="442556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4"/>
                  </a:moveTo>
                  <a:cubicBezTo>
                    <a:pt x="242" y="0"/>
                    <a:pt x="1" y="67"/>
                    <a:pt x="100" y="114"/>
                  </a:cubicBezTo>
                  <a:cubicBezTo>
                    <a:pt x="156" y="141"/>
                    <a:pt x="394" y="72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6" name="Google Shape;61936;p25"/>
            <p:cNvSpPr/>
            <p:nvPr/>
          </p:nvSpPr>
          <p:spPr>
            <a:xfrm>
              <a:off x="3218012" y="441770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4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7" name="Google Shape;61937;p25"/>
            <p:cNvSpPr/>
            <p:nvPr/>
          </p:nvSpPr>
          <p:spPr>
            <a:xfrm>
              <a:off x="6962443" y="4412615"/>
              <a:ext cx="22522" cy="8190"/>
            </a:xfrm>
            <a:custGeom>
              <a:avLst/>
              <a:gdLst/>
              <a:ahLst/>
              <a:cxnLst/>
              <a:rect l="l" t="t" r="r" b="b"/>
              <a:pathLst>
                <a:path w="631" h="272" extrusionOk="0">
                  <a:moveTo>
                    <a:pt x="577" y="1"/>
                  </a:moveTo>
                  <a:lnTo>
                    <a:pt x="0" y="1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8" name="Google Shape;61938;p25"/>
            <p:cNvSpPr/>
            <p:nvPr/>
          </p:nvSpPr>
          <p:spPr>
            <a:xfrm>
              <a:off x="6645821" y="4412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0"/>
                  </a:moveTo>
                  <a:cubicBezTo>
                    <a:pt x="385" y="90"/>
                    <a:pt x="348" y="17"/>
                    <a:pt x="194" y="0"/>
                  </a:cubicBezTo>
                  <a:cubicBezTo>
                    <a:pt x="194" y="92"/>
                    <a:pt x="38" y="108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0"/>
                    <a:pt x="541" y="163"/>
                    <a:pt x="579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9" name="Google Shape;61939;p25"/>
            <p:cNvSpPr/>
            <p:nvPr/>
          </p:nvSpPr>
          <p:spPr>
            <a:xfrm>
              <a:off x="3613656" y="441731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38" y="0"/>
                    <a:pt x="0" y="69"/>
                    <a:pt x="102" y="115"/>
                  </a:cubicBezTo>
                  <a:cubicBezTo>
                    <a:pt x="153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0" name="Google Shape;61940;p25"/>
            <p:cNvSpPr/>
            <p:nvPr/>
          </p:nvSpPr>
          <p:spPr>
            <a:xfrm>
              <a:off x="2213180" y="4414994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8"/>
                    <a:pt x="191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1" name="Google Shape;61941;p25"/>
            <p:cNvSpPr/>
            <p:nvPr/>
          </p:nvSpPr>
          <p:spPr>
            <a:xfrm>
              <a:off x="8115218" y="44146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2" y="0"/>
                    <a:pt x="0" y="70"/>
                    <a:pt x="101" y="117"/>
                  </a:cubicBezTo>
                  <a:cubicBezTo>
                    <a:pt x="156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2" name="Google Shape;61942;p25"/>
            <p:cNvSpPr/>
            <p:nvPr/>
          </p:nvSpPr>
          <p:spPr>
            <a:xfrm>
              <a:off x="275363" y="441463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70"/>
                    <a:pt x="99" y="117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3" name="Google Shape;61943;p25"/>
            <p:cNvSpPr/>
            <p:nvPr/>
          </p:nvSpPr>
          <p:spPr>
            <a:xfrm>
              <a:off x="6800509" y="441183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4" y="143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4" name="Google Shape;61944;p25"/>
            <p:cNvSpPr/>
            <p:nvPr/>
          </p:nvSpPr>
          <p:spPr>
            <a:xfrm>
              <a:off x="6539352" y="4406774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476" y="195"/>
                  </a:moveTo>
                  <a:cubicBezTo>
                    <a:pt x="476" y="103"/>
                    <a:pt x="632" y="86"/>
                    <a:pt x="668" y="12"/>
                  </a:cubicBezTo>
                  <a:cubicBezTo>
                    <a:pt x="368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5" name="Google Shape;61945;p25"/>
            <p:cNvSpPr/>
            <p:nvPr/>
          </p:nvSpPr>
          <p:spPr>
            <a:xfrm>
              <a:off x="6026211" y="4404065"/>
              <a:ext cx="7139" cy="6233"/>
            </a:xfrm>
            <a:custGeom>
              <a:avLst/>
              <a:gdLst/>
              <a:ahLst/>
              <a:cxnLst/>
              <a:rect l="l" t="t" r="r" b="b"/>
              <a:pathLst>
                <a:path w="200" h="207" extrusionOk="0">
                  <a:moveTo>
                    <a:pt x="197" y="103"/>
                  </a:moveTo>
                  <a:cubicBezTo>
                    <a:pt x="199" y="52"/>
                    <a:pt x="40" y="0"/>
                    <a:pt x="5" y="103"/>
                  </a:cubicBezTo>
                  <a:cubicBezTo>
                    <a:pt x="1" y="154"/>
                    <a:pt x="157" y="207"/>
                    <a:pt x="197" y="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6" name="Google Shape;61946;p25"/>
            <p:cNvSpPr/>
            <p:nvPr/>
          </p:nvSpPr>
          <p:spPr>
            <a:xfrm>
              <a:off x="5523884" y="44016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7" name="Google Shape;61947;p25"/>
            <p:cNvSpPr/>
            <p:nvPr/>
          </p:nvSpPr>
          <p:spPr>
            <a:xfrm>
              <a:off x="2133837" y="440367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2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8" name="Google Shape;61948;p25"/>
            <p:cNvSpPr/>
            <p:nvPr/>
          </p:nvSpPr>
          <p:spPr>
            <a:xfrm>
              <a:off x="560255" y="439894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4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9" name="Google Shape;61949;p25"/>
            <p:cNvSpPr/>
            <p:nvPr/>
          </p:nvSpPr>
          <p:spPr>
            <a:xfrm>
              <a:off x="5224358" y="439548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8" y="1"/>
                    <a:pt x="1" y="69"/>
                    <a:pt x="100" y="116"/>
                  </a:cubicBezTo>
                  <a:cubicBezTo>
                    <a:pt x="152" y="140"/>
                    <a:pt x="391" y="73"/>
                    <a:pt x="292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0" name="Google Shape;61950;p25"/>
            <p:cNvSpPr/>
            <p:nvPr/>
          </p:nvSpPr>
          <p:spPr>
            <a:xfrm>
              <a:off x="1976293" y="4390877"/>
              <a:ext cx="34158" cy="8852"/>
            </a:xfrm>
            <a:custGeom>
              <a:avLst/>
              <a:gdLst/>
              <a:ahLst/>
              <a:cxnLst/>
              <a:rect l="l" t="t" r="r" b="b"/>
              <a:pathLst>
                <a:path w="957" h="294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9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1" name="Google Shape;61951;p25"/>
            <p:cNvSpPr/>
            <p:nvPr/>
          </p:nvSpPr>
          <p:spPr>
            <a:xfrm>
              <a:off x="4673704" y="439274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1" y="72"/>
                    <a:pt x="292" y="24"/>
                  </a:cubicBezTo>
                  <a:cubicBezTo>
                    <a:pt x="240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2" name="Google Shape;61952;p25"/>
            <p:cNvSpPr/>
            <p:nvPr/>
          </p:nvSpPr>
          <p:spPr>
            <a:xfrm>
              <a:off x="4050953" y="4390154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0"/>
                  </a:moveTo>
                  <a:cubicBezTo>
                    <a:pt x="345" y="0"/>
                    <a:pt x="171" y="55"/>
                    <a:pt x="0" y="110"/>
                  </a:cubicBezTo>
                  <a:cubicBezTo>
                    <a:pt x="0" y="204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3" name="Google Shape;61953;p25"/>
            <p:cNvSpPr/>
            <p:nvPr/>
          </p:nvSpPr>
          <p:spPr>
            <a:xfrm>
              <a:off x="1228799" y="4390787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6" y="20"/>
                    <a:pt x="6" y="1"/>
                    <a:pt x="1" y="89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4" name="Google Shape;61954;p25"/>
            <p:cNvSpPr/>
            <p:nvPr/>
          </p:nvSpPr>
          <p:spPr>
            <a:xfrm>
              <a:off x="707377" y="4382567"/>
              <a:ext cx="27162" cy="10900"/>
            </a:xfrm>
            <a:custGeom>
              <a:avLst/>
              <a:gdLst/>
              <a:ahLst/>
              <a:cxnLst/>
              <a:rect l="l" t="t" r="r" b="b"/>
              <a:pathLst>
                <a:path w="761" h="362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4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5" name="Google Shape;61955;p25"/>
            <p:cNvSpPr/>
            <p:nvPr/>
          </p:nvSpPr>
          <p:spPr>
            <a:xfrm>
              <a:off x="4456947" y="4384614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5" y="21"/>
                    <a:pt x="48" y="0"/>
                    <a:pt x="0" y="115"/>
                  </a:cubicBezTo>
                  <a:cubicBezTo>
                    <a:pt x="219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6" name="Google Shape;61956;p25"/>
            <p:cNvSpPr/>
            <p:nvPr/>
          </p:nvSpPr>
          <p:spPr>
            <a:xfrm>
              <a:off x="819806" y="4379797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8"/>
                    <a:pt x="614" y="22"/>
                    <a:pt x="274" y="1"/>
                  </a:cubicBezTo>
                  <a:cubicBezTo>
                    <a:pt x="214" y="125"/>
                    <a:pt x="0" y="173"/>
                    <a:pt x="83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7" name="Google Shape;61957;p25"/>
            <p:cNvSpPr/>
            <p:nvPr/>
          </p:nvSpPr>
          <p:spPr>
            <a:xfrm>
              <a:off x="4564915" y="437470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5"/>
                    <a:pt x="429" y="0"/>
                    <a:pt x="64" y="170"/>
                  </a:cubicBezTo>
                  <a:cubicBezTo>
                    <a:pt x="1" y="595"/>
                    <a:pt x="954" y="413"/>
                    <a:pt x="1026" y="1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8" name="Google Shape;61958;p25"/>
            <p:cNvSpPr/>
            <p:nvPr/>
          </p:nvSpPr>
          <p:spPr>
            <a:xfrm>
              <a:off x="1159949" y="4382206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4"/>
                  </a:moveTo>
                  <a:cubicBezTo>
                    <a:pt x="196" y="53"/>
                    <a:pt x="38" y="1"/>
                    <a:pt x="1" y="104"/>
                  </a:cubicBezTo>
                  <a:cubicBezTo>
                    <a:pt x="1" y="152"/>
                    <a:pt x="160" y="207"/>
                    <a:pt x="194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9" name="Google Shape;61959;p25"/>
            <p:cNvSpPr/>
            <p:nvPr/>
          </p:nvSpPr>
          <p:spPr>
            <a:xfrm>
              <a:off x="5771549" y="4377087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1"/>
                  </a:moveTo>
                  <a:lnTo>
                    <a:pt x="1" y="1"/>
                  </a:lnTo>
                  <a:lnTo>
                    <a:pt x="1" y="274"/>
                  </a:lnTo>
                  <a:lnTo>
                    <a:pt x="580" y="2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0" name="Google Shape;61960;p25"/>
            <p:cNvSpPr/>
            <p:nvPr/>
          </p:nvSpPr>
          <p:spPr>
            <a:xfrm>
              <a:off x="4662532" y="4377087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4"/>
                  </a:moveTo>
                  <a:lnTo>
                    <a:pt x="412" y="91"/>
                  </a:lnTo>
                  <a:cubicBezTo>
                    <a:pt x="219" y="92"/>
                    <a:pt x="183" y="18"/>
                    <a:pt x="25" y="1"/>
                  </a:cubicBezTo>
                  <a:cubicBezTo>
                    <a:pt x="45" y="143"/>
                    <a:pt x="1" y="315"/>
                    <a:pt x="412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1" name="Google Shape;61961;p25"/>
            <p:cNvSpPr/>
            <p:nvPr/>
          </p:nvSpPr>
          <p:spPr>
            <a:xfrm>
              <a:off x="805351" y="437907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99" y="116"/>
                  </a:cubicBezTo>
                  <a:cubicBezTo>
                    <a:pt x="156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2" name="Google Shape;61962;p25"/>
            <p:cNvSpPr/>
            <p:nvPr/>
          </p:nvSpPr>
          <p:spPr>
            <a:xfrm>
              <a:off x="8779551" y="4373745"/>
              <a:ext cx="13849" cy="6775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388" y="112"/>
                  </a:moveTo>
                  <a:cubicBezTo>
                    <a:pt x="346" y="1"/>
                    <a:pt x="171" y="57"/>
                    <a:pt x="0" y="112"/>
                  </a:cubicBezTo>
                  <a:cubicBezTo>
                    <a:pt x="4" y="202"/>
                    <a:pt x="336" y="224"/>
                    <a:pt x="388" y="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3" name="Google Shape;61963;p25"/>
            <p:cNvSpPr/>
            <p:nvPr/>
          </p:nvSpPr>
          <p:spPr>
            <a:xfrm>
              <a:off x="8996236" y="43708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4" name="Google Shape;61964;p25"/>
            <p:cNvSpPr/>
            <p:nvPr/>
          </p:nvSpPr>
          <p:spPr>
            <a:xfrm>
              <a:off x="8913574" y="437085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2"/>
                    <a:pt x="296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5" name="Google Shape;61965;p25"/>
            <p:cNvSpPr/>
            <p:nvPr/>
          </p:nvSpPr>
          <p:spPr>
            <a:xfrm>
              <a:off x="8571146" y="4359805"/>
              <a:ext cx="22629" cy="11833"/>
            </a:xfrm>
            <a:custGeom>
              <a:avLst/>
              <a:gdLst/>
              <a:ahLst/>
              <a:cxnLst/>
              <a:rect l="l" t="t" r="r" b="b"/>
              <a:pathLst>
                <a:path w="634" h="393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6" name="Google Shape;61966;p25"/>
            <p:cNvSpPr/>
            <p:nvPr/>
          </p:nvSpPr>
          <p:spPr>
            <a:xfrm>
              <a:off x="1713958" y="436808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7" name="Google Shape;61967;p25"/>
            <p:cNvSpPr/>
            <p:nvPr/>
          </p:nvSpPr>
          <p:spPr>
            <a:xfrm>
              <a:off x="1690009" y="4355198"/>
              <a:ext cx="22950" cy="13700"/>
            </a:xfrm>
            <a:custGeom>
              <a:avLst/>
              <a:gdLst/>
              <a:ahLst/>
              <a:cxnLst/>
              <a:rect l="l" t="t" r="r" b="b"/>
              <a:pathLst>
                <a:path w="643" h="455" extrusionOk="0">
                  <a:moveTo>
                    <a:pt x="0" y="92"/>
                  </a:moveTo>
                  <a:lnTo>
                    <a:pt x="0" y="455"/>
                  </a:lnTo>
                  <a:lnTo>
                    <a:pt x="580" y="455"/>
                  </a:lnTo>
                  <a:cubicBezTo>
                    <a:pt x="630" y="219"/>
                    <a:pt x="643" y="1"/>
                    <a:pt x="0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8" name="Google Shape;61968;p25"/>
            <p:cNvSpPr/>
            <p:nvPr/>
          </p:nvSpPr>
          <p:spPr>
            <a:xfrm>
              <a:off x="8063751" y="4355198"/>
              <a:ext cx="26841" cy="13038"/>
            </a:xfrm>
            <a:custGeom>
              <a:avLst/>
              <a:gdLst/>
              <a:ahLst/>
              <a:cxnLst/>
              <a:rect l="l" t="t" r="r" b="b"/>
              <a:pathLst>
                <a:path w="752" h="433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3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9" name="Google Shape;61969;p25"/>
            <p:cNvSpPr/>
            <p:nvPr/>
          </p:nvSpPr>
          <p:spPr>
            <a:xfrm>
              <a:off x="3851185" y="4359986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0" name="Google Shape;61970;p25"/>
            <p:cNvSpPr/>
            <p:nvPr/>
          </p:nvSpPr>
          <p:spPr>
            <a:xfrm>
              <a:off x="1486672" y="4362665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296" y="24"/>
                  </a:moveTo>
                  <a:cubicBezTo>
                    <a:pt x="242" y="1"/>
                    <a:pt x="1" y="69"/>
                    <a:pt x="104" y="116"/>
                  </a:cubicBezTo>
                  <a:cubicBezTo>
                    <a:pt x="158" y="142"/>
                    <a:pt x="398" y="73"/>
                    <a:pt x="296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1" name="Google Shape;61971;p25"/>
            <p:cNvSpPr/>
            <p:nvPr/>
          </p:nvSpPr>
          <p:spPr>
            <a:xfrm>
              <a:off x="506003" y="436031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7"/>
                    <a:pt x="197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2" name="Google Shape;61972;p25"/>
            <p:cNvSpPr/>
            <p:nvPr/>
          </p:nvSpPr>
          <p:spPr>
            <a:xfrm>
              <a:off x="217006" y="4357095"/>
              <a:ext cx="27626" cy="9936"/>
            </a:xfrm>
            <a:custGeom>
              <a:avLst/>
              <a:gdLst/>
              <a:ahLst/>
              <a:cxnLst/>
              <a:rect l="l" t="t" r="r" b="b"/>
              <a:pathLst>
                <a:path w="774" h="330" extrusionOk="0">
                  <a:moveTo>
                    <a:pt x="774" y="120"/>
                  </a:moveTo>
                  <a:cubicBezTo>
                    <a:pt x="514" y="3"/>
                    <a:pt x="54" y="0"/>
                    <a:pt x="1" y="209"/>
                  </a:cubicBezTo>
                  <a:cubicBezTo>
                    <a:pt x="257" y="329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3" name="Google Shape;61973;p25"/>
            <p:cNvSpPr/>
            <p:nvPr/>
          </p:nvSpPr>
          <p:spPr>
            <a:xfrm>
              <a:off x="4081219" y="434682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7" y="550"/>
                  </a:moveTo>
                  <a:cubicBezTo>
                    <a:pt x="1040" y="1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4" name="Google Shape;61974;p25"/>
            <p:cNvSpPr/>
            <p:nvPr/>
          </p:nvSpPr>
          <p:spPr>
            <a:xfrm>
              <a:off x="806207" y="4355409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6"/>
                  </a:moveTo>
                  <a:cubicBezTo>
                    <a:pt x="321" y="180"/>
                    <a:pt x="345" y="291"/>
                    <a:pt x="655" y="265"/>
                  </a:cubicBezTo>
                  <a:cubicBezTo>
                    <a:pt x="954" y="43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5" name="Google Shape;61975;p25"/>
            <p:cNvSpPr/>
            <p:nvPr/>
          </p:nvSpPr>
          <p:spPr>
            <a:xfrm>
              <a:off x="6903837" y="4357216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39" y="0"/>
                    <a:pt x="0" y="68"/>
                    <a:pt x="98" y="116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6" name="Google Shape;61976;p25"/>
            <p:cNvSpPr/>
            <p:nvPr/>
          </p:nvSpPr>
          <p:spPr>
            <a:xfrm>
              <a:off x="5927023" y="4349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6" y="157"/>
                    <a:pt x="613" y="21"/>
                    <a:pt x="275" y="0"/>
                  </a:cubicBezTo>
                  <a:cubicBezTo>
                    <a:pt x="215" y="123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7" name="Google Shape;61977;p25"/>
            <p:cNvSpPr/>
            <p:nvPr/>
          </p:nvSpPr>
          <p:spPr>
            <a:xfrm>
              <a:off x="2857632" y="4346015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6"/>
                  </a:moveTo>
                  <a:cubicBezTo>
                    <a:pt x="1116" y="0"/>
                    <a:pt x="1" y="525"/>
                    <a:pt x="650" y="3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8" name="Google Shape;61978;p25"/>
            <p:cNvSpPr/>
            <p:nvPr/>
          </p:nvSpPr>
          <p:spPr>
            <a:xfrm>
              <a:off x="2122701" y="4346979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9"/>
                    <a:pt x="26" y="1"/>
                  </a:cubicBezTo>
                  <a:cubicBezTo>
                    <a:pt x="46" y="145"/>
                    <a:pt x="0" y="316"/>
                    <a:pt x="411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9" name="Google Shape;61979;p25"/>
            <p:cNvSpPr/>
            <p:nvPr/>
          </p:nvSpPr>
          <p:spPr>
            <a:xfrm>
              <a:off x="1855155" y="4352489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8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0" name="Google Shape;61980;p25"/>
            <p:cNvSpPr/>
            <p:nvPr/>
          </p:nvSpPr>
          <p:spPr>
            <a:xfrm>
              <a:off x="3944056" y="4348966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1" name="Google Shape;61981;p25"/>
            <p:cNvSpPr/>
            <p:nvPr/>
          </p:nvSpPr>
          <p:spPr>
            <a:xfrm>
              <a:off x="750350" y="4348966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2" name="Google Shape;61982;p25"/>
            <p:cNvSpPr/>
            <p:nvPr/>
          </p:nvSpPr>
          <p:spPr>
            <a:xfrm>
              <a:off x="6928108" y="434426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3" name="Google Shape;61983;p25"/>
            <p:cNvSpPr/>
            <p:nvPr/>
          </p:nvSpPr>
          <p:spPr>
            <a:xfrm>
              <a:off x="3101014" y="434152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4" name="Google Shape;61984;p25"/>
            <p:cNvSpPr/>
            <p:nvPr/>
          </p:nvSpPr>
          <p:spPr>
            <a:xfrm>
              <a:off x="2031473" y="4338970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5" name="Google Shape;61985;p25"/>
            <p:cNvSpPr/>
            <p:nvPr/>
          </p:nvSpPr>
          <p:spPr>
            <a:xfrm>
              <a:off x="3083739" y="434077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2" y="142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6" name="Google Shape;61986;p25"/>
            <p:cNvSpPr/>
            <p:nvPr/>
          </p:nvSpPr>
          <p:spPr>
            <a:xfrm>
              <a:off x="2171849" y="4341529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0"/>
                  </a:moveTo>
                  <a:cubicBezTo>
                    <a:pt x="235" y="20"/>
                    <a:pt x="3" y="4"/>
                    <a:pt x="0" y="92"/>
                  </a:cubicBezTo>
                  <a:cubicBezTo>
                    <a:pt x="149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7" name="Google Shape;61987;p25"/>
            <p:cNvSpPr/>
            <p:nvPr/>
          </p:nvSpPr>
          <p:spPr>
            <a:xfrm>
              <a:off x="2027225" y="5008644"/>
              <a:ext cx="50683" cy="16410"/>
            </a:xfrm>
            <a:custGeom>
              <a:avLst/>
              <a:gdLst/>
              <a:ahLst/>
              <a:cxnLst/>
              <a:rect l="l" t="t" r="r" b="b"/>
              <a:pathLst>
                <a:path w="1420" h="545" extrusionOk="0">
                  <a:moveTo>
                    <a:pt x="194" y="545"/>
                  </a:moveTo>
                  <a:cubicBezTo>
                    <a:pt x="1419" y="479"/>
                    <a:pt x="207" y="0"/>
                    <a:pt x="0" y="271"/>
                  </a:cubicBezTo>
                  <a:cubicBezTo>
                    <a:pt x="226" y="289"/>
                    <a:pt x="211" y="417"/>
                    <a:pt x="194" y="5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8" name="Google Shape;61988;p25"/>
            <p:cNvSpPr/>
            <p:nvPr/>
          </p:nvSpPr>
          <p:spPr>
            <a:xfrm>
              <a:off x="8717625" y="4718789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9"/>
                    <a:pt x="0" y="0"/>
                  </a:cubicBezTo>
                  <a:cubicBezTo>
                    <a:pt x="79" y="237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9" name="Google Shape;61989;p25"/>
            <p:cNvSpPr/>
            <p:nvPr/>
          </p:nvSpPr>
          <p:spPr>
            <a:xfrm>
              <a:off x="9040779" y="4491891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7"/>
                    <a:pt x="203" y="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0" name="Google Shape;61990;p25"/>
            <p:cNvSpPr/>
            <p:nvPr/>
          </p:nvSpPr>
          <p:spPr>
            <a:xfrm>
              <a:off x="780616" y="4419510"/>
              <a:ext cx="35264" cy="10117"/>
            </a:xfrm>
            <a:custGeom>
              <a:avLst/>
              <a:gdLst/>
              <a:ahLst/>
              <a:cxnLst/>
              <a:rect l="l" t="t" r="r" b="b"/>
              <a:pathLst>
                <a:path w="988" h="336" extrusionOk="0">
                  <a:moveTo>
                    <a:pt x="409" y="316"/>
                  </a:moveTo>
                  <a:cubicBezTo>
                    <a:pt x="487" y="162"/>
                    <a:pt x="658" y="336"/>
                    <a:pt x="987" y="316"/>
                  </a:cubicBezTo>
                  <a:lnTo>
                    <a:pt x="987" y="45"/>
                  </a:lnTo>
                  <a:cubicBezTo>
                    <a:pt x="613" y="0"/>
                    <a:pt x="1" y="289"/>
                    <a:pt x="409" y="3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1" name="Google Shape;61991;p25"/>
            <p:cNvSpPr/>
            <p:nvPr/>
          </p:nvSpPr>
          <p:spPr>
            <a:xfrm>
              <a:off x="754097" y="4355921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8"/>
                    <a:pt x="715" y="0"/>
                    <a:pt x="188" y="68"/>
                  </a:cubicBezTo>
                  <a:cubicBezTo>
                    <a:pt x="1" y="290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bg>
      <p:bgPr>
        <a:solidFill>
          <a:schemeClr val="accent2"/>
        </a:solidFill>
        <a:effectLst/>
      </p:bgPr>
    </p:bg>
    <p:spTree>
      <p:nvGrpSpPr>
        <p:cNvPr id="1" name="Shape 6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93" name="Google Shape;61993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1994" name="Google Shape;61994;p26"/>
            <p:cNvSpPr/>
            <p:nvPr/>
          </p:nvSpPr>
          <p:spPr>
            <a:xfrm>
              <a:off x="8724086" y="797635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199"/>
                    <a:pt x="338" y="223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5" name="Google Shape;61995;p26"/>
            <p:cNvSpPr/>
            <p:nvPr/>
          </p:nvSpPr>
          <p:spPr>
            <a:xfrm>
              <a:off x="8121679" y="80016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2"/>
                    <a:pt x="292" y="24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6" name="Google Shape;61996;p26"/>
            <p:cNvSpPr/>
            <p:nvPr/>
          </p:nvSpPr>
          <p:spPr>
            <a:xfrm>
              <a:off x="3299282" y="798207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1"/>
                    <a:pt x="219" y="210"/>
                    <a:pt x="606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7" name="Google Shape;61997;p26"/>
            <p:cNvSpPr/>
            <p:nvPr/>
          </p:nvSpPr>
          <p:spPr>
            <a:xfrm>
              <a:off x="168430" y="798026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6"/>
                  </a:moveTo>
                  <a:cubicBezTo>
                    <a:pt x="247" y="1"/>
                    <a:pt x="84" y="74"/>
                    <a:pt x="0" y="186"/>
                  </a:cubicBezTo>
                  <a:cubicBezTo>
                    <a:pt x="302" y="178"/>
                    <a:pt x="670" y="198"/>
                    <a:pt x="58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8" name="Google Shape;61998;p26"/>
            <p:cNvSpPr/>
            <p:nvPr/>
          </p:nvSpPr>
          <p:spPr>
            <a:xfrm>
              <a:off x="2725286" y="79739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69"/>
                    <a:pt x="103" y="116"/>
                  </a:cubicBezTo>
                  <a:cubicBezTo>
                    <a:pt x="156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9" name="Google Shape;61999;p26"/>
            <p:cNvSpPr/>
            <p:nvPr/>
          </p:nvSpPr>
          <p:spPr>
            <a:xfrm>
              <a:off x="6944704" y="79465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2"/>
                    <a:pt x="396" y="74"/>
                    <a:pt x="293" y="24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0" name="Google Shape;62000;p26"/>
            <p:cNvSpPr/>
            <p:nvPr/>
          </p:nvSpPr>
          <p:spPr>
            <a:xfrm>
              <a:off x="5251376" y="79468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1" name="Google Shape;62001;p26"/>
            <p:cNvSpPr/>
            <p:nvPr/>
          </p:nvSpPr>
          <p:spPr>
            <a:xfrm>
              <a:off x="1882281" y="781768"/>
              <a:ext cx="39797" cy="13700"/>
            </a:xfrm>
            <a:custGeom>
              <a:avLst/>
              <a:gdLst/>
              <a:ahLst/>
              <a:cxnLst/>
              <a:rect l="l" t="t" r="r" b="b"/>
              <a:pathLst>
                <a:path w="1115" h="455" extrusionOk="0">
                  <a:moveTo>
                    <a:pt x="579" y="0"/>
                  </a:moveTo>
                  <a:cubicBezTo>
                    <a:pt x="405" y="161"/>
                    <a:pt x="112" y="265"/>
                    <a:pt x="1" y="455"/>
                  </a:cubicBezTo>
                  <a:cubicBezTo>
                    <a:pt x="388" y="448"/>
                    <a:pt x="1114" y="141"/>
                    <a:pt x="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2" name="Google Shape;62002;p26"/>
            <p:cNvSpPr/>
            <p:nvPr/>
          </p:nvSpPr>
          <p:spPr>
            <a:xfrm>
              <a:off x="1720382" y="791945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0"/>
                    <a:pt x="1" y="68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3" name="Google Shape;62003;p26"/>
            <p:cNvSpPr/>
            <p:nvPr/>
          </p:nvSpPr>
          <p:spPr>
            <a:xfrm>
              <a:off x="1142210" y="789205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2" y="116"/>
                  </a:moveTo>
                  <a:cubicBezTo>
                    <a:pt x="153" y="140"/>
                    <a:pt x="396" y="72"/>
                    <a:pt x="291" y="26"/>
                  </a:cubicBezTo>
                  <a:cubicBezTo>
                    <a:pt x="240" y="0"/>
                    <a:pt x="0" y="71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4" name="Google Shape;62004;p26"/>
            <p:cNvSpPr/>
            <p:nvPr/>
          </p:nvSpPr>
          <p:spPr>
            <a:xfrm>
              <a:off x="2787390" y="7864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98" y="116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5" name="Google Shape;62005;p26"/>
            <p:cNvSpPr/>
            <p:nvPr/>
          </p:nvSpPr>
          <p:spPr>
            <a:xfrm>
              <a:off x="2921663" y="78176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6" name="Google Shape;62006;p26"/>
            <p:cNvSpPr/>
            <p:nvPr/>
          </p:nvSpPr>
          <p:spPr>
            <a:xfrm>
              <a:off x="6610914" y="77866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60" y="207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7" name="Google Shape;62007;p26"/>
            <p:cNvSpPr/>
            <p:nvPr/>
          </p:nvSpPr>
          <p:spPr>
            <a:xfrm>
              <a:off x="4277596" y="7786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8" name="Google Shape;62008;p26"/>
            <p:cNvSpPr/>
            <p:nvPr/>
          </p:nvSpPr>
          <p:spPr>
            <a:xfrm>
              <a:off x="591664" y="78098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9" name="Google Shape;62009;p26"/>
            <p:cNvSpPr/>
            <p:nvPr/>
          </p:nvSpPr>
          <p:spPr>
            <a:xfrm>
              <a:off x="5530380" y="77354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10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2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0" name="Google Shape;62010;p26"/>
            <p:cNvSpPr/>
            <p:nvPr/>
          </p:nvSpPr>
          <p:spPr>
            <a:xfrm>
              <a:off x="4899633" y="773127"/>
              <a:ext cx="33480" cy="15868"/>
            </a:xfrm>
            <a:custGeom>
              <a:avLst/>
              <a:gdLst/>
              <a:ahLst/>
              <a:cxnLst/>
              <a:rect l="l" t="t" r="r" b="b"/>
              <a:pathLst>
                <a:path w="938" h="527" extrusionOk="0">
                  <a:moveTo>
                    <a:pt x="893" y="196"/>
                  </a:moveTo>
                  <a:cubicBezTo>
                    <a:pt x="938" y="141"/>
                    <a:pt x="601" y="0"/>
                    <a:pt x="509" y="15"/>
                  </a:cubicBezTo>
                  <a:cubicBezTo>
                    <a:pt x="0" y="89"/>
                    <a:pt x="632" y="526"/>
                    <a:pt x="893" y="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1" name="Google Shape;62011;p26"/>
            <p:cNvSpPr/>
            <p:nvPr/>
          </p:nvSpPr>
          <p:spPr>
            <a:xfrm>
              <a:off x="471275" y="764787"/>
              <a:ext cx="40333" cy="14664"/>
            </a:xfrm>
            <a:custGeom>
              <a:avLst/>
              <a:gdLst/>
              <a:ahLst/>
              <a:cxnLst/>
              <a:rect l="l" t="t" r="r" b="b"/>
              <a:pathLst>
                <a:path w="1130" h="487" extrusionOk="0">
                  <a:moveTo>
                    <a:pt x="770" y="383"/>
                  </a:moveTo>
                  <a:cubicBezTo>
                    <a:pt x="1129" y="80"/>
                    <a:pt x="78" y="0"/>
                    <a:pt x="0" y="200"/>
                  </a:cubicBezTo>
                  <a:cubicBezTo>
                    <a:pt x="302" y="239"/>
                    <a:pt x="165" y="486"/>
                    <a:pt x="770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2" name="Google Shape;62012;p26"/>
            <p:cNvSpPr/>
            <p:nvPr/>
          </p:nvSpPr>
          <p:spPr>
            <a:xfrm>
              <a:off x="877448" y="75439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5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3" name="Google Shape;62013;p26"/>
            <p:cNvSpPr/>
            <p:nvPr/>
          </p:nvSpPr>
          <p:spPr>
            <a:xfrm>
              <a:off x="1244325" y="751689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5"/>
                  </a:moveTo>
                  <a:cubicBezTo>
                    <a:pt x="657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2" y="182"/>
                  </a:cubicBezTo>
                  <a:cubicBezTo>
                    <a:pt x="1" y="426"/>
                    <a:pt x="532" y="357"/>
                    <a:pt x="713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4" name="Google Shape;62014;p26"/>
            <p:cNvSpPr/>
            <p:nvPr/>
          </p:nvSpPr>
          <p:spPr>
            <a:xfrm>
              <a:off x="6745044" y="75912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7"/>
                  </a:moveTo>
                  <a:cubicBezTo>
                    <a:pt x="155" y="140"/>
                    <a:pt x="392" y="72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5" name="Google Shape;62015;p26"/>
            <p:cNvSpPr/>
            <p:nvPr/>
          </p:nvSpPr>
          <p:spPr>
            <a:xfrm>
              <a:off x="6665987" y="754399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6" name="Google Shape;62016;p26"/>
            <p:cNvSpPr/>
            <p:nvPr/>
          </p:nvSpPr>
          <p:spPr>
            <a:xfrm>
              <a:off x="5289353" y="753857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2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7" name="Google Shape;62017;p26"/>
            <p:cNvSpPr/>
            <p:nvPr/>
          </p:nvSpPr>
          <p:spPr>
            <a:xfrm>
              <a:off x="8061217" y="743470"/>
              <a:ext cx="44687" cy="16470"/>
            </a:xfrm>
            <a:custGeom>
              <a:avLst/>
              <a:gdLst/>
              <a:ahLst/>
              <a:cxnLst/>
              <a:rect l="l" t="t" r="r" b="b"/>
              <a:pathLst>
                <a:path w="1252" h="547" extrusionOk="0">
                  <a:moveTo>
                    <a:pt x="638" y="1"/>
                  </a:moveTo>
                  <a:cubicBezTo>
                    <a:pt x="615" y="173"/>
                    <a:pt x="1" y="65"/>
                    <a:pt x="59" y="274"/>
                  </a:cubicBezTo>
                  <a:cubicBezTo>
                    <a:pt x="396" y="547"/>
                    <a:pt x="1251" y="143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8" name="Google Shape;62018;p26"/>
            <p:cNvSpPr/>
            <p:nvPr/>
          </p:nvSpPr>
          <p:spPr>
            <a:xfrm>
              <a:off x="6738263" y="75090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89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9" name="Google Shape;62019;p26"/>
            <p:cNvSpPr/>
            <p:nvPr/>
          </p:nvSpPr>
          <p:spPr>
            <a:xfrm>
              <a:off x="9130223" y="74624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0" name="Google Shape;62020;p26"/>
            <p:cNvSpPr/>
            <p:nvPr/>
          </p:nvSpPr>
          <p:spPr>
            <a:xfrm>
              <a:off x="5896614" y="736364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1" name="Google Shape;62021;p26"/>
            <p:cNvSpPr/>
            <p:nvPr/>
          </p:nvSpPr>
          <p:spPr>
            <a:xfrm>
              <a:off x="5464814" y="7454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2" name="Google Shape;62022;p26"/>
            <p:cNvSpPr/>
            <p:nvPr/>
          </p:nvSpPr>
          <p:spPr>
            <a:xfrm>
              <a:off x="2591620" y="736334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9"/>
                  </a:moveTo>
                  <a:cubicBezTo>
                    <a:pt x="479" y="580"/>
                    <a:pt x="1315" y="325"/>
                    <a:pt x="1338" y="147"/>
                  </a:cubicBezTo>
                  <a:cubicBezTo>
                    <a:pt x="943" y="203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3" name="Google Shape;62023;p26"/>
            <p:cNvSpPr/>
            <p:nvPr/>
          </p:nvSpPr>
          <p:spPr>
            <a:xfrm>
              <a:off x="1494988" y="731306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3"/>
                    <a:pt x="438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4" name="Google Shape;62024;p26"/>
            <p:cNvSpPr/>
            <p:nvPr/>
          </p:nvSpPr>
          <p:spPr>
            <a:xfrm>
              <a:off x="8940771" y="7372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4"/>
                  </a:moveTo>
                  <a:cubicBezTo>
                    <a:pt x="154" y="140"/>
                    <a:pt x="394" y="73"/>
                    <a:pt x="295" y="24"/>
                  </a:cubicBezTo>
                  <a:cubicBezTo>
                    <a:pt x="242" y="1"/>
                    <a:pt x="1" y="69"/>
                    <a:pt x="100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5" name="Google Shape;62025;p26"/>
            <p:cNvSpPr/>
            <p:nvPr/>
          </p:nvSpPr>
          <p:spPr>
            <a:xfrm>
              <a:off x="8995808" y="73455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6" name="Google Shape;62026;p26"/>
            <p:cNvSpPr/>
            <p:nvPr/>
          </p:nvSpPr>
          <p:spPr>
            <a:xfrm>
              <a:off x="6961944" y="724923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4"/>
                  </a:moveTo>
                  <a:cubicBezTo>
                    <a:pt x="744" y="506"/>
                    <a:pt x="744" y="1"/>
                    <a:pt x="0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7" name="Google Shape;62027;p26"/>
            <p:cNvSpPr/>
            <p:nvPr/>
          </p:nvSpPr>
          <p:spPr>
            <a:xfrm>
              <a:off x="2673854" y="731848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5"/>
                  </a:moveTo>
                  <a:cubicBezTo>
                    <a:pt x="383" y="24"/>
                    <a:pt x="47" y="1"/>
                    <a:pt x="0" y="115"/>
                  </a:cubicBezTo>
                  <a:cubicBezTo>
                    <a:pt x="216" y="105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8" name="Google Shape;62028;p26"/>
            <p:cNvSpPr/>
            <p:nvPr/>
          </p:nvSpPr>
          <p:spPr>
            <a:xfrm>
              <a:off x="920207" y="716131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6"/>
                  </a:moveTo>
                  <a:cubicBezTo>
                    <a:pt x="1169" y="340"/>
                    <a:pt x="598" y="145"/>
                    <a:pt x="342" y="0"/>
                  </a:cubicBezTo>
                  <a:cubicBezTo>
                    <a:pt x="46" y="138"/>
                    <a:pt x="0" y="624"/>
                    <a:pt x="727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9" name="Google Shape;62029;p26"/>
            <p:cNvSpPr/>
            <p:nvPr/>
          </p:nvSpPr>
          <p:spPr>
            <a:xfrm>
              <a:off x="6187502" y="72356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2" y="142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0" name="Google Shape;62030;p26"/>
            <p:cNvSpPr/>
            <p:nvPr/>
          </p:nvSpPr>
          <p:spPr>
            <a:xfrm>
              <a:off x="6107624" y="721581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4"/>
                    <a:pt x="217" y="215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1" name="Google Shape;62031;p26"/>
            <p:cNvSpPr/>
            <p:nvPr/>
          </p:nvSpPr>
          <p:spPr>
            <a:xfrm>
              <a:off x="1442165" y="711856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5"/>
                  </a:moveTo>
                  <a:cubicBezTo>
                    <a:pt x="386" y="359"/>
                    <a:pt x="402" y="306"/>
                    <a:pt x="568" y="324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2" name="Google Shape;62032;p26"/>
            <p:cNvSpPr/>
            <p:nvPr/>
          </p:nvSpPr>
          <p:spPr>
            <a:xfrm>
              <a:off x="5299596" y="7181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3" name="Google Shape;62033;p26"/>
            <p:cNvSpPr/>
            <p:nvPr/>
          </p:nvSpPr>
          <p:spPr>
            <a:xfrm>
              <a:off x="138877" y="71333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5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18"/>
                    <a:pt x="1" y="127"/>
                    <a:pt x="57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4" name="Google Shape;62034;p26"/>
            <p:cNvSpPr/>
            <p:nvPr/>
          </p:nvSpPr>
          <p:spPr>
            <a:xfrm>
              <a:off x="8483130" y="71303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3"/>
                    <a:pt x="39" y="0"/>
                    <a:pt x="1" y="103"/>
                  </a:cubicBezTo>
                  <a:cubicBezTo>
                    <a:pt x="1" y="154"/>
                    <a:pt x="157" y="207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5" name="Google Shape;62035;p26"/>
            <p:cNvSpPr/>
            <p:nvPr/>
          </p:nvSpPr>
          <p:spPr>
            <a:xfrm>
              <a:off x="5337537" y="708002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6" name="Google Shape;62036;p26"/>
            <p:cNvSpPr/>
            <p:nvPr/>
          </p:nvSpPr>
          <p:spPr>
            <a:xfrm>
              <a:off x="4020400" y="697042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27"/>
                    <a:pt x="418" y="623"/>
                    <a:pt x="1035" y="7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7" name="Google Shape;62037;p26"/>
            <p:cNvSpPr/>
            <p:nvPr/>
          </p:nvSpPr>
          <p:spPr>
            <a:xfrm>
              <a:off x="8507222" y="70995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7"/>
                    <a:pt x="100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8" name="Google Shape;62038;p26"/>
            <p:cNvSpPr/>
            <p:nvPr/>
          </p:nvSpPr>
          <p:spPr>
            <a:xfrm>
              <a:off x="632888" y="70995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7"/>
                    <a:pt x="101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9" name="Google Shape;62039;p26"/>
            <p:cNvSpPr/>
            <p:nvPr/>
          </p:nvSpPr>
          <p:spPr>
            <a:xfrm>
              <a:off x="5251376" y="70712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0" name="Google Shape;62040;p26"/>
            <p:cNvSpPr/>
            <p:nvPr/>
          </p:nvSpPr>
          <p:spPr>
            <a:xfrm>
              <a:off x="1710139" y="698548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3"/>
                  </a:moveTo>
                  <a:cubicBezTo>
                    <a:pt x="978" y="173"/>
                    <a:pt x="123" y="1"/>
                    <a:pt x="0" y="220"/>
                  </a:cubicBezTo>
                  <a:cubicBezTo>
                    <a:pt x="306" y="259"/>
                    <a:pt x="167" y="506"/>
                    <a:pt x="774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1" name="Google Shape;62041;p26"/>
            <p:cNvSpPr/>
            <p:nvPr/>
          </p:nvSpPr>
          <p:spPr>
            <a:xfrm>
              <a:off x="378441" y="704841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2" name="Google Shape;62042;p26"/>
            <p:cNvSpPr/>
            <p:nvPr/>
          </p:nvSpPr>
          <p:spPr>
            <a:xfrm>
              <a:off x="2618818" y="705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9"/>
                    <a:pt x="386" y="0"/>
                  </a:cubicBezTo>
                  <a:cubicBezTo>
                    <a:pt x="237" y="22"/>
                    <a:pt x="3" y="4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3" name="Google Shape;62043;p26"/>
            <p:cNvSpPr/>
            <p:nvPr/>
          </p:nvSpPr>
          <p:spPr>
            <a:xfrm>
              <a:off x="1988821" y="704449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4" y="142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4" name="Google Shape;62044;p26"/>
            <p:cNvSpPr/>
            <p:nvPr/>
          </p:nvSpPr>
          <p:spPr>
            <a:xfrm>
              <a:off x="7068591" y="69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3"/>
                    <a:pt x="392" y="72"/>
                    <a:pt x="294" y="25"/>
                  </a:cubicBezTo>
                  <a:cubicBezTo>
                    <a:pt x="242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5" name="Google Shape;62045;p26"/>
            <p:cNvSpPr/>
            <p:nvPr/>
          </p:nvSpPr>
          <p:spPr>
            <a:xfrm>
              <a:off x="5557791" y="686053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1"/>
                  </a:moveTo>
                  <a:lnTo>
                    <a:pt x="1" y="272"/>
                  </a:lnTo>
                  <a:cubicBezTo>
                    <a:pt x="359" y="575"/>
                    <a:pt x="945" y="1"/>
                    <a:pt x="1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6" name="Google Shape;62046;p26"/>
            <p:cNvSpPr/>
            <p:nvPr/>
          </p:nvSpPr>
          <p:spPr>
            <a:xfrm>
              <a:off x="4508058" y="6935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1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7" name="Google Shape;62047;p26"/>
            <p:cNvSpPr/>
            <p:nvPr/>
          </p:nvSpPr>
          <p:spPr>
            <a:xfrm>
              <a:off x="2549040" y="688763"/>
              <a:ext cx="21630" cy="9515"/>
            </a:xfrm>
            <a:custGeom>
              <a:avLst/>
              <a:gdLst/>
              <a:ahLst/>
              <a:cxnLst/>
              <a:rect l="l" t="t" r="r" b="b"/>
              <a:pathLst>
                <a:path w="606" h="316" extrusionOk="0">
                  <a:moveTo>
                    <a:pt x="413" y="274"/>
                  </a:moveTo>
                  <a:cubicBezTo>
                    <a:pt x="406" y="147"/>
                    <a:pt x="504" y="74"/>
                    <a:pt x="606" y="1"/>
                  </a:cubicBezTo>
                  <a:lnTo>
                    <a:pt x="28" y="1"/>
                  </a:lnTo>
                  <a:cubicBezTo>
                    <a:pt x="42" y="145"/>
                    <a:pt x="0" y="316"/>
                    <a:pt x="413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8" name="Google Shape;62048;p26"/>
            <p:cNvSpPr/>
            <p:nvPr/>
          </p:nvSpPr>
          <p:spPr>
            <a:xfrm>
              <a:off x="5299596" y="69078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9" name="Google Shape;62049;p26"/>
            <p:cNvSpPr/>
            <p:nvPr/>
          </p:nvSpPr>
          <p:spPr>
            <a:xfrm>
              <a:off x="3128140" y="688070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15"/>
                  </a:moveTo>
                  <a:cubicBezTo>
                    <a:pt x="384" y="24"/>
                    <a:pt x="48" y="0"/>
                    <a:pt x="1" y="115"/>
                  </a:cubicBezTo>
                  <a:cubicBezTo>
                    <a:pt x="215" y="105"/>
                    <a:pt x="302" y="247"/>
                    <a:pt x="387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0" name="Google Shape;62050;p26"/>
            <p:cNvSpPr/>
            <p:nvPr/>
          </p:nvSpPr>
          <p:spPr>
            <a:xfrm>
              <a:off x="3045585" y="688823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1" name="Google Shape;62051;p26"/>
            <p:cNvSpPr/>
            <p:nvPr/>
          </p:nvSpPr>
          <p:spPr>
            <a:xfrm>
              <a:off x="2576237" y="686053"/>
              <a:ext cx="21880" cy="8732"/>
            </a:xfrm>
            <a:custGeom>
              <a:avLst/>
              <a:gdLst/>
              <a:ahLst/>
              <a:cxnLst/>
              <a:rect l="l" t="t" r="r" b="b"/>
              <a:pathLst>
                <a:path w="613" h="290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198"/>
                    <a:pt x="194" y="289"/>
                    <a:pt x="613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2" name="Google Shape;62052;p26"/>
            <p:cNvSpPr/>
            <p:nvPr/>
          </p:nvSpPr>
          <p:spPr>
            <a:xfrm>
              <a:off x="1957983" y="685661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1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3" name="Google Shape;62053;p26"/>
            <p:cNvSpPr/>
            <p:nvPr/>
          </p:nvSpPr>
          <p:spPr>
            <a:xfrm>
              <a:off x="8868638" y="68331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4" name="Google Shape;62054;p26"/>
            <p:cNvSpPr/>
            <p:nvPr/>
          </p:nvSpPr>
          <p:spPr>
            <a:xfrm>
              <a:off x="5664402" y="67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39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5" name="Google Shape;62055;p26"/>
            <p:cNvSpPr/>
            <p:nvPr/>
          </p:nvSpPr>
          <p:spPr>
            <a:xfrm>
              <a:off x="2563674" y="675093"/>
              <a:ext cx="20702" cy="8250"/>
            </a:xfrm>
            <a:custGeom>
              <a:avLst/>
              <a:gdLst/>
              <a:ahLst/>
              <a:cxnLst/>
              <a:rect l="l" t="t" r="r" b="b"/>
              <a:pathLst>
                <a:path w="580" h="274" extrusionOk="0">
                  <a:moveTo>
                    <a:pt x="388" y="274"/>
                  </a:moveTo>
                  <a:cubicBezTo>
                    <a:pt x="388" y="182"/>
                    <a:pt x="544" y="168"/>
                    <a:pt x="580" y="91"/>
                  </a:cubicBezTo>
                  <a:cubicBezTo>
                    <a:pt x="388" y="91"/>
                    <a:pt x="350" y="18"/>
                    <a:pt x="195" y="1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6" y="183"/>
                    <a:pt x="232" y="258"/>
                    <a:pt x="388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6" name="Google Shape;62056;p26"/>
            <p:cNvSpPr/>
            <p:nvPr/>
          </p:nvSpPr>
          <p:spPr>
            <a:xfrm>
              <a:off x="1861579" y="668379"/>
              <a:ext cx="28982" cy="16982"/>
            </a:xfrm>
            <a:custGeom>
              <a:avLst/>
              <a:gdLst/>
              <a:ahLst/>
              <a:cxnLst/>
              <a:rect l="l" t="t" r="r" b="b"/>
              <a:pathLst>
                <a:path w="812" h="564" extrusionOk="0">
                  <a:moveTo>
                    <a:pt x="772" y="497"/>
                  </a:moveTo>
                  <a:cubicBezTo>
                    <a:pt x="812" y="237"/>
                    <a:pt x="796" y="0"/>
                    <a:pt x="195" y="42"/>
                  </a:cubicBezTo>
                  <a:cubicBezTo>
                    <a:pt x="202" y="169"/>
                    <a:pt x="103" y="243"/>
                    <a:pt x="1" y="315"/>
                  </a:cubicBezTo>
                  <a:cubicBezTo>
                    <a:pt x="385" y="318"/>
                    <a:pt x="248" y="563"/>
                    <a:pt x="772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7" name="Google Shape;62057;p26"/>
            <p:cNvSpPr/>
            <p:nvPr/>
          </p:nvSpPr>
          <p:spPr>
            <a:xfrm>
              <a:off x="8865068" y="67714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4"/>
                  </a:moveTo>
                  <a:cubicBezTo>
                    <a:pt x="241" y="1"/>
                    <a:pt x="1" y="68"/>
                    <a:pt x="99" y="115"/>
                  </a:cubicBezTo>
                  <a:cubicBezTo>
                    <a:pt x="156" y="140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8" name="Google Shape;62058;p26"/>
            <p:cNvSpPr/>
            <p:nvPr/>
          </p:nvSpPr>
          <p:spPr>
            <a:xfrm>
              <a:off x="8651703" y="6771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9" name="Google Shape;62059;p26"/>
            <p:cNvSpPr/>
            <p:nvPr/>
          </p:nvSpPr>
          <p:spPr>
            <a:xfrm>
              <a:off x="5426980" y="67479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3" y="102"/>
                  </a:moveTo>
                  <a:cubicBezTo>
                    <a:pt x="0" y="153"/>
                    <a:pt x="158" y="206"/>
                    <a:pt x="196" y="102"/>
                  </a:cubicBezTo>
                  <a:cubicBezTo>
                    <a:pt x="196" y="52"/>
                    <a:pt x="40" y="0"/>
                    <a:pt x="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0" name="Google Shape;62060;p26"/>
            <p:cNvSpPr/>
            <p:nvPr/>
          </p:nvSpPr>
          <p:spPr>
            <a:xfrm>
              <a:off x="3259236" y="665429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0"/>
                    <a:pt x="377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1" name="Google Shape;62061;p26"/>
            <p:cNvSpPr/>
            <p:nvPr/>
          </p:nvSpPr>
          <p:spPr>
            <a:xfrm>
              <a:off x="8111471" y="672414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2" name="Google Shape;62062;p26"/>
            <p:cNvSpPr/>
            <p:nvPr/>
          </p:nvSpPr>
          <p:spPr>
            <a:xfrm>
              <a:off x="5544121" y="66657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3"/>
                    <a:pt x="155" y="205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3" name="Google Shape;62063;p26"/>
            <p:cNvSpPr/>
            <p:nvPr/>
          </p:nvSpPr>
          <p:spPr>
            <a:xfrm>
              <a:off x="1507374" y="664164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5"/>
                    <a:pt x="247" y="49"/>
                    <a:pt x="91" y="1"/>
                  </a:cubicBezTo>
                  <a:cubicBezTo>
                    <a:pt x="1" y="283"/>
                    <a:pt x="610" y="343"/>
                    <a:pt x="669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4" name="Google Shape;62064;p26"/>
            <p:cNvSpPr/>
            <p:nvPr/>
          </p:nvSpPr>
          <p:spPr>
            <a:xfrm>
              <a:off x="4260321" y="66618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7" y="0"/>
                    <a:pt x="1" y="68"/>
                    <a:pt x="100" y="117"/>
                  </a:cubicBezTo>
                  <a:cubicBezTo>
                    <a:pt x="152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5" name="Google Shape;62065;p26"/>
            <p:cNvSpPr/>
            <p:nvPr/>
          </p:nvSpPr>
          <p:spPr>
            <a:xfrm>
              <a:off x="1577258" y="648538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1"/>
                    <a:pt x="1" y="311"/>
                    <a:pt x="62" y="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6" name="Google Shape;62066;p26"/>
            <p:cNvSpPr/>
            <p:nvPr/>
          </p:nvSpPr>
          <p:spPr>
            <a:xfrm>
              <a:off x="2075017" y="6556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40" y="0"/>
                    <a:pt x="2" y="103"/>
                  </a:cubicBezTo>
                  <a:cubicBezTo>
                    <a:pt x="1" y="154"/>
                    <a:pt x="155" y="206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7" name="Google Shape;62067;p26"/>
            <p:cNvSpPr/>
            <p:nvPr/>
          </p:nvSpPr>
          <p:spPr>
            <a:xfrm>
              <a:off x="4917800" y="65600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89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8" name="Google Shape;62068;p26"/>
            <p:cNvSpPr/>
            <p:nvPr/>
          </p:nvSpPr>
          <p:spPr>
            <a:xfrm>
              <a:off x="2171385" y="65290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3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9" name="Google Shape;62069;p26"/>
            <p:cNvSpPr/>
            <p:nvPr/>
          </p:nvSpPr>
          <p:spPr>
            <a:xfrm>
              <a:off x="1761749" y="655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1"/>
                    <a:pt x="1" y="70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0" name="Google Shape;62070;p26"/>
            <p:cNvSpPr/>
            <p:nvPr/>
          </p:nvSpPr>
          <p:spPr>
            <a:xfrm>
              <a:off x="5082019" y="647755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5"/>
                    <a:pt x="217" y="214"/>
                    <a:pt x="606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1" name="Google Shape;62071;p26"/>
            <p:cNvSpPr/>
            <p:nvPr/>
          </p:nvSpPr>
          <p:spPr>
            <a:xfrm>
              <a:off x="4029859" y="65049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50" y="71"/>
                    <a:pt x="381" y="89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2" name="Google Shape;62072;p26"/>
            <p:cNvSpPr/>
            <p:nvPr/>
          </p:nvSpPr>
          <p:spPr>
            <a:xfrm>
              <a:off x="2271036" y="64974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3" name="Google Shape;62073;p26"/>
            <p:cNvSpPr/>
            <p:nvPr/>
          </p:nvSpPr>
          <p:spPr>
            <a:xfrm>
              <a:off x="8586458" y="64778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4" name="Google Shape;62074;p26"/>
            <p:cNvSpPr/>
            <p:nvPr/>
          </p:nvSpPr>
          <p:spPr>
            <a:xfrm>
              <a:off x="5592234" y="63917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5"/>
                    <a:pt x="40" y="1"/>
                    <a:pt x="3" y="104"/>
                  </a:cubicBezTo>
                  <a:cubicBezTo>
                    <a:pt x="1" y="156"/>
                    <a:pt x="160" y="208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5" name="Google Shape;62075;p26"/>
            <p:cNvSpPr/>
            <p:nvPr/>
          </p:nvSpPr>
          <p:spPr>
            <a:xfrm>
              <a:off x="2130089" y="639595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1"/>
                  </a:moveTo>
                  <a:cubicBezTo>
                    <a:pt x="236" y="19"/>
                    <a:pt x="6" y="2"/>
                    <a:pt x="1" y="90"/>
                  </a:cubicBezTo>
                  <a:cubicBezTo>
                    <a:pt x="149" y="73"/>
                    <a:pt x="381" y="88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6" name="Google Shape;62076;p26"/>
            <p:cNvSpPr/>
            <p:nvPr/>
          </p:nvSpPr>
          <p:spPr>
            <a:xfrm>
              <a:off x="1551810" y="636464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3"/>
                    <a:pt x="159" y="207"/>
                    <a:pt x="198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7" name="Google Shape;62077;p26"/>
            <p:cNvSpPr/>
            <p:nvPr/>
          </p:nvSpPr>
          <p:spPr>
            <a:xfrm>
              <a:off x="4411726" y="63610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2" y="140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8" name="Google Shape;62078;p26"/>
            <p:cNvSpPr/>
            <p:nvPr/>
          </p:nvSpPr>
          <p:spPr>
            <a:xfrm>
              <a:off x="2543615" y="627341"/>
              <a:ext cx="20166" cy="16259"/>
            </a:xfrm>
            <a:custGeom>
              <a:avLst/>
              <a:gdLst/>
              <a:ahLst/>
              <a:cxnLst/>
              <a:rect l="l" t="t" r="r" b="b"/>
              <a:pathLst>
                <a:path w="565" h="540" extrusionOk="0">
                  <a:moveTo>
                    <a:pt x="565" y="135"/>
                  </a:moveTo>
                  <a:cubicBezTo>
                    <a:pt x="1" y="1"/>
                    <a:pt x="1" y="540"/>
                    <a:pt x="565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9" name="Google Shape;62079;p26"/>
            <p:cNvSpPr/>
            <p:nvPr/>
          </p:nvSpPr>
          <p:spPr>
            <a:xfrm>
              <a:off x="6655601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7" y="0"/>
                    <a:pt x="1" y="68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0" name="Google Shape;62080;p26"/>
            <p:cNvSpPr/>
            <p:nvPr/>
          </p:nvSpPr>
          <p:spPr>
            <a:xfrm>
              <a:off x="6304536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7"/>
                  </a:moveTo>
                  <a:cubicBezTo>
                    <a:pt x="241" y="0"/>
                    <a:pt x="1" y="68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1" name="Google Shape;62081;p26"/>
            <p:cNvSpPr/>
            <p:nvPr/>
          </p:nvSpPr>
          <p:spPr>
            <a:xfrm>
              <a:off x="2325966" y="625926"/>
              <a:ext cx="25663" cy="8250"/>
            </a:xfrm>
            <a:custGeom>
              <a:avLst/>
              <a:gdLst/>
              <a:ahLst/>
              <a:cxnLst/>
              <a:rect l="l" t="t" r="r" b="b"/>
              <a:pathLst>
                <a:path w="719" h="274" extrusionOk="0">
                  <a:moveTo>
                    <a:pt x="105" y="274"/>
                  </a:moveTo>
                  <a:lnTo>
                    <a:pt x="682" y="274"/>
                  </a:lnTo>
                  <a:cubicBezTo>
                    <a:pt x="653" y="165"/>
                    <a:pt x="718" y="14"/>
                    <a:pt x="490" y="1"/>
                  </a:cubicBezTo>
                  <a:cubicBezTo>
                    <a:pt x="474" y="143"/>
                    <a:pt x="0" y="71"/>
                    <a:pt x="105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2" name="Google Shape;62082;p26"/>
            <p:cNvSpPr/>
            <p:nvPr/>
          </p:nvSpPr>
          <p:spPr>
            <a:xfrm>
              <a:off x="2725286" y="62788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4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3" name="Google Shape;62083;p26"/>
            <p:cNvSpPr/>
            <p:nvPr/>
          </p:nvSpPr>
          <p:spPr>
            <a:xfrm>
              <a:off x="4371822" y="617104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1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4" name="Google Shape;62084;p26"/>
            <p:cNvSpPr/>
            <p:nvPr/>
          </p:nvSpPr>
          <p:spPr>
            <a:xfrm>
              <a:off x="1469362" y="619453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0"/>
                    <a:pt x="0" y="124"/>
                  </a:cubicBezTo>
                  <a:cubicBezTo>
                    <a:pt x="382" y="126"/>
                    <a:pt x="244" y="372"/>
                    <a:pt x="771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5" name="Google Shape;62085;p26"/>
            <p:cNvSpPr/>
            <p:nvPr/>
          </p:nvSpPr>
          <p:spPr>
            <a:xfrm>
              <a:off x="1909763" y="608945"/>
              <a:ext cx="41403" cy="17012"/>
            </a:xfrm>
            <a:custGeom>
              <a:avLst/>
              <a:gdLst/>
              <a:ahLst/>
              <a:cxnLst/>
              <a:rect l="l" t="t" r="r" b="b"/>
              <a:pathLst>
                <a:path w="1160" h="565" extrusionOk="0">
                  <a:moveTo>
                    <a:pt x="1" y="201"/>
                  </a:moveTo>
                  <a:cubicBezTo>
                    <a:pt x="212" y="405"/>
                    <a:pt x="525" y="559"/>
                    <a:pt x="1160" y="565"/>
                  </a:cubicBezTo>
                  <a:lnTo>
                    <a:pt x="1160" y="112"/>
                  </a:lnTo>
                  <a:cubicBezTo>
                    <a:pt x="820" y="164"/>
                    <a:pt x="26" y="1"/>
                    <a:pt x="1" y="2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6" name="Google Shape;62086;p26"/>
            <p:cNvSpPr/>
            <p:nvPr/>
          </p:nvSpPr>
          <p:spPr>
            <a:xfrm>
              <a:off x="911712" y="609547"/>
              <a:ext cx="45901" cy="16771"/>
            </a:xfrm>
            <a:custGeom>
              <a:avLst/>
              <a:gdLst/>
              <a:ahLst/>
              <a:cxnLst/>
              <a:rect l="l" t="t" r="r" b="b"/>
              <a:pathLst>
                <a:path w="1286" h="557" extrusionOk="0">
                  <a:moveTo>
                    <a:pt x="965" y="0"/>
                  </a:moveTo>
                  <a:cubicBezTo>
                    <a:pt x="361" y="17"/>
                    <a:pt x="39" y="167"/>
                    <a:pt x="1" y="453"/>
                  </a:cubicBezTo>
                  <a:cubicBezTo>
                    <a:pt x="365" y="434"/>
                    <a:pt x="426" y="556"/>
                    <a:pt x="774" y="545"/>
                  </a:cubicBezTo>
                  <a:cubicBezTo>
                    <a:pt x="901" y="354"/>
                    <a:pt x="1285" y="14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7" name="Google Shape;62087;p26"/>
            <p:cNvSpPr/>
            <p:nvPr/>
          </p:nvSpPr>
          <p:spPr>
            <a:xfrm>
              <a:off x="5668043" y="614967"/>
              <a:ext cx="14919" cy="9214"/>
            </a:xfrm>
            <a:custGeom>
              <a:avLst/>
              <a:gdLst/>
              <a:ahLst/>
              <a:cxnLst/>
              <a:rect l="l" t="t" r="r" b="b"/>
              <a:pathLst>
                <a:path w="418" h="306" extrusionOk="0">
                  <a:moveTo>
                    <a:pt x="383" y="273"/>
                  </a:moveTo>
                  <a:cubicBezTo>
                    <a:pt x="354" y="166"/>
                    <a:pt x="418" y="16"/>
                    <a:pt x="192" y="1"/>
                  </a:cubicBezTo>
                  <a:cubicBezTo>
                    <a:pt x="179" y="57"/>
                    <a:pt x="163" y="109"/>
                    <a:pt x="0" y="92"/>
                  </a:cubicBezTo>
                  <a:cubicBezTo>
                    <a:pt x="21" y="202"/>
                    <a:pt x="56" y="306"/>
                    <a:pt x="383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8" name="Google Shape;62088;p26"/>
            <p:cNvSpPr/>
            <p:nvPr/>
          </p:nvSpPr>
          <p:spPr>
            <a:xfrm>
              <a:off x="2532550" y="61969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3" y="0"/>
                    <a:pt x="0" y="68"/>
                    <a:pt x="102" y="116"/>
                  </a:cubicBezTo>
                  <a:cubicBezTo>
                    <a:pt x="157" y="142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9" name="Google Shape;62089;p26"/>
            <p:cNvSpPr/>
            <p:nvPr/>
          </p:nvSpPr>
          <p:spPr>
            <a:xfrm>
              <a:off x="4174411" y="6145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3"/>
                    <a:pt x="38" y="0"/>
                    <a:pt x="1" y="105"/>
                  </a:cubicBezTo>
                  <a:cubicBezTo>
                    <a:pt x="1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0" name="Google Shape;62090;p26"/>
            <p:cNvSpPr/>
            <p:nvPr/>
          </p:nvSpPr>
          <p:spPr>
            <a:xfrm>
              <a:off x="2319256" y="61427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0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1" name="Google Shape;62091;p26"/>
            <p:cNvSpPr/>
            <p:nvPr/>
          </p:nvSpPr>
          <p:spPr>
            <a:xfrm>
              <a:off x="3761349" y="61222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0"/>
                    <a:pt x="4" y="4"/>
                    <a:pt x="0" y="92"/>
                  </a:cubicBezTo>
                  <a:cubicBezTo>
                    <a:pt x="153" y="71"/>
                    <a:pt x="380" y="9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2" name="Google Shape;62092;p26"/>
            <p:cNvSpPr/>
            <p:nvPr/>
          </p:nvSpPr>
          <p:spPr>
            <a:xfrm>
              <a:off x="4556278" y="60876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2" y="73"/>
                    <a:pt x="292" y="26"/>
                  </a:cubicBezTo>
                  <a:cubicBezTo>
                    <a:pt x="239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3" name="Google Shape;62093;p26"/>
            <p:cNvSpPr/>
            <p:nvPr/>
          </p:nvSpPr>
          <p:spPr>
            <a:xfrm>
              <a:off x="3468747" y="6087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6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4" y="140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4" name="Google Shape;62094;p26"/>
            <p:cNvSpPr/>
            <p:nvPr/>
          </p:nvSpPr>
          <p:spPr>
            <a:xfrm>
              <a:off x="7137476" y="603285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5" name="Google Shape;62095;p26"/>
            <p:cNvSpPr/>
            <p:nvPr/>
          </p:nvSpPr>
          <p:spPr>
            <a:xfrm>
              <a:off x="2511956" y="60328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6" name="Google Shape;62096;p26"/>
            <p:cNvSpPr/>
            <p:nvPr/>
          </p:nvSpPr>
          <p:spPr>
            <a:xfrm>
              <a:off x="5695419" y="598588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7" name="Google Shape;62097;p26"/>
            <p:cNvSpPr/>
            <p:nvPr/>
          </p:nvSpPr>
          <p:spPr>
            <a:xfrm>
              <a:off x="4542037" y="587658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6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8" name="Google Shape;62098;p26"/>
            <p:cNvSpPr/>
            <p:nvPr/>
          </p:nvSpPr>
          <p:spPr>
            <a:xfrm>
              <a:off x="3406786" y="595095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6"/>
                  </a:moveTo>
                  <a:cubicBezTo>
                    <a:pt x="151" y="142"/>
                    <a:pt x="392" y="72"/>
                    <a:pt x="292" y="26"/>
                  </a:cubicBezTo>
                  <a:cubicBezTo>
                    <a:pt x="242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9" name="Google Shape;62099;p26"/>
            <p:cNvSpPr/>
            <p:nvPr/>
          </p:nvSpPr>
          <p:spPr>
            <a:xfrm>
              <a:off x="7898854" y="577331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5"/>
                  </a:moveTo>
                  <a:cubicBezTo>
                    <a:pt x="507" y="349"/>
                    <a:pt x="994" y="335"/>
                    <a:pt x="944" y="69"/>
                  </a:cubicBezTo>
                  <a:cubicBezTo>
                    <a:pt x="0" y="0"/>
                    <a:pt x="77" y="634"/>
                    <a:pt x="557" y="6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0" name="Google Shape;62100;p26"/>
            <p:cNvSpPr/>
            <p:nvPr/>
          </p:nvSpPr>
          <p:spPr>
            <a:xfrm>
              <a:off x="2732211" y="5923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1" name="Google Shape;62101;p26"/>
            <p:cNvSpPr/>
            <p:nvPr/>
          </p:nvSpPr>
          <p:spPr>
            <a:xfrm>
              <a:off x="1926860" y="5923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7" y="142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2" name="Google Shape;62102;p26"/>
            <p:cNvSpPr/>
            <p:nvPr/>
          </p:nvSpPr>
          <p:spPr>
            <a:xfrm>
              <a:off x="4975336" y="576729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3" name="Google Shape;62103;p26"/>
            <p:cNvSpPr/>
            <p:nvPr/>
          </p:nvSpPr>
          <p:spPr>
            <a:xfrm>
              <a:off x="2770829" y="580884"/>
              <a:ext cx="20095" cy="16320"/>
            </a:xfrm>
            <a:custGeom>
              <a:avLst/>
              <a:gdLst/>
              <a:ahLst/>
              <a:cxnLst/>
              <a:rect l="l" t="t" r="r" b="b"/>
              <a:pathLst>
                <a:path w="563" h="542" extrusionOk="0">
                  <a:moveTo>
                    <a:pt x="562" y="407"/>
                  </a:moveTo>
                  <a:lnTo>
                    <a:pt x="562" y="134"/>
                  </a:lnTo>
                  <a:cubicBezTo>
                    <a:pt x="1" y="1"/>
                    <a:pt x="1" y="541"/>
                    <a:pt x="562" y="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4" name="Google Shape;62104;p26"/>
            <p:cNvSpPr/>
            <p:nvPr/>
          </p:nvSpPr>
          <p:spPr>
            <a:xfrm>
              <a:off x="6573045" y="58693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2" y="24"/>
                  </a:moveTo>
                  <a:cubicBezTo>
                    <a:pt x="237" y="1"/>
                    <a:pt x="0" y="69"/>
                    <a:pt x="101" y="116"/>
                  </a:cubicBezTo>
                  <a:cubicBezTo>
                    <a:pt x="151" y="139"/>
                    <a:pt x="389" y="70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5" name="Google Shape;62105;p26"/>
            <p:cNvSpPr/>
            <p:nvPr/>
          </p:nvSpPr>
          <p:spPr>
            <a:xfrm>
              <a:off x="2686382" y="582148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3" y="1"/>
                  </a:lnTo>
                  <a:cubicBezTo>
                    <a:pt x="0" y="200"/>
                    <a:pt x="191" y="290"/>
                    <a:pt x="614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6" name="Google Shape;62106;p26"/>
            <p:cNvSpPr/>
            <p:nvPr/>
          </p:nvSpPr>
          <p:spPr>
            <a:xfrm>
              <a:off x="1888277" y="57946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6"/>
                    <a:pt x="26" y="1"/>
                  </a:cubicBezTo>
                  <a:cubicBezTo>
                    <a:pt x="45" y="142"/>
                    <a:pt x="1" y="315"/>
                    <a:pt x="411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7" name="Google Shape;62107;p26"/>
            <p:cNvSpPr/>
            <p:nvPr/>
          </p:nvSpPr>
          <p:spPr>
            <a:xfrm>
              <a:off x="1655173" y="584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1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8" name="Google Shape;62108;p26"/>
            <p:cNvSpPr/>
            <p:nvPr/>
          </p:nvSpPr>
          <p:spPr>
            <a:xfrm>
              <a:off x="8435017" y="57907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3"/>
                    <a:pt x="37" y="1"/>
                    <a:pt x="0" y="103"/>
                  </a:cubicBezTo>
                  <a:cubicBezTo>
                    <a:pt x="0" y="153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9" name="Google Shape;62109;p26"/>
            <p:cNvSpPr/>
            <p:nvPr/>
          </p:nvSpPr>
          <p:spPr>
            <a:xfrm>
              <a:off x="7502282" y="58145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2" y="140"/>
                    <a:pt x="389" y="72"/>
                    <a:pt x="29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0" name="Google Shape;62110;p26"/>
            <p:cNvSpPr/>
            <p:nvPr/>
          </p:nvSpPr>
          <p:spPr>
            <a:xfrm>
              <a:off x="2343419" y="579288"/>
              <a:ext cx="20737" cy="5841"/>
            </a:xfrm>
            <a:custGeom>
              <a:avLst/>
              <a:gdLst/>
              <a:ahLst/>
              <a:cxnLst/>
              <a:rect l="l" t="t" r="r" b="b"/>
              <a:pathLst>
                <a:path w="581" h="194" extrusionOk="0">
                  <a:moveTo>
                    <a:pt x="1" y="187"/>
                  </a:moveTo>
                  <a:cubicBezTo>
                    <a:pt x="334" y="193"/>
                    <a:pt x="497" y="119"/>
                    <a:pt x="580" y="7"/>
                  </a:cubicBezTo>
                  <a:cubicBezTo>
                    <a:pt x="250" y="0"/>
                    <a:pt x="87" y="75"/>
                    <a:pt x="1" y="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1" name="Google Shape;62111;p26"/>
            <p:cNvSpPr/>
            <p:nvPr/>
          </p:nvSpPr>
          <p:spPr>
            <a:xfrm>
              <a:off x="2708261" y="573989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1"/>
                  </a:moveTo>
                  <a:cubicBezTo>
                    <a:pt x="385" y="91"/>
                    <a:pt x="351" y="17"/>
                    <a:pt x="194" y="0"/>
                  </a:cubicBezTo>
                  <a:cubicBezTo>
                    <a:pt x="194" y="91"/>
                    <a:pt x="37" y="107"/>
                    <a:pt x="1" y="180"/>
                  </a:cubicBezTo>
                  <a:cubicBezTo>
                    <a:pt x="194" y="180"/>
                    <a:pt x="231" y="255"/>
                    <a:pt x="386" y="270"/>
                  </a:cubicBezTo>
                  <a:cubicBezTo>
                    <a:pt x="385" y="183"/>
                    <a:pt x="543" y="165"/>
                    <a:pt x="580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2" name="Google Shape;62112;p26"/>
            <p:cNvSpPr/>
            <p:nvPr/>
          </p:nvSpPr>
          <p:spPr>
            <a:xfrm>
              <a:off x="6184611" y="566522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4" y="507"/>
                    <a:pt x="744" y="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3" name="Google Shape;62113;p26"/>
            <p:cNvSpPr/>
            <p:nvPr/>
          </p:nvSpPr>
          <p:spPr>
            <a:xfrm>
              <a:off x="5555185" y="563060"/>
              <a:ext cx="35228" cy="16440"/>
            </a:xfrm>
            <a:custGeom>
              <a:avLst/>
              <a:gdLst/>
              <a:ahLst/>
              <a:cxnLst/>
              <a:rect l="l" t="t" r="r" b="b"/>
              <a:pathLst>
                <a:path w="987" h="546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6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4" name="Google Shape;62114;p26"/>
            <p:cNvSpPr/>
            <p:nvPr/>
          </p:nvSpPr>
          <p:spPr>
            <a:xfrm>
              <a:off x="2959425" y="57052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5" name="Google Shape;62115;p26"/>
            <p:cNvSpPr/>
            <p:nvPr/>
          </p:nvSpPr>
          <p:spPr>
            <a:xfrm>
              <a:off x="7643444" y="563060"/>
              <a:ext cx="20773" cy="8220"/>
            </a:xfrm>
            <a:custGeom>
              <a:avLst/>
              <a:gdLst/>
              <a:ahLst/>
              <a:cxnLst/>
              <a:rect l="l" t="t" r="r" b="b"/>
              <a:pathLst>
                <a:path w="582" h="273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6" name="Google Shape;62116;p26"/>
            <p:cNvSpPr/>
            <p:nvPr/>
          </p:nvSpPr>
          <p:spPr>
            <a:xfrm>
              <a:off x="8324872" y="5626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38" y="0"/>
                    <a:pt x="0" y="103"/>
                  </a:cubicBezTo>
                  <a:cubicBezTo>
                    <a:pt x="0" y="154"/>
                    <a:pt x="156" y="208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7" name="Google Shape;62117;p26"/>
            <p:cNvSpPr/>
            <p:nvPr/>
          </p:nvSpPr>
          <p:spPr>
            <a:xfrm>
              <a:off x="5134343" y="55953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2" y="117"/>
                  </a:moveTo>
                  <a:cubicBezTo>
                    <a:pt x="155" y="143"/>
                    <a:pt x="394" y="73"/>
                    <a:pt x="296" y="27"/>
                  </a:cubicBezTo>
                  <a:cubicBezTo>
                    <a:pt x="243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8" name="Google Shape;62118;p26"/>
            <p:cNvSpPr/>
            <p:nvPr/>
          </p:nvSpPr>
          <p:spPr>
            <a:xfrm>
              <a:off x="1391232" y="537076"/>
              <a:ext cx="52290" cy="28002"/>
            </a:xfrm>
            <a:custGeom>
              <a:avLst/>
              <a:gdLst/>
              <a:ahLst/>
              <a:cxnLst/>
              <a:rect l="l" t="t" r="r" b="b"/>
              <a:pathLst>
                <a:path w="1465" h="930" extrusionOk="0">
                  <a:moveTo>
                    <a:pt x="451" y="590"/>
                  </a:moveTo>
                  <a:cubicBezTo>
                    <a:pt x="588" y="701"/>
                    <a:pt x="338" y="930"/>
                    <a:pt x="838" y="863"/>
                  </a:cubicBezTo>
                  <a:cubicBezTo>
                    <a:pt x="1465" y="635"/>
                    <a:pt x="635" y="0"/>
                    <a:pt x="66" y="318"/>
                  </a:cubicBezTo>
                  <a:cubicBezTo>
                    <a:pt x="0" y="499"/>
                    <a:pt x="337" y="495"/>
                    <a:pt x="451" y="5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9" name="Google Shape;62119;p26"/>
            <p:cNvSpPr/>
            <p:nvPr/>
          </p:nvSpPr>
          <p:spPr>
            <a:xfrm>
              <a:off x="7058312" y="5548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0" name="Google Shape;62120;p26"/>
            <p:cNvSpPr/>
            <p:nvPr/>
          </p:nvSpPr>
          <p:spPr>
            <a:xfrm>
              <a:off x="2972631" y="552070"/>
              <a:ext cx="29482" cy="9876"/>
            </a:xfrm>
            <a:custGeom>
              <a:avLst/>
              <a:gdLst/>
              <a:ahLst/>
              <a:cxnLst/>
              <a:rect l="l" t="t" r="r" b="b"/>
              <a:pathLst>
                <a:path w="826" h="328" extrusionOk="0">
                  <a:moveTo>
                    <a:pt x="693" y="274"/>
                  </a:moveTo>
                  <a:cubicBezTo>
                    <a:pt x="825" y="30"/>
                    <a:pt x="295" y="98"/>
                    <a:pt x="114" y="1"/>
                  </a:cubicBezTo>
                  <a:cubicBezTo>
                    <a:pt x="0" y="239"/>
                    <a:pt x="191" y="327"/>
                    <a:pt x="693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1" name="Google Shape;62121;p26"/>
            <p:cNvSpPr/>
            <p:nvPr/>
          </p:nvSpPr>
          <p:spPr>
            <a:xfrm>
              <a:off x="1665346" y="55679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1" y="142"/>
                    <a:pt x="391" y="72"/>
                    <a:pt x="293" y="25"/>
                  </a:cubicBezTo>
                  <a:cubicBezTo>
                    <a:pt x="240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2" name="Google Shape;62122;p26"/>
            <p:cNvSpPr/>
            <p:nvPr/>
          </p:nvSpPr>
          <p:spPr>
            <a:xfrm>
              <a:off x="2873479" y="55173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4"/>
                    <a:pt x="37" y="0"/>
                    <a:pt x="1" y="103"/>
                  </a:cubicBezTo>
                  <a:cubicBezTo>
                    <a:pt x="1" y="154"/>
                    <a:pt x="155" y="205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3" name="Google Shape;62123;p26"/>
            <p:cNvSpPr/>
            <p:nvPr/>
          </p:nvSpPr>
          <p:spPr>
            <a:xfrm>
              <a:off x="1059655" y="5540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38" y="0"/>
                    <a:pt x="0" y="71"/>
                    <a:pt x="101" y="116"/>
                  </a:cubicBezTo>
                  <a:cubicBezTo>
                    <a:pt x="152" y="143"/>
                    <a:pt x="393" y="75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4" name="Google Shape;62124;p26"/>
            <p:cNvSpPr/>
            <p:nvPr/>
          </p:nvSpPr>
          <p:spPr>
            <a:xfrm>
              <a:off x="715550" y="55405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1" y="141"/>
                    <a:pt x="392" y="72"/>
                    <a:pt x="291" y="26"/>
                  </a:cubicBezTo>
                  <a:cubicBezTo>
                    <a:pt x="239" y="0"/>
                    <a:pt x="0" y="71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5" name="Google Shape;62125;p26"/>
            <p:cNvSpPr/>
            <p:nvPr/>
          </p:nvSpPr>
          <p:spPr>
            <a:xfrm>
              <a:off x="546977" y="545868"/>
              <a:ext cx="28411" cy="11713"/>
            </a:xfrm>
            <a:custGeom>
              <a:avLst/>
              <a:gdLst/>
              <a:ahLst/>
              <a:cxnLst/>
              <a:rect l="l" t="t" r="r" b="b"/>
              <a:pathLst>
                <a:path w="796" h="389" extrusionOk="0">
                  <a:moveTo>
                    <a:pt x="770" y="24"/>
                  </a:moveTo>
                  <a:cubicBezTo>
                    <a:pt x="333" y="1"/>
                    <a:pt x="47" y="48"/>
                    <a:pt x="0" y="207"/>
                  </a:cubicBezTo>
                  <a:cubicBezTo>
                    <a:pt x="277" y="229"/>
                    <a:pt x="325" y="357"/>
                    <a:pt x="580" y="388"/>
                  </a:cubicBezTo>
                  <a:cubicBezTo>
                    <a:pt x="536" y="219"/>
                    <a:pt x="795" y="187"/>
                    <a:pt x="77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6" name="Google Shape;62126;p26"/>
            <p:cNvSpPr/>
            <p:nvPr/>
          </p:nvSpPr>
          <p:spPr>
            <a:xfrm>
              <a:off x="2143902" y="544573"/>
              <a:ext cx="38798" cy="12616"/>
            </a:xfrm>
            <a:custGeom>
              <a:avLst/>
              <a:gdLst/>
              <a:ahLst/>
              <a:cxnLst/>
              <a:rect l="l" t="t" r="r" b="b"/>
              <a:pathLst>
                <a:path w="1087" h="419" extrusionOk="0">
                  <a:moveTo>
                    <a:pt x="963" y="341"/>
                  </a:moveTo>
                  <a:cubicBezTo>
                    <a:pt x="1086" y="122"/>
                    <a:pt x="44" y="1"/>
                    <a:pt x="0" y="159"/>
                  </a:cubicBezTo>
                  <a:cubicBezTo>
                    <a:pt x="368" y="198"/>
                    <a:pt x="349" y="418"/>
                    <a:pt x="963" y="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7" name="Google Shape;62127;p26"/>
            <p:cNvSpPr/>
            <p:nvPr/>
          </p:nvSpPr>
          <p:spPr>
            <a:xfrm>
              <a:off x="8717161" y="549330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3"/>
                    <a:pt x="7" y="5"/>
                    <a:pt x="0" y="92"/>
                  </a:cubicBezTo>
                  <a:cubicBezTo>
                    <a:pt x="152" y="71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8" name="Google Shape;62128;p26"/>
            <p:cNvSpPr/>
            <p:nvPr/>
          </p:nvSpPr>
          <p:spPr>
            <a:xfrm>
              <a:off x="270687" y="546590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3"/>
                    <a:pt x="606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9" name="Google Shape;62129;p26"/>
            <p:cNvSpPr/>
            <p:nvPr/>
          </p:nvSpPr>
          <p:spPr>
            <a:xfrm>
              <a:off x="5640453" y="54080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3"/>
                    <a:pt x="156" y="208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0" name="Google Shape;62130;p26"/>
            <p:cNvSpPr/>
            <p:nvPr/>
          </p:nvSpPr>
          <p:spPr>
            <a:xfrm>
              <a:off x="4766253" y="541201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1" name="Google Shape;62131;p26"/>
            <p:cNvSpPr/>
            <p:nvPr/>
          </p:nvSpPr>
          <p:spPr>
            <a:xfrm>
              <a:off x="2491184" y="527682"/>
              <a:ext cx="40404" cy="18488"/>
            </a:xfrm>
            <a:custGeom>
              <a:avLst/>
              <a:gdLst/>
              <a:ahLst/>
              <a:cxnLst/>
              <a:rect l="l" t="t" r="r" b="b"/>
              <a:pathLst>
                <a:path w="1132" h="614" extrusionOk="0">
                  <a:moveTo>
                    <a:pt x="1069" y="449"/>
                  </a:moveTo>
                  <a:cubicBezTo>
                    <a:pt x="1132" y="0"/>
                    <a:pt x="0" y="211"/>
                    <a:pt x="103" y="539"/>
                  </a:cubicBezTo>
                  <a:cubicBezTo>
                    <a:pt x="647" y="614"/>
                    <a:pt x="602" y="410"/>
                    <a:pt x="1069" y="4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2" name="Google Shape;62132;p26"/>
            <p:cNvSpPr/>
            <p:nvPr/>
          </p:nvSpPr>
          <p:spPr>
            <a:xfrm>
              <a:off x="151012" y="540418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6"/>
                  </a:cubicBezTo>
                  <a:cubicBezTo>
                    <a:pt x="156" y="143"/>
                    <a:pt x="396" y="72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3" name="Google Shape;62133;p26"/>
            <p:cNvSpPr/>
            <p:nvPr/>
          </p:nvSpPr>
          <p:spPr>
            <a:xfrm>
              <a:off x="7719075" y="535691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8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8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4" name="Google Shape;62134;p26"/>
            <p:cNvSpPr/>
            <p:nvPr/>
          </p:nvSpPr>
          <p:spPr>
            <a:xfrm>
              <a:off x="5279002" y="53770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5" name="Google Shape;62135;p26"/>
            <p:cNvSpPr/>
            <p:nvPr/>
          </p:nvSpPr>
          <p:spPr>
            <a:xfrm>
              <a:off x="4700580" y="527531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5"/>
                    <a:pt x="1" y="444"/>
                    <a:pt x="489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6" name="Google Shape;62136;p26"/>
            <p:cNvSpPr/>
            <p:nvPr/>
          </p:nvSpPr>
          <p:spPr>
            <a:xfrm>
              <a:off x="7268215" y="52668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98" y="118"/>
                  </a:moveTo>
                  <a:cubicBezTo>
                    <a:pt x="152" y="144"/>
                    <a:pt x="393" y="74"/>
                    <a:pt x="293" y="28"/>
                  </a:cubicBezTo>
                  <a:cubicBezTo>
                    <a:pt x="238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7" name="Google Shape;62137;p26"/>
            <p:cNvSpPr/>
            <p:nvPr/>
          </p:nvSpPr>
          <p:spPr>
            <a:xfrm>
              <a:off x="3417280" y="521992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4"/>
                  </a:moveTo>
                  <a:cubicBezTo>
                    <a:pt x="631" y="300"/>
                    <a:pt x="918" y="253"/>
                    <a:pt x="964" y="93"/>
                  </a:cubicBezTo>
                  <a:cubicBezTo>
                    <a:pt x="621" y="112"/>
                    <a:pt x="0" y="0"/>
                    <a:pt x="192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8" name="Google Shape;62138;p26"/>
            <p:cNvSpPr/>
            <p:nvPr/>
          </p:nvSpPr>
          <p:spPr>
            <a:xfrm>
              <a:off x="2484473" y="526688"/>
              <a:ext cx="13991" cy="4366"/>
            </a:xfrm>
            <a:custGeom>
              <a:avLst/>
              <a:gdLst/>
              <a:ahLst/>
              <a:cxnLst/>
              <a:rect l="l" t="t" r="r" b="b"/>
              <a:pathLst>
                <a:path w="392" h="145" extrusionOk="0">
                  <a:moveTo>
                    <a:pt x="291" y="27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4"/>
                    <a:pt x="392" y="74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9" name="Google Shape;62139;p26"/>
            <p:cNvSpPr/>
            <p:nvPr/>
          </p:nvSpPr>
          <p:spPr>
            <a:xfrm>
              <a:off x="1868539" y="52437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4"/>
                  </a:moveTo>
                  <a:cubicBezTo>
                    <a:pt x="0" y="153"/>
                    <a:pt x="157" y="206"/>
                    <a:pt x="194" y="104"/>
                  </a:cubicBezTo>
                  <a:cubicBezTo>
                    <a:pt x="194" y="53"/>
                    <a:pt x="38" y="1"/>
                    <a:pt x="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0" name="Google Shape;62140;p26"/>
            <p:cNvSpPr/>
            <p:nvPr/>
          </p:nvSpPr>
          <p:spPr>
            <a:xfrm>
              <a:off x="6504231" y="523949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6"/>
                  </a:moveTo>
                  <a:cubicBezTo>
                    <a:pt x="239" y="0"/>
                    <a:pt x="0" y="70"/>
                    <a:pt x="101" y="118"/>
                  </a:cubicBezTo>
                  <a:cubicBezTo>
                    <a:pt x="153" y="144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1" name="Google Shape;62141;p26"/>
            <p:cNvSpPr/>
            <p:nvPr/>
          </p:nvSpPr>
          <p:spPr>
            <a:xfrm>
              <a:off x="5921634" y="517656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2" y="235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80" y="380"/>
                    <a:pt x="222" y="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2" name="Google Shape;62142;p26"/>
            <p:cNvSpPr/>
            <p:nvPr/>
          </p:nvSpPr>
          <p:spPr>
            <a:xfrm>
              <a:off x="54644" y="521299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3" name="Google Shape;62143;p26"/>
            <p:cNvSpPr/>
            <p:nvPr/>
          </p:nvSpPr>
          <p:spPr>
            <a:xfrm>
              <a:off x="4532257" y="519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0" y="71"/>
                    <a:pt x="383" y="89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4" name="Google Shape;62144;p26"/>
            <p:cNvSpPr/>
            <p:nvPr/>
          </p:nvSpPr>
          <p:spPr>
            <a:xfrm>
              <a:off x="6700358" y="51073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4"/>
                  </a:moveTo>
                  <a:cubicBezTo>
                    <a:pt x="195" y="53"/>
                    <a:pt x="40" y="1"/>
                    <a:pt x="4" y="104"/>
                  </a:cubicBezTo>
                  <a:cubicBezTo>
                    <a:pt x="1" y="153"/>
                    <a:pt x="160" y="206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5" name="Google Shape;62145;p26"/>
            <p:cNvSpPr/>
            <p:nvPr/>
          </p:nvSpPr>
          <p:spPr>
            <a:xfrm>
              <a:off x="4645722" y="51311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4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6" name="Google Shape;62146;p26"/>
            <p:cNvSpPr/>
            <p:nvPr/>
          </p:nvSpPr>
          <p:spPr>
            <a:xfrm>
              <a:off x="2680707" y="508352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2"/>
                  </a:moveTo>
                  <a:cubicBezTo>
                    <a:pt x="355" y="165"/>
                    <a:pt x="420" y="14"/>
                    <a:pt x="192" y="0"/>
                  </a:cubicBezTo>
                  <a:cubicBezTo>
                    <a:pt x="183" y="55"/>
                    <a:pt x="165" y="107"/>
                    <a:pt x="0" y="92"/>
                  </a:cubicBezTo>
                  <a:cubicBezTo>
                    <a:pt x="24" y="202"/>
                    <a:pt x="59" y="307"/>
                    <a:pt x="387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7" name="Google Shape;62147;p26"/>
            <p:cNvSpPr/>
            <p:nvPr/>
          </p:nvSpPr>
          <p:spPr>
            <a:xfrm>
              <a:off x="2611822" y="513832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6" y="1"/>
                  </a:moveTo>
                  <a:cubicBezTo>
                    <a:pt x="240" y="19"/>
                    <a:pt x="6" y="3"/>
                    <a:pt x="1" y="90"/>
                  </a:cubicBezTo>
                  <a:cubicBezTo>
                    <a:pt x="152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8" name="Google Shape;62148;p26"/>
            <p:cNvSpPr/>
            <p:nvPr/>
          </p:nvSpPr>
          <p:spPr>
            <a:xfrm>
              <a:off x="2570598" y="502090"/>
              <a:ext cx="30517" cy="11713"/>
            </a:xfrm>
            <a:custGeom>
              <a:avLst/>
              <a:gdLst/>
              <a:ahLst/>
              <a:cxnLst/>
              <a:rect l="l" t="t" r="r" b="b"/>
              <a:pathLst>
                <a:path w="855" h="389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8"/>
                    <a:pt x="579" y="388"/>
                  </a:cubicBezTo>
                  <a:cubicBezTo>
                    <a:pt x="639" y="268"/>
                    <a:pt x="854" y="217"/>
                    <a:pt x="77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9" name="Google Shape;62149;p26"/>
            <p:cNvSpPr/>
            <p:nvPr/>
          </p:nvSpPr>
          <p:spPr>
            <a:xfrm>
              <a:off x="4074474" y="50212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6"/>
                  </a:moveTo>
                  <a:cubicBezTo>
                    <a:pt x="152" y="142"/>
                    <a:pt x="391" y="71"/>
                    <a:pt x="293" y="26"/>
                  </a:cubicBezTo>
                  <a:cubicBezTo>
                    <a:pt x="241" y="1"/>
                    <a:pt x="1" y="70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0" name="Google Shape;62150;p26"/>
            <p:cNvSpPr/>
            <p:nvPr/>
          </p:nvSpPr>
          <p:spPr>
            <a:xfrm>
              <a:off x="7264896" y="49682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1" name="Google Shape;62151;p26"/>
            <p:cNvSpPr/>
            <p:nvPr/>
          </p:nvSpPr>
          <p:spPr>
            <a:xfrm>
              <a:off x="5987913" y="49667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2" name="Google Shape;62152;p26"/>
            <p:cNvSpPr/>
            <p:nvPr/>
          </p:nvSpPr>
          <p:spPr>
            <a:xfrm>
              <a:off x="2952037" y="489203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3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3" name="Google Shape;62153;p26"/>
            <p:cNvSpPr/>
            <p:nvPr/>
          </p:nvSpPr>
          <p:spPr>
            <a:xfrm>
              <a:off x="2170992" y="483784"/>
              <a:ext cx="38584" cy="16410"/>
            </a:xfrm>
            <a:custGeom>
              <a:avLst/>
              <a:gdLst/>
              <a:ahLst/>
              <a:cxnLst/>
              <a:rect l="l" t="t" r="r" b="b"/>
              <a:pathLst>
                <a:path w="1081" h="545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3"/>
                    <a:pt x="445" y="37"/>
                    <a:pt x="11" y="0"/>
                  </a:cubicBezTo>
                  <a:cubicBezTo>
                    <a:pt x="1" y="276"/>
                    <a:pt x="186" y="461"/>
                    <a:pt x="589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4" name="Google Shape;62154;p26"/>
            <p:cNvSpPr/>
            <p:nvPr/>
          </p:nvSpPr>
          <p:spPr>
            <a:xfrm>
              <a:off x="6862042" y="49393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4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5" name="Google Shape;62155;p26"/>
            <p:cNvSpPr/>
            <p:nvPr/>
          </p:nvSpPr>
          <p:spPr>
            <a:xfrm>
              <a:off x="8424524" y="4911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3" y="142"/>
                    <a:pt x="393" y="73"/>
                    <a:pt x="292" y="26"/>
                  </a:cubicBezTo>
                  <a:cubicBezTo>
                    <a:pt x="239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6" name="Google Shape;62156;p26"/>
            <p:cNvSpPr/>
            <p:nvPr/>
          </p:nvSpPr>
          <p:spPr>
            <a:xfrm>
              <a:off x="7395742" y="48050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9"/>
                    <a:pt x="803" y="1"/>
                    <a:pt x="384" y="17"/>
                  </a:cubicBezTo>
                  <a:cubicBezTo>
                    <a:pt x="525" y="263"/>
                    <a:pt x="3" y="199"/>
                    <a:pt x="0" y="380"/>
                  </a:cubicBezTo>
                  <a:cubicBezTo>
                    <a:pt x="116" y="386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7" name="Google Shape;62157;p26"/>
            <p:cNvSpPr/>
            <p:nvPr/>
          </p:nvSpPr>
          <p:spPr>
            <a:xfrm>
              <a:off x="5026803" y="48486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5"/>
                  </a:moveTo>
                  <a:cubicBezTo>
                    <a:pt x="250" y="141"/>
                    <a:pt x="74" y="1"/>
                    <a:pt x="28" y="144"/>
                  </a:cubicBezTo>
                  <a:cubicBezTo>
                    <a:pt x="1" y="240"/>
                    <a:pt x="178" y="379"/>
                    <a:pt x="224" y="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8" name="Google Shape;62158;p26"/>
            <p:cNvSpPr/>
            <p:nvPr/>
          </p:nvSpPr>
          <p:spPr>
            <a:xfrm>
              <a:off x="2388141" y="485771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1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9" name="Google Shape;62159;p26"/>
            <p:cNvSpPr/>
            <p:nvPr/>
          </p:nvSpPr>
          <p:spPr>
            <a:xfrm>
              <a:off x="2116312" y="483784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0" name="Google Shape;62160;p26"/>
            <p:cNvSpPr/>
            <p:nvPr/>
          </p:nvSpPr>
          <p:spPr>
            <a:xfrm>
              <a:off x="6266809" y="47517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5" y="53"/>
                    <a:pt x="37" y="0"/>
                    <a:pt x="2" y="104"/>
                  </a:cubicBezTo>
                  <a:cubicBezTo>
                    <a:pt x="0" y="153"/>
                    <a:pt x="156" y="205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1" name="Google Shape;62161;p26"/>
            <p:cNvSpPr/>
            <p:nvPr/>
          </p:nvSpPr>
          <p:spPr>
            <a:xfrm>
              <a:off x="3268659" y="463611"/>
              <a:ext cx="52254" cy="22763"/>
            </a:xfrm>
            <a:custGeom>
              <a:avLst/>
              <a:gdLst/>
              <a:ahLst/>
              <a:cxnLst/>
              <a:rect l="l" t="t" r="r" b="b"/>
              <a:pathLst>
                <a:path w="1464" h="756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2" name="Google Shape;62162;p26"/>
            <p:cNvSpPr/>
            <p:nvPr/>
          </p:nvSpPr>
          <p:spPr>
            <a:xfrm>
              <a:off x="7825722" y="47207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3" name="Google Shape;62163;p26"/>
            <p:cNvSpPr/>
            <p:nvPr/>
          </p:nvSpPr>
          <p:spPr>
            <a:xfrm>
              <a:off x="3334617" y="47005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4" name="Google Shape;62164;p26"/>
            <p:cNvSpPr/>
            <p:nvPr/>
          </p:nvSpPr>
          <p:spPr>
            <a:xfrm>
              <a:off x="1896129" y="472824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3"/>
                    <a:pt x="0" y="90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5" name="Google Shape;62165;p26"/>
            <p:cNvSpPr/>
            <p:nvPr/>
          </p:nvSpPr>
          <p:spPr>
            <a:xfrm>
              <a:off x="6467041" y="459125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0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6" name="Google Shape;62166;p26"/>
            <p:cNvSpPr/>
            <p:nvPr/>
          </p:nvSpPr>
          <p:spPr>
            <a:xfrm>
              <a:off x="130454" y="46659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7" name="Google Shape;62167;p26"/>
            <p:cNvSpPr/>
            <p:nvPr/>
          </p:nvSpPr>
          <p:spPr>
            <a:xfrm>
              <a:off x="8390081" y="4638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8" name="Google Shape;62168;p26"/>
            <p:cNvSpPr/>
            <p:nvPr/>
          </p:nvSpPr>
          <p:spPr>
            <a:xfrm>
              <a:off x="4552923" y="46460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0"/>
                  </a:moveTo>
                  <a:cubicBezTo>
                    <a:pt x="236" y="20"/>
                    <a:pt x="7" y="4"/>
                    <a:pt x="0" y="92"/>
                  </a:cubicBezTo>
                  <a:cubicBezTo>
                    <a:pt x="151" y="72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9" name="Google Shape;62169;p26"/>
            <p:cNvSpPr/>
            <p:nvPr/>
          </p:nvSpPr>
          <p:spPr>
            <a:xfrm>
              <a:off x="8655200" y="458463"/>
              <a:ext cx="13849" cy="7377"/>
            </a:xfrm>
            <a:custGeom>
              <a:avLst/>
              <a:gdLst/>
              <a:ahLst/>
              <a:cxnLst/>
              <a:rect l="l" t="t" r="r" b="b"/>
              <a:pathLst>
                <a:path w="388" h="245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5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0" name="Google Shape;62170;p26"/>
            <p:cNvSpPr/>
            <p:nvPr/>
          </p:nvSpPr>
          <p:spPr>
            <a:xfrm>
              <a:off x="8928636" y="450966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7"/>
                    <a:pt x="102" y="341"/>
                    <a:pt x="440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1" name="Google Shape;62171;p26"/>
            <p:cNvSpPr/>
            <p:nvPr/>
          </p:nvSpPr>
          <p:spPr>
            <a:xfrm>
              <a:off x="6300966" y="452923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07"/>
                    <a:pt x="550" y="191"/>
                    <a:pt x="588" y="115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8"/>
                    <a:pt x="393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2" name="Google Shape;62172;p26"/>
            <p:cNvSpPr/>
            <p:nvPr/>
          </p:nvSpPr>
          <p:spPr>
            <a:xfrm>
              <a:off x="8624220" y="45566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6"/>
                  </a:moveTo>
                  <a:cubicBezTo>
                    <a:pt x="153" y="141"/>
                    <a:pt x="393" y="73"/>
                    <a:pt x="293" y="24"/>
                  </a:cubicBezTo>
                  <a:cubicBezTo>
                    <a:pt x="238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3" name="Google Shape;62173;p26"/>
            <p:cNvSpPr/>
            <p:nvPr/>
          </p:nvSpPr>
          <p:spPr>
            <a:xfrm>
              <a:off x="5011670" y="447262"/>
              <a:ext cx="39797" cy="15808"/>
            </a:xfrm>
            <a:custGeom>
              <a:avLst/>
              <a:gdLst/>
              <a:ahLst/>
              <a:cxnLst/>
              <a:rect l="l" t="t" r="r" b="b"/>
              <a:pathLst>
                <a:path w="1115" h="525" extrusionOk="0">
                  <a:moveTo>
                    <a:pt x="648" y="303"/>
                  </a:moveTo>
                  <a:cubicBezTo>
                    <a:pt x="1114" y="1"/>
                    <a:pt x="1" y="524"/>
                    <a:pt x="648" y="3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4" name="Google Shape;62174;p26"/>
            <p:cNvSpPr/>
            <p:nvPr/>
          </p:nvSpPr>
          <p:spPr>
            <a:xfrm>
              <a:off x="2798205" y="444522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6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7"/>
                    <a:pt x="242" y="0"/>
                    <a:pt x="178" y="124"/>
                  </a:cubicBezTo>
                  <a:cubicBezTo>
                    <a:pt x="692" y="94"/>
                    <a:pt x="0" y="632"/>
                    <a:pt x="757" y="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5" name="Google Shape;62175;p26"/>
            <p:cNvSpPr/>
            <p:nvPr/>
          </p:nvSpPr>
          <p:spPr>
            <a:xfrm>
              <a:off x="3948624" y="440006"/>
              <a:ext cx="37870" cy="18759"/>
            </a:xfrm>
            <a:custGeom>
              <a:avLst/>
              <a:gdLst/>
              <a:ahLst/>
              <a:cxnLst/>
              <a:rect l="l" t="t" r="r" b="b"/>
              <a:pathLst>
                <a:path w="1061" h="623" extrusionOk="0">
                  <a:moveTo>
                    <a:pt x="732" y="544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39"/>
                    <a:pt x="1" y="623"/>
                    <a:pt x="732" y="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6" name="Google Shape;62176;p26"/>
            <p:cNvSpPr/>
            <p:nvPr/>
          </p:nvSpPr>
          <p:spPr>
            <a:xfrm>
              <a:off x="2838965" y="44786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3"/>
                  </a:moveTo>
                  <a:cubicBezTo>
                    <a:pt x="0" y="153"/>
                    <a:pt x="158" y="205"/>
                    <a:pt x="196" y="103"/>
                  </a:cubicBezTo>
                  <a:cubicBezTo>
                    <a:pt x="197" y="52"/>
                    <a:pt x="40" y="0"/>
                    <a:pt x="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7" name="Google Shape;62177;p26"/>
            <p:cNvSpPr/>
            <p:nvPr/>
          </p:nvSpPr>
          <p:spPr>
            <a:xfrm>
              <a:off x="387114" y="437236"/>
              <a:ext cx="56680" cy="22613"/>
            </a:xfrm>
            <a:custGeom>
              <a:avLst/>
              <a:gdLst/>
              <a:ahLst/>
              <a:cxnLst/>
              <a:rect l="l" t="t" r="r" b="b"/>
              <a:pathLst>
                <a:path w="1588" h="751" extrusionOk="0">
                  <a:moveTo>
                    <a:pt x="1588" y="365"/>
                  </a:moveTo>
                  <a:cubicBezTo>
                    <a:pt x="1046" y="347"/>
                    <a:pt x="1059" y="67"/>
                    <a:pt x="622" y="1"/>
                  </a:cubicBezTo>
                  <a:cubicBezTo>
                    <a:pt x="861" y="294"/>
                    <a:pt x="1" y="69"/>
                    <a:pt x="237" y="365"/>
                  </a:cubicBezTo>
                  <a:cubicBezTo>
                    <a:pt x="960" y="280"/>
                    <a:pt x="1341" y="750"/>
                    <a:pt x="1588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8" name="Google Shape;62178;p26"/>
            <p:cNvSpPr/>
            <p:nvPr/>
          </p:nvSpPr>
          <p:spPr>
            <a:xfrm>
              <a:off x="3331084" y="44747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6" y="25"/>
                  </a:moveTo>
                  <a:cubicBezTo>
                    <a:pt x="238" y="0"/>
                    <a:pt x="1" y="67"/>
                    <a:pt x="100" y="116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9" name="Google Shape;62179;p26"/>
            <p:cNvSpPr/>
            <p:nvPr/>
          </p:nvSpPr>
          <p:spPr>
            <a:xfrm>
              <a:off x="2150790" y="444884"/>
              <a:ext cx="13706" cy="677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2"/>
                    <a:pt x="338" y="225"/>
                    <a:pt x="384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0" name="Google Shape;62180;p26"/>
            <p:cNvSpPr/>
            <p:nvPr/>
          </p:nvSpPr>
          <p:spPr>
            <a:xfrm>
              <a:off x="3035091" y="44199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5" y="142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1" name="Google Shape;62181;p26"/>
            <p:cNvSpPr/>
            <p:nvPr/>
          </p:nvSpPr>
          <p:spPr>
            <a:xfrm>
              <a:off x="5681677" y="43955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1"/>
                    <a:pt x="1" y="107"/>
                  </a:cubicBezTo>
                  <a:cubicBezTo>
                    <a:pt x="228" y="92"/>
                    <a:pt x="552" y="121"/>
                    <a:pt x="58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2" name="Google Shape;62182;p26"/>
            <p:cNvSpPr/>
            <p:nvPr/>
          </p:nvSpPr>
          <p:spPr>
            <a:xfrm>
              <a:off x="2949146" y="43729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3" name="Google Shape;62183;p26"/>
            <p:cNvSpPr/>
            <p:nvPr/>
          </p:nvSpPr>
          <p:spPr>
            <a:xfrm>
              <a:off x="8936595" y="426277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5"/>
                    <a:pt x="1" y="318"/>
                    <a:pt x="410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4" name="Google Shape;62184;p26"/>
            <p:cNvSpPr/>
            <p:nvPr/>
          </p:nvSpPr>
          <p:spPr>
            <a:xfrm>
              <a:off x="5561146" y="431004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6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5" name="Google Shape;62185;p26"/>
            <p:cNvSpPr/>
            <p:nvPr/>
          </p:nvSpPr>
          <p:spPr>
            <a:xfrm>
              <a:off x="2160392" y="426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3" y="274"/>
                  </a:moveTo>
                  <a:cubicBezTo>
                    <a:pt x="826" y="31"/>
                    <a:pt x="294" y="99"/>
                    <a:pt x="115" y="1"/>
                  </a:cubicBezTo>
                  <a:cubicBezTo>
                    <a:pt x="0" y="238"/>
                    <a:pt x="193" y="327"/>
                    <a:pt x="693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6" name="Google Shape;62186;p26"/>
            <p:cNvSpPr/>
            <p:nvPr/>
          </p:nvSpPr>
          <p:spPr>
            <a:xfrm>
              <a:off x="8620758" y="423657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0"/>
                  </a:moveTo>
                  <a:cubicBezTo>
                    <a:pt x="635" y="296"/>
                    <a:pt x="921" y="249"/>
                    <a:pt x="967" y="88"/>
                  </a:cubicBezTo>
                  <a:cubicBezTo>
                    <a:pt x="627" y="108"/>
                    <a:pt x="1" y="0"/>
                    <a:pt x="195" y="2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7" name="Google Shape;62187;p26"/>
            <p:cNvSpPr/>
            <p:nvPr/>
          </p:nvSpPr>
          <p:spPr>
            <a:xfrm>
              <a:off x="2713151" y="420827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4"/>
                    <a:pt x="57" y="0"/>
                  </a:cubicBezTo>
                  <a:cubicBezTo>
                    <a:pt x="1" y="208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8" name="Google Shape;62188;p26"/>
            <p:cNvSpPr/>
            <p:nvPr/>
          </p:nvSpPr>
          <p:spPr>
            <a:xfrm>
              <a:off x="7054814" y="4256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0"/>
                    <a:pt x="293" y="23"/>
                  </a:cubicBezTo>
                  <a:cubicBezTo>
                    <a:pt x="239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9" name="Google Shape;62189;p26"/>
            <p:cNvSpPr/>
            <p:nvPr/>
          </p:nvSpPr>
          <p:spPr>
            <a:xfrm>
              <a:off x="2339779" y="425524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5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8" y="143"/>
                    <a:pt x="396" y="75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0" name="Google Shape;62190;p26"/>
            <p:cNvSpPr/>
            <p:nvPr/>
          </p:nvSpPr>
          <p:spPr>
            <a:xfrm>
              <a:off x="7422297" y="415437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1"/>
                    <a:pt x="41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1" name="Google Shape;62191;p26"/>
            <p:cNvSpPr/>
            <p:nvPr/>
          </p:nvSpPr>
          <p:spPr>
            <a:xfrm>
              <a:off x="2008273" y="406194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7"/>
                  </a:moveTo>
                  <a:cubicBezTo>
                    <a:pt x="1300" y="1"/>
                    <a:pt x="0" y="32"/>
                    <a:pt x="713" y="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2" name="Google Shape;62192;p26"/>
            <p:cNvSpPr/>
            <p:nvPr/>
          </p:nvSpPr>
          <p:spPr>
            <a:xfrm>
              <a:off x="8948801" y="398035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0"/>
                    <a:pt x="0" y="525"/>
                    <a:pt x="647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3" name="Google Shape;62193;p26"/>
            <p:cNvSpPr/>
            <p:nvPr/>
          </p:nvSpPr>
          <p:spPr>
            <a:xfrm>
              <a:off x="8073459" y="4064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4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4" name="Google Shape;62194;p26"/>
            <p:cNvSpPr/>
            <p:nvPr/>
          </p:nvSpPr>
          <p:spPr>
            <a:xfrm>
              <a:off x="5069170" y="404478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5" name="Google Shape;62195;p26"/>
            <p:cNvSpPr/>
            <p:nvPr/>
          </p:nvSpPr>
          <p:spPr>
            <a:xfrm>
              <a:off x="2928551" y="403876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0"/>
                  </a:moveTo>
                  <a:cubicBezTo>
                    <a:pt x="2" y="202"/>
                    <a:pt x="337" y="222"/>
                    <a:pt x="387" y="110"/>
                  </a:cubicBezTo>
                  <a:cubicBezTo>
                    <a:pt x="344" y="1"/>
                    <a:pt x="172" y="57"/>
                    <a:pt x="1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6" name="Google Shape;62196;p26"/>
            <p:cNvSpPr/>
            <p:nvPr/>
          </p:nvSpPr>
          <p:spPr>
            <a:xfrm>
              <a:off x="6818570" y="394091"/>
              <a:ext cx="26412" cy="15266"/>
            </a:xfrm>
            <a:custGeom>
              <a:avLst/>
              <a:gdLst/>
              <a:ahLst/>
              <a:cxnLst/>
              <a:rect l="l" t="t" r="r" b="b"/>
              <a:pathLst>
                <a:path w="740" h="507" extrusionOk="0">
                  <a:moveTo>
                    <a:pt x="739" y="435"/>
                  </a:moveTo>
                  <a:lnTo>
                    <a:pt x="739" y="72"/>
                  </a:lnTo>
                  <a:cubicBezTo>
                    <a:pt x="1" y="1"/>
                    <a:pt x="1" y="507"/>
                    <a:pt x="739" y="4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7" name="Google Shape;62197;p26"/>
            <p:cNvSpPr/>
            <p:nvPr/>
          </p:nvSpPr>
          <p:spPr>
            <a:xfrm>
              <a:off x="2783928" y="401317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6" y="1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8" name="Google Shape;62198;p26"/>
            <p:cNvSpPr/>
            <p:nvPr/>
          </p:nvSpPr>
          <p:spPr>
            <a:xfrm>
              <a:off x="4181264" y="39857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6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9" name="Google Shape;62199;p26"/>
            <p:cNvSpPr/>
            <p:nvPr/>
          </p:nvSpPr>
          <p:spPr>
            <a:xfrm>
              <a:off x="2715114" y="393488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1"/>
                  </a:moveTo>
                  <a:cubicBezTo>
                    <a:pt x="204" y="128"/>
                    <a:pt x="104" y="201"/>
                    <a:pt x="1" y="274"/>
                  </a:cubicBezTo>
                  <a:cubicBezTo>
                    <a:pt x="246" y="278"/>
                    <a:pt x="267" y="390"/>
                    <a:pt x="578" y="365"/>
                  </a:cubicBezTo>
                  <a:cubicBezTo>
                    <a:pt x="634" y="158"/>
                    <a:pt x="533" y="24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0" name="Google Shape;62200;p26"/>
            <p:cNvSpPr/>
            <p:nvPr/>
          </p:nvSpPr>
          <p:spPr>
            <a:xfrm>
              <a:off x="2601507" y="398306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7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1" name="Google Shape;62201;p26"/>
            <p:cNvSpPr/>
            <p:nvPr/>
          </p:nvSpPr>
          <p:spPr>
            <a:xfrm>
              <a:off x="1923648" y="390748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3"/>
                  </a:moveTo>
                  <a:cubicBezTo>
                    <a:pt x="193" y="182"/>
                    <a:pt x="229" y="258"/>
                    <a:pt x="384" y="273"/>
                  </a:cubicBezTo>
                  <a:cubicBezTo>
                    <a:pt x="382" y="182"/>
                    <a:pt x="541" y="166"/>
                    <a:pt x="578" y="92"/>
                  </a:cubicBezTo>
                  <a:cubicBezTo>
                    <a:pt x="382" y="92"/>
                    <a:pt x="347" y="18"/>
                    <a:pt x="191" y="1"/>
                  </a:cubicBezTo>
                  <a:cubicBezTo>
                    <a:pt x="193" y="95"/>
                    <a:pt x="35" y="110"/>
                    <a:pt x="1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2" name="Google Shape;62202;p26"/>
            <p:cNvSpPr/>
            <p:nvPr/>
          </p:nvSpPr>
          <p:spPr>
            <a:xfrm>
              <a:off x="4503882" y="388069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2"/>
                  </a:moveTo>
                  <a:cubicBezTo>
                    <a:pt x="422" y="157"/>
                    <a:pt x="659" y="147"/>
                    <a:pt x="607" y="1"/>
                  </a:cubicBezTo>
                  <a:lnTo>
                    <a:pt x="219" y="1"/>
                  </a:lnTo>
                  <a:cubicBezTo>
                    <a:pt x="1" y="131"/>
                    <a:pt x="10" y="220"/>
                    <a:pt x="412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3" name="Google Shape;62203;p26"/>
            <p:cNvSpPr/>
            <p:nvPr/>
          </p:nvSpPr>
          <p:spPr>
            <a:xfrm>
              <a:off x="2763298" y="39044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2"/>
                    <a:pt x="37" y="0"/>
                    <a:pt x="0" y="102"/>
                  </a:cubicBezTo>
                  <a:cubicBezTo>
                    <a:pt x="2" y="153"/>
                    <a:pt x="157" y="206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4" name="Google Shape;62204;p26"/>
            <p:cNvSpPr/>
            <p:nvPr/>
          </p:nvSpPr>
          <p:spPr>
            <a:xfrm>
              <a:off x="2605040" y="39044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2"/>
                    <a:pt x="35" y="0"/>
                    <a:pt x="0" y="102"/>
                  </a:cubicBezTo>
                  <a:cubicBezTo>
                    <a:pt x="0" y="153"/>
                    <a:pt x="153" y="206"/>
                    <a:pt x="19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5" name="Google Shape;62205;p26"/>
            <p:cNvSpPr/>
            <p:nvPr/>
          </p:nvSpPr>
          <p:spPr>
            <a:xfrm>
              <a:off x="8717161" y="388069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6" name="Google Shape;62206;p26"/>
            <p:cNvSpPr/>
            <p:nvPr/>
          </p:nvSpPr>
          <p:spPr>
            <a:xfrm>
              <a:off x="2887184" y="372232"/>
              <a:ext cx="26627" cy="15296"/>
            </a:xfrm>
            <a:custGeom>
              <a:avLst/>
              <a:gdLst/>
              <a:ahLst/>
              <a:cxnLst/>
              <a:rect l="l" t="t" r="r" b="b"/>
              <a:pathLst>
                <a:path w="746" h="508" extrusionOk="0">
                  <a:moveTo>
                    <a:pt x="0" y="73"/>
                  </a:moveTo>
                  <a:lnTo>
                    <a:pt x="0" y="435"/>
                  </a:lnTo>
                  <a:cubicBezTo>
                    <a:pt x="746" y="507"/>
                    <a:pt x="746" y="1"/>
                    <a:pt x="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7" name="Google Shape;62207;p26"/>
            <p:cNvSpPr/>
            <p:nvPr/>
          </p:nvSpPr>
          <p:spPr>
            <a:xfrm>
              <a:off x="2967491" y="364012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7"/>
                  </a:moveTo>
                  <a:cubicBezTo>
                    <a:pt x="1040" y="1"/>
                    <a:pt x="1" y="489"/>
                    <a:pt x="837" y="5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8" name="Google Shape;62208;p26"/>
            <p:cNvSpPr/>
            <p:nvPr/>
          </p:nvSpPr>
          <p:spPr>
            <a:xfrm>
              <a:off x="7925623" y="361634"/>
              <a:ext cx="34443" cy="16290"/>
            </a:xfrm>
            <a:custGeom>
              <a:avLst/>
              <a:gdLst/>
              <a:ahLst/>
              <a:cxnLst/>
              <a:rect l="l" t="t" r="r" b="b"/>
              <a:pathLst>
                <a:path w="965" h="541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0"/>
                    <a:pt x="5" y="0"/>
                    <a:pt x="1" y="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9" name="Google Shape;62209;p26"/>
            <p:cNvSpPr/>
            <p:nvPr/>
          </p:nvSpPr>
          <p:spPr>
            <a:xfrm>
              <a:off x="7788031" y="374400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1"/>
                    <a:pt x="4" y="2"/>
                    <a:pt x="0" y="91"/>
                  </a:cubicBezTo>
                  <a:cubicBezTo>
                    <a:pt x="146" y="71"/>
                    <a:pt x="381" y="89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0" name="Google Shape;62210;p26"/>
            <p:cNvSpPr/>
            <p:nvPr/>
          </p:nvSpPr>
          <p:spPr>
            <a:xfrm>
              <a:off x="8509863" y="368950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2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1" y="163"/>
                    <a:pt x="215" y="213"/>
                    <a:pt x="603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1" name="Google Shape;62211;p26"/>
            <p:cNvSpPr/>
            <p:nvPr/>
          </p:nvSpPr>
          <p:spPr>
            <a:xfrm>
              <a:off x="8593311" y="362206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4"/>
                    <a:pt x="339" y="248"/>
                    <a:pt x="386" y="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2" name="Google Shape;62212;p26"/>
            <p:cNvSpPr/>
            <p:nvPr/>
          </p:nvSpPr>
          <p:spPr>
            <a:xfrm>
              <a:off x="3778588" y="362717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1"/>
                    <a:pt x="0" y="69"/>
                    <a:pt x="98" y="114"/>
                  </a:cubicBezTo>
                  <a:cubicBezTo>
                    <a:pt x="150" y="142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3" name="Google Shape;62213;p26"/>
            <p:cNvSpPr/>
            <p:nvPr/>
          </p:nvSpPr>
          <p:spPr>
            <a:xfrm>
              <a:off x="7911846" y="35525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1" y="1"/>
                  </a:lnTo>
                  <a:lnTo>
                    <a:pt x="1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4" name="Google Shape;62214;p26"/>
            <p:cNvSpPr/>
            <p:nvPr/>
          </p:nvSpPr>
          <p:spPr>
            <a:xfrm>
              <a:off x="8062395" y="3525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1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4"/>
                    <a:pt x="217" y="213"/>
                    <a:pt x="605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5" name="Google Shape;62215;p26"/>
            <p:cNvSpPr/>
            <p:nvPr/>
          </p:nvSpPr>
          <p:spPr>
            <a:xfrm>
              <a:off x="7760477" y="347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1"/>
                  </a:cubicBezTo>
                  <a:cubicBezTo>
                    <a:pt x="195" y="181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6" name="Google Shape;62216;p26"/>
            <p:cNvSpPr/>
            <p:nvPr/>
          </p:nvSpPr>
          <p:spPr>
            <a:xfrm>
              <a:off x="7626205" y="35178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0" y="26"/>
                  </a:moveTo>
                  <a:cubicBezTo>
                    <a:pt x="238" y="1"/>
                    <a:pt x="1" y="70"/>
                    <a:pt x="98" y="117"/>
                  </a:cubicBezTo>
                  <a:cubicBezTo>
                    <a:pt x="151" y="139"/>
                    <a:pt x="390" y="71"/>
                    <a:pt x="29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7" name="Google Shape;62217;p26"/>
            <p:cNvSpPr/>
            <p:nvPr/>
          </p:nvSpPr>
          <p:spPr>
            <a:xfrm>
              <a:off x="6758536" y="340377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88" y="405"/>
                  </a:moveTo>
                  <a:cubicBezTo>
                    <a:pt x="701" y="403"/>
                    <a:pt x="675" y="321"/>
                    <a:pt x="688" y="313"/>
                  </a:cubicBezTo>
                  <a:cubicBezTo>
                    <a:pt x="706" y="303"/>
                    <a:pt x="869" y="125"/>
                    <a:pt x="881" y="132"/>
                  </a:cubicBezTo>
                  <a:cubicBezTo>
                    <a:pt x="671" y="0"/>
                    <a:pt x="0" y="462"/>
                    <a:pt x="688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8" name="Google Shape;62218;p26"/>
            <p:cNvSpPr/>
            <p:nvPr/>
          </p:nvSpPr>
          <p:spPr>
            <a:xfrm>
              <a:off x="7571382" y="33848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5" y="102"/>
                    <a:pt x="633" y="85"/>
                    <a:pt x="670" y="12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9" name="Google Shape;62219;p26"/>
            <p:cNvSpPr/>
            <p:nvPr/>
          </p:nvSpPr>
          <p:spPr>
            <a:xfrm>
              <a:off x="2694484" y="3384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2" y="104"/>
                  </a:moveTo>
                  <a:cubicBezTo>
                    <a:pt x="196" y="53"/>
                    <a:pt x="40" y="0"/>
                    <a:pt x="1" y="104"/>
                  </a:cubicBezTo>
                  <a:cubicBezTo>
                    <a:pt x="1" y="154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0" name="Google Shape;62220;p26"/>
            <p:cNvSpPr/>
            <p:nvPr/>
          </p:nvSpPr>
          <p:spPr>
            <a:xfrm>
              <a:off x="8779158" y="316230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5"/>
                  </a:moveTo>
                  <a:cubicBezTo>
                    <a:pt x="338" y="1"/>
                    <a:pt x="143" y="364"/>
                    <a:pt x="1" y="751"/>
                  </a:cubicBezTo>
                  <a:cubicBezTo>
                    <a:pt x="818" y="927"/>
                    <a:pt x="1575" y="606"/>
                    <a:pt x="135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1" name="Google Shape;62221;p26"/>
            <p:cNvSpPr/>
            <p:nvPr/>
          </p:nvSpPr>
          <p:spPr>
            <a:xfrm>
              <a:off x="7918699" y="338841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4"/>
                    <a:pt x="1" y="92"/>
                  </a:cubicBezTo>
                  <a:cubicBezTo>
                    <a:pt x="153" y="71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2" name="Google Shape;62222;p26"/>
            <p:cNvSpPr/>
            <p:nvPr/>
          </p:nvSpPr>
          <p:spPr>
            <a:xfrm>
              <a:off x="2804629" y="316983"/>
              <a:ext cx="51147" cy="19120"/>
            </a:xfrm>
            <a:custGeom>
              <a:avLst/>
              <a:gdLst/>
              <a:ahLst/>
              <a:cxnLst/>
              <a:rect l="l" t="t" r="r" b="b"/>
              <a:pathLst>
                <a:path w="1433" h="635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0"/>
                  </a:cubicBezTo>
                  <a:cubicBezTo>
                    <a:pt x="545" y="106"/>
                    <a:pt x="274" y="100"/>
                    <a:pt x="0" y="92"/>
                  </a:cubicBezTo>
                  <a:cubicBezTo>
                    <a:pt x="106" y="374"/>
                    <a:pt x="460" y="542"/>
                    <a:pt x="964" y="6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3" name="Google Shape;62223;p26"/>
            <p:cNvSpPr/>
            <p:nvPr/>
          </p:nvSpPr>
          <p:spPr>
            <a:xfrm>
              <a:off x="2053494" y="327882"/>
              <a:ext cx="23486" cy="8220"/>
            </a:xfrm>
            <a:custGeom>
              <a:avLst/>
              <a:gdLst/>
              <a:ahLst/>
              <a:cxnLst/>
              <a:rect l="l" t="t" r="r" b="b"/>
              <a:pathLst>
                <a:path w="658" h="273" extrusionOk="0">
                  <a:moveTo>
                    <a:pt x="411" y="273"/>
                  </a:moveTo>
                  <a:cubicBezTo>
                    <a:pt x="421" y="157"/>
                    <a:pt x="657" y="148"/>
                    <a:pt x="604" y="0"/>
                  </a:cubicBezTo>
                  <a:lnTo>
                    <a:pt x="219" y="0"/>
                  </a:lnTo>
                  <a:cubicBezTo>
                    <a:pt x="1" y="133"/>
                    <a:pt x="10" y="225"/>
                    <a:pt x="41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4" name="Google Shape;62224;p26"/>
            <p:cNvSpPr/>
            <p:nvPr/>
          </p:nvSpPr>
          <p:spPr>
            <a:xfrm>
              <a:off x="5588700" y="32171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40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5" name="Google Shape;62225;p26"/>
            <p:cNvSpPr/>
            <p:nvPr/>
          </p:nvSpPr>
          <p:spPr>
            <a:xfrm>
              <a:off x="1658564" y="3217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40"/>
                    <a:pt x="388" y="72"/>
                    <a:pt x="290" y="25"/>
                  </a:cubicBezTo>
                  <a:cubicBezTo>
                    <a:pt x="238" y="0"/>
                    <a:pt x="0" y="68"/>
                    <a:pt x="97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6" name="Google Shape;62226;p26"/>
            <p:cNvSpPr/>
            <p:nvPr/>
          </p:nvSpPr>
          <p:spPr>
            <a:xfrm>
              <a:off x="7825722" y="31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5"/>
                  </a:moveTo>
                  <a:cubicBezTo>
                    <a:pt x="240" y="0"/>
                    <a:pt x="0" y="69"/>
                    <a:pt x="99" y="116"/>
                  </a:cubicBezTo>
                  <a:cubicBezTo>
                    <a:pt x="154" y="143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7" name="Google Shape;62227;p26"/>
            <p:cNvSpPr/>
            <p:nvPr/>
          </p:nvSpPr>
          <p:spPr>
            <a:xfrm>
              <a:off x="4288982" y="305060"/>
              <a:ext cx="39726" cy="15838"/>
            </a:xfrm>
            <a:custGeom>
              <a:avLst/>
              <a:gdLst/>
              <a:ahLst/>
              <a:cxnLst/>
              <a:rect l="l" t="t" r="r" b="b"/>
              <a:pathLst>
                <a:path w="1113" h="526" extrusionOk="0">
                  <a:moveTo>
                    <a:pt x="648" y="305"/>
                  </a:moveTo>
                  <a:cubicBezTo>
                    <a:pt x="1112" y="1"/>
                    <a:pt x="0" y="526"/>
                    <a:pt x="64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8" name="Google Shape;62228;p26"/>
            <p:cNvSpPr/>
            <p:nvPr/>
          </p:nvSpPr>
          <p:spPr>
            <a:xfrm>
              <a:off x="998337" y="30204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5" y="42"/>
                  </a:cubicBezTo>
                  <a:cubicBezTo>
                    <a:pt x="216" y="165"/>
                    <a:pt x="0" y="216"/>
                    <a:pt x="83" y="405"/>
                  </a:cubicBezTo>
                  <a:cubicBezTo>
                    <a:pt x="342" y="434"/>
                    <a:pt x="452" y="536"/>
                    <a:pt x="853" y="4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9" name="Google Shape;62229;p26"/>
            <p:cNvSpPr/>
            <p:nvPr/>
          </p:nvSpPr>
          <p:spPr>
            <a:xfrm>
              <a:off x="925561" y="3005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0" name="Google Shape;62230;p26"/>
            <p:cNvSpPr/>
            <p:nvPr/>
          </p:nvSpPr>
          <p:spPr>
            <a:xfrm>
              <a:off x="8421205" y="292384"/>
              <a:ext cx="22558" cy="11743"/>
            </a:xfrm>
            <a:custGeom>
              <a:avLst/>
              <a:gdLst/>
              <a:ahLst/>
              <a:cxnLst/>
              <a:rect l="l" t="t" r="r" b="b"/>
              <a:pathLst>
                <a:path w="632" h="390" extrusionOk="0">
                  <a:moveTo>
                    <a:pt x="193" y="0"/>
                  </a:moveTo>
                  <a:cubicBezTo>
                    <a:pt x="202" y="126"/>
                    <a:pt x="103" y="199"/>
                    <a:pt x="1" y="272"/>
                  </a:cubicBezTo>
                  <a:cubicBezTo>
                    <a:pt x="248" y="277"/>
                    <a:pt x="268" y="389"/>
                    <a:pt x="578" y="363"/>
                  </a:cubicBezTo>
                  <a:cubicBezTo>
                    <a:pt x="631" y="157"/>
                    <a:pt x="533" y="22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1" name="Google Shape;62231;p26"/>
            <p:cNvSpPr/>
            <p:nvPr/>
          </p:nvSpPr>
          <p:spPr>
            <a:xfrm>
              <a:off x="7240340" y="292384"/>
              <a:ext cx="31409" cy="13459"/>
            </a:xfrm>
            <a:custGeom>
              <a:avLst/>
              <a:gdLst/>
              <a:ahLst/>
              <a:cxnLst/>
              <a:rect l="l" t="t" r="r" b="b"/>
              <a:pathLst>
                <a:path w="880" h="447" extrusionOk="0">
                  <a:moveTo>
                    <a:pt x="879" y="180"/>
                  </a:moveTo>
                  <a:cubicBezTo>
                    <a:pt x="625" y="180"/>
                    <a:pt x="704" y="22"/>
                    <a:pt x="494" y="0"/>
                  </a:cubicBezTo>
                  <a:cubicBezTo>
                    <a:pt x="477" y="144"/>
                    <a:pt x="1" y="72"/>
                    <a:pt x="108" y="272"/>
                  </a:cubicBezTo>
                  <a:cubicBezTo>
                    <a:pt x="593" y="284"/>
                    <a:pt x="712" y="447"/>
                    <a:pt x="879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2" name="Google Shape;62232;p26"/>
            <p:cNvSpPr/>
            <p:nvPr/>
          </p:nvSpPr>
          <p:spPr>
            <a:xfrm>
              <a:off x="3802680" y="297472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3"/>
                  </a:moveTo>
                  <a:cubicBezTo>
                    <a:pt x="196" y="53"/>
                    <a:pt x="38" y="1"/>
                    <a:pt x="2" y="103"/>
                  </a:cubicBezTo>
                  <a:cubicBezTo>
                    <a:pt x="0" y="154"/>
                    <a:pt x="157" y="207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3" name="Google Shape;62233;p26"/>
            <p:cNvSpPr/>
            <p:nvPr/>
          </p:nvSpPr>
          <p:spPr>
            <a:xfrm>
              <a:off x="3385835" y="285700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4" name="Google Shape;62234;p26"/>
            <p:cNvSpPr/>
            <p:nvPr/>
          </p:nvSpPr>
          <p:spPr>
            <a:xfrm>
              <a:off x="4883286" y="28690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5" name="Google Shape;62235;p26"/>
            <p:cNvSpPr/>
            <p:nvPr/>
          </p:nvSpPr>
          <p:spPr>
            <a:xfrm>
              <a:off x="3947161" y="28380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0" y="152"/>
                    <a:pt x="159" y="207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6" name="Google Shape;62236;p26"/>
            <p:cNvSpPr/>
            <p:nvPr/>
          </p:nvSpPr>
          <p:spPr>
            <a:xfrm>
              <a:off x="2439823" y="28690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2"/>
                    <a:pt x="4" y="2"/>
                    <a:pt x="1" y="91"/>
                  </a:cubicBezTo>
                  <a:cubicBezTo>
                    <a:pt x="151" y="71"/>
                    <a:pt x="380" y="88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7" name="Google Shape;62237;p26"/>
            <p:cNvSpPr/>
            <p:nvPr/>
          </p:nvSpPr>
          <p:spPr>
            <a:xfrm>
              <a:off x="5519886" y="28341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4" y="142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8" name="Google Shape;62238;p26"/>
            <p:cNvSpPr/>
            <p:nvPr/>
          </p:nvSpPr>
          <p:spPr>
            <a:xfrm>
              <a:off x="6741796" y="28145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0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9" name="Google Shape;62239;p26"/>
            <p:cNvSpPr/>
            <p:nvPr/>
          </p:nvSpPr>
          <p:spPr>
            <a:xfrm>
              <a:off x="2543115" y="281033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0" name="Google Shape;62240;p26"/>
            <p:cNvSpPr/>
            <p:nvPr/>
          </p:nvSpPr>
          <p:spPr>
            <a:xfrm>
              <a:off x="2456919" y="28070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1" name="Google Shape;62241;p26"/>
            <p:cNvSpPr/>
            <p:nvPr/>
          </p:nvSpPr>
          <p:spPr>
            <a:xfrm>
              <a:off x="1455478" y="27835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2" name="Google Shape;62242;p26"/>
            <p:cNvSpPr/>
            <p:nvPr/>
          </p:nvSpPr>
          <p:spPr>
            <a:xfrm>
              <a:off x="5530380" y="273235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5" y="273"/>
                  </a:moveTo>
                  <a:cubicBezTo>
                    <a:pt x="355" y="166"/>
                    <a:pt x="419" y="15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2"/>
                    <a:pt x="56" y="306"/>
                    <a:pt x="38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3" name="Google Shape;62243;p26"/>
            <p:cNvSpPr/>
            <p:nvPr/>
          </p:nvSpPr>
          <p:spPr>
            <a:xfrm>
              <a:off x="5328257" y="269501"/>
              <a:ext cx="39833" cy="15868"/>
            </a:xfrm>
            <a:custGeom>
              <a:avLst/>
              <a:gdLst/>
              <a:ahLst/>
              <a:cxnLst/>
              <a:rect l="l" t="t" r="r" b="b"/>
              <a:pathLst>
                <a:path w="1116" h="527" extrusionOk="0">
                  <a:moveTo>
                    <a:pt x="648" y="306"/>
                  </a:moveTo>
                  <a:cubicBezTo>
                    <a:pt x="1115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4" name="Google Shape;62244;p26"/>
            <p:cNvSpPr/>
            <p:nvPr/>
          </p:nvSpPr>
          <p:spPr>
            <a:xfrm>
              <a:off x="7797989" y="264985"/>
              <a:ext cx="28161" cy="13760"/>
            </a:xfrm>
            <a:custGeom>
              <a:avLst/>
              <a:gdLst/>
              <a:ahLst/>
              <a:cxnLst/>
              <a:rect l="l" t="t" r="r" b="b"/>
              <a:pathLst>
                <a:path w="789" h="457" extrusionOk="0">
                  <a:moveTo>
                    <a:pt x="491" y="456"/>
                  </a:moveTo>
                  <a:cubicBezTo>
                    <a:pt x="752" y="340"/>
                    <a:pt x="789" y="11"/>
                    <a:pt x="299" y="0"/>
                  </a:cubicBezTo>
                  <a:cubicBezTo>
                    <a:pt x="38" y="118"/>
                    <a:pt x="0" y="448"/>
                    <a:pt x="491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5" name="Google Shape;62245;p26"/>
            <p:cNvSpPr/>
            <p:nvPr/>
          </p:nvSpPr>
          <p:spPr>
            <a:xfrm>
              <a:off x="6872464" y="27320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1"/>
                    <a:pt x="383" y="89"/>
                    <a:pt x="386" y="0"/>
                  </a:cubicBezTo>
                  <a:cubicBezTo>
                    <a:pt x="240" y="21"/>
                    <a:pt x="7" y="4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6" name="Google Shape;62246;p26"/>
            <p:cNvSpPr/>
            <p:nvPr/>
          </p:nvSpPr>
          <p:spPr>
            <a:xfrm>
              <a:off x="5857567" y="270104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5"/>
                    <a:pt x="666" y="13"/>
                  </a:cubicBezTo>
                  <a:cubicBezTo>
                    <a:pt x="365" y="22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7" name="Google Shape;62247;p26"/>
            <p:cNvSpPr/>
            <p:nvPr/>
          </p:nvSpPr>
          <p:spPr>
            <a:xfrm>
              <a:off x="8259699" y="267424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8" name="Google Shape;62248;p26"/>
            <p:cNvSpPr/>
            <p:nvPr/>
          </p:nvSpPr>
          <p:spPr>
            <a:xfrm>
              <a:off x="8305777" y="255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09"/>
                  </a:moveTo>
                  <a:cubicBezTo>
                    <a:pt x="404" y="388"/>
                    <a:pt x="615" y="337"/>
                    <a:pt x="535" y="146"/>
                  </a:cubicBezTo>
                  <a:cubicBezTo>
                    <a:pt x="0" y="0"/>
                    <a:pt x="3" y="538"/>
                    <a:pt x="342" y="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9" name="Google Shape;62249;p26"/>
            <p:cNvSpPr/>
            <p:nvPr/>
          </p:nvSpPr>
          <p:spPr>
            <a:xfrm>
              <a:off x="8214727" y="265075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0" name="Google Shape;62250;p26"/>
            <p:cNvSpPr/>
            <p:nvPr/>
          </p:nvSpPr>
          <p:spPr>
            <a:xfrm>
              <a:off x="8617260" y="2643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0" y="0"/>
                    <a:pt x="1" y="68"/>
                    <a:pt x="100" y="116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1" name="Google Shape;62251;p26"/>
            <p:cNvSpPr/>
            <p:nvPr/>
          </p:nvSpPr>
          <p:spPr>
            <a:xfrm>
              <a:off x="6383879" y="259415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8" y="5"/>
                  </a:moveTo>
                  <a:cubicBezTo>
                    <a:pt x="246" y="0"/>
                    <a:pt x="83" y="75"/>
                    <a:pt x="1" y="185"/>
                  </a:cubicBezTo>
                  <a:cubicBezTo>
                    <a:pt x="304" y="179"/>
                    <a:pt x="668" y="199"/>
                    <a:pt x="57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2" name="Google Shape;62252;p26"/>
            <p:cNvSpPr/>
            <p:nvPr/>
          </p:nvSpPr>
          <p:spPr>
            <a:xfrm>
              <a:off x="5753846" y="261553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1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3" name="Google Shape;62253;p26"/>
            <p:cNvSpPr/>
            <p:nvPr/>
          </p:nvSpPr>
          <p:spPr>
            <a:xfrm>
              <a:off x="3819705" y="26155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1"/>
                    <a:pt x="395" y="73"/>
                    <a:pt x="297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4" name="Google Shape;62254;p26"/>
            <p:cNvSpPr/>
            <p:nvPr/>
          </p:nvSpPr>
          <p:spPr>
            <a:xfrm>
              <a:off x="8097729" y="256254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1"/>
                    <a:pt x="172" y="54"/>
                    <a:pt x="1" y="110"/>
                  </a:cubicBezTo>
                  <a:cubicBezTo>
                    <a:pt x="2" y="202"/>
                    <a:pt x="339" y="224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5" name="Google Shape;62255;p26"/>
            <p:cNvSpPr/>
            <p:nvPr/>
          </p:nvSpPr>
          <p:spPr>
            <a:xfrm>
              <a:off x="6873606" y="249419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7"/>
                    <a:pt x="1128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6" name="Google Shape;62256;p26"/>
            <p:cNvSpPr/>
            <p:nvPr/>
          </p:nvSpPr>
          <p:spPr>
            <a:xfrm>
              <a:off x="8156086" y="25336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7" name="Google Shape;62257;p26"/>
            <p:cNvSpPr/>
            <p:nvPr/>
          </p:nvSpPr>
          <p:spPr>
            <a:xfrm>
              <a:off x="5186167" y="2486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8" name="Google Shape;62258;p26"/>
            <p:cNvSpPr/>
            <p:nvPr/>
          </p:nvSpPr>
          <p:spPr>
            <a:xfrm>
              <a:off x="102935" y="2505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3" y="142"/>
                    <a:pt x="392" y="73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9" name="Google Shape;62259;p26"/>
            <p:cNvSpPr/>
            <p:nvPr/>
          </p:nvSpPr>
          <p:spPr>
            <a:xfrm>
              <a:off x="1198996" y="237737"/>
              <a:ext cx="24414" cy="11321"/>
            </a:xfrm>
            <a:custGeom>
              <a:avLst/>
              <a:gdLst/>
              <a:ahLst/>
              <a:cxnLst/>
              <a:rect l="l" t="t" r="r" b="b"/>
              <a:pathLst>
                <a:path w="684" h="376" extrusionOk="0">
                  <a:moveTo>
                    <a:pt x="631" y="362"/>
                  </a:moveTo>
                  <a:cubicBezTo>
                    <a:pt x="683" y="155"/>
                    <a:pt x="585" y="20"/>
                    <a:pt x="246" y="1"/>
                  </a:cubicBezTo>
                  <a:cubicBezTo>
                    <a:pt x="1" y="107"/>
                    <a:pt x="92" y="376"/>
                    <a:pt x="631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0" name="Google Shape;62260;p26"/>
            <p:cNvSpPr/>
            <p:nvPr/>
          </p:nvSpPr>
          <p:spPr>
            <a:xfrm>
              <a:off x="5433976" y="228584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1" name="Google Shape;62261;p26"/>
            <p:cNvSpPr/>
            <p:nvPr/>
          </p:nvSpPr>
          <p:spPr>
            <a:xfrm>
              <a:off x="4054950" y="234003"/>
              <a:ext cx="39690" cy="15808"/>
            </a:xfrm>
            <a:custGeom>
              <a:avLst/>
              <a:gdLst/>
              <a:ahLst/>
              <a:cxnLst/>
              <a:rect l="l" t="t" r="r" b="b"/>
              <a:pathLst>
                <a:path w="1112" h="525" extrusionOk="0">
                  <a:moveTo>
                    <a:pt x="645" y="305"/>
                  </a:moveTo>
                  <a:cubicBezTo>
                    <a:pt x="1111" y="1"/>
                    <a:pt x="1" y="524"/>
                    <a:pt x="645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2" name="Google Shape;62262;p26"/>
            <p:cNvSpPr/>
            <p:nvPr/>
          </p:nvSpPr>
          <p:spPr>
            <a:xfrm>
              <a:off x="907572" y="229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87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3" name="Google Shape;62263;p26"/>
            <p:cNvSpPr/>
            <p:nvPr/>
          </p:nvSpPr>
          <p:spPr>
            <a:xfrm>
              <a:off x="3158942" y="23972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7"/>
                    <a:pt x="101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4" name="Google Shape;62264;p26"/>
            <p:cNvSpPr/>
            <p:nvPr/>
          </p:nvSpPr>
          <p:spPr>
            <a:xfrm>
              <a:off x="763663" y="23972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5" name="Google Shape;62265;p26"/>
            <p:cNvSpPr/>
            <p:nvPr/>
          </p:nvSpPr>
          <p:spPr>
            <a:xfrm>
              <a:off x="4026254" y="23421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6" name="Google Shape;62266;p26"/>
            <p:cNvSpPr/>
            <p:nvPr/>
          </p:nvSpPr>
          <p:spPr>
            <a:xfrm>
              <a:off x="364378" y="234214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6" y="140"/>
                    <a:pt x="396" y="73"/>
                    <a:pt x="29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7" name="Google Shape;62267;p26"/>
            <p:cNvSpPr/>
            <p:nvPr/>
          </p:nvSpPr>
          <p:spPr>
            <a:xfrm>
              <a:off x="6084317" y="2314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39" y="0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8" name="Google Shape;62268;p26"/>
            <p:cNvSpPr/>
            <p:nvPr/>
          </p:nvSpPr>
          <p:spPr>
            <a:xfrm>
              <a:off x="3416031" y="223255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9" name="Google Shape;62269;p26"/>
            <p:cNvSpPr/>
            <p:nvPr/>
          </p:nvSpPr>
          <p:spPr>
            <a:xfrm>
              <a:off x="690387" y="224038"/>
              <a:ext cx="31624" cy="10900"/>
            </a:xfrm>
            <a:custGeom>
              <a:avLst/>
              <a:gdLst/>
              <a:ahLst/>
              <a:cxnLst/>
              <a:rect l="l" t="t" r="r" b="b"/>
              <a:pathLst>
                <a:path w="886" h="362" extrusionOk="0">
                  <a:moveTo>
                    <a:pt x="611" y="362"/>
                  </a:moveTo>
                  <a:cubicBezTo>
                    <a:pt x="670" y="241"/>
                    <a:pt x="885" y="190"/>
                    <a:pt x="804" y="0"/>
                  </a:cubicBezTo>
                  <a:lnTo>
                    <a:pt x="34" y="0"/>
                  </a:lnTo>
                  <a:cubicBezTo>
                    <a:pt x="0" y="227"/>
                    <a:pt x="328" y="284"/>
                    <a:pt x="611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0" name="Google Shape;62270;p26"/>
            <p:cNvSpPr/>
            <p:nvPr/>
          </p:nvSpPr>
          <p:spPr>
            <a:xfrm>
              <a:off x="2253976" y="223044"/>
              <a:ext cx="32659" cy="9244"/>
            </a:xfrm>
            <a:custGeom>
              <a:avLst/>
              <a:gdLst/>
              <a:ahLst/>
              <a:cxnLst/>
              <a:rect l="l" t="t" r="r" b="b"/>
              <a:pathLst>
                <a:path w="915" h="307" extrusionOk="0">
                  <a:moveTo>
                    <a:pt x="387" y="306"/>
                  </a:moveTo>
                  <a:cubicBezTo>
                    <a:pt x="914" y="159"/>
                    <a:pt x="104" y="1"/>
                    <a:pt x="1" y="215"/>
                  </a:cubicBezTo>
                  <a:cubicBezTo>
                    <a:pt x="192" y="215"/>
                    <a:pt x="229" y="288"/>
                    <a:pt x="387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1" name="Google Shape;62271;p26"/>
            <p:cNvSpPr/>
            <p:nvPr/>
          </p:nvSpPr>
          <p:spPr>
            <a:xfrm>
              <a:off x="1545064" y="229487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1" y="92"/>
                  </a:moveTo>
                  <a:cubicBezTo>
                    <a:pt x="151" y="70"/>
                    <a:pt x="380" y="88"/>
                    <a:pt x="387" y="1"/>
                  </a:cubicBezTo>
                  <a:cubicBezTo>
                    <a:pt x="236" y="22"/>
                    <a:pt x="4" y="2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2" name="Google Shape;62272;p26"/>
            <p:cNvSpPr/>
            <p:nvPr/>
          </p:nvSpPr>
          <p:spPr>
            <a:xfrm>
              <a:off x="311911" y="22241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6"/>
                  </a:moveTo>
                  <a:cubicBezTo>
                    <a:pt x="1" y="240"/>
                    <a:pt x="178" y="379"/>
                    <a:pt x="221" y="236"/>
                  </a:cubicBezTo>
                  <a:cubicBezTo>
                    <a:pt x="250" y="140"/>
                    <a:pt x="73" y="1"/>
                    <a:pt x="28" y="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3" name="Google Shape;62273;p26"/>
            <p:cNvSpPr/>
            <p:nvPr/>
          </p:nvSpPr>
          <p:spPr>
            <a:xfrm>
              <a:off x="3303601" y="22599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0"/>
                    <a:pt x="393" y="72"/>
                    <a:pt x="28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4" name="Google Shape;62274;p26"/>
            <p:cNvSpPr/>
            <p:nvPr/>
          </p:nvSpPr>
          <p:spPr>
            <a:xfrm>
              <a:off x="7591762" y="22325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2"/>
                    <a:pt x="391" y="73"/>
                    <a:pt x="291" y="26"/>
                  </a:cubicBezTo>
                  <a:cubicBezTo>
                    <a:pt x="239" y="0"/>
                    <a:pt x="1" y="68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5" name="Google Shape;62275;p26"/>
            <p:cNvSpPr/>
            <p:nvPr/>
          </p:nvSpPr>
          <p:spPr>
            <a:xfrm>
              <a:off x="5413917" y="217715"/>
              <a:ext cx="31552" cy="9635"/>
            </a:xfrm>
            <a:custGeom>
              <a:avLst/>
              <a:gdLst/>
              <a:ahLst/>
              <a:cxnLst/>
              <a:rect l="l" t="t" r="r" b="b"/>
              <a:pathLst>
                <a:path w="884" h="320" extrusionOk="0">
                  <a:moveTo>
                    <a:pt x="754" y="210"/>
                  </a:moveTo>
                  <a:cubicBezTo>
                    <a:pt x="883" y="0"/>
                    <a:pt x="1" y="15"/>
                    <a:pt x="176" y="210"/>
                  </a:cubicBezTo>
                  <a:cubicBezTo>
                    <a:pt x="242" y="283"/>
                    <a:pt x="688" y="320"/>
                    <a:pt x="754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6" name="Google Shape;62276;p26"/>
            <p:cNvSpPr/>
            <p:nvPr/>
          </p:nvSpPr>
          <p:spPr>
            <a:xfrm>
              <a:off x="5343212" y="210278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0"/>
                    <a:pt x="37" y="93"/>
                  </a:cubicBezTo>
                  <a:cubicBezTo>
                    <a:pt x="6" y="319"/>
                    <a:pt x="0" y="534"/>
                    <a:pt x="422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7" name="Google Shape;62277;p26"/>
            <p:cNvSpPr/>
            <p:nvPr/>
          </p:nvSpPr>
          <p:spPr>
            <a:xfrm>
              <a:off x="7729318" y="21777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101" y="117"/>
                  </a:moveTo>
                  <a:cubicBezTo>
                    <a:pt x="154" y="143"/>
                    <a:pt x="392" y="73"/>
                    <a:pt x="294" y="26"/>
                  </a:cubicBezTo>
                  <a:cubicBezTo>
                    <a:pt x="240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8" name="Google Shape;62278;p26"/>
            <p:cNvSpPr/>
            <p:nvPr/>
          </p:nvSpPr>
          <p:spPr>
            <a:xfrm>
              <a:off x="8754888" y="21232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7"/>
                  </a:moveTo>
                  <a:cubicBezTo>
                    <a:pt x="153" y="143"/>
                    <a:pt x="395" y="72"/>
                    <a:pt x="293" y="25"/>
                  </a:cubicBezTo>
                  <a:cubicBezTo>
                    <a:pt x="241" y="0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9" name="Google Shape;62279;p26"/>
            <p:cNvSpPr/>
            <p:nvPr/>
          </p:nvSpPr>
          <p:spPr>
            <a:xfrm>
              <a:off x="7164959" y="20955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0" name="Google Shape;62280;p26"/>
            <p:cNvSpPr/>
            <p:nvPr/>
          </p:nvSpPr>
          <p:spPr>
            <a:xfrm>
              <a:off x="1603456" y="20955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0" y="27"/>
                  </a:moveTo>
                  <a:cubicBezTo>
                    <a:pt x="238" y="1"/>
                    <a:pt x="0" y="71"/>
                    <a:pt x="97" y="117"/>
                  </a:cubicBezTo>
                  <a:cubicBezTo>
                    <a:pt x="154" y="143"/>
                    <a:pt x="394" y="73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1" name="Google Shape;62281;p26"/>
            <p:cNvSpPr/>
            <p:nvPr/>
          </p:nvSpPr>
          <p:spPr>
            <a:xfrm>
              <a:off x="4484038" y="201396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2" name="Google Shape;62282;p26"/>
            <p:cNvSpPr/>
            <p:nvPr/>
          </p:nvSpPr>
          <p:spPr>
            <a:xfrm>
              <a:off x="4036747" y="20452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3"/>
                    <a:pt x="38" y="1"/>
                    <a:pt x="2" y="103"/>
                  </a:cubicBezTo>
                  <a:cubicBezTo>
                    <a:pt x="0" y="154"/>
                    <a:pt x="153" y="206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3" name="Google Shape;62283;p26"/>
            <p:cNvSpPr/>
            <p:nvPr/>
          </p:nvSpPr>
          <p:spPr>
            <a:xfrm>
              <a:off x="1651569" y="20681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1" y="1"/>
                    <a:pt x="1" y="71"/>
                    <a:pt x="101" y="117"/>
                  </a:cubicBezTo>
                  <a:cubicBezTo>
                    <a:pt x="156" y="143"/>
                    <a:pt x="393" y="75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4" name="Google Shape;62284;p26"/>
            <p:cNvSpPr/>
            <p:nvPr/>
          </p:nvSpPr>
          <p:spPr>
            <a:xfrm>
              <a:off x="581384" y="198686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8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5" name="Google Shape;62285;p26"/>
            <p:cNvSpPr/>
            <p:nvPr/>
          </p:nvSpPr>
          <p:spPr>
            <a:xfrm>
              <a:off x="8985707" y="20178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4"/>
                    <a:pt x="34" y="0"/>
                    <a:pt x="0" y="102"/>
                  </a:cubicBezTo>
                  <a:cubicBezTo>
                    <a:pt x="0" y="153"/>
                    <a:pt x="154" y="207"/>
                    <a:pt x="19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6" name="Google Shape;62286;p26"/>
            <p:cNvSpPr/>
            <p:nvPr/>
          </p:nvSpPr>
          <p:spPr>
            <a:xfrm>
              <a:off x="3396578" y="196729"/>
              <a:ext cx="41332" cy="13670"/>
            </a:xfrm>
            <a:custGeom>
              <a:avLst/>
              <a:gdLst/>
              <a:ahLst/>
              <a:cxnLst/>
              <a:rect l="l" t="t" r="r" b="b"/>
              <a:pathLst>
                <a:path w="1158" h="454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3"/>
                    <a:pt x="861" y="162"/>
                    <a:pt x="1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7" name="Google Shape;62287;p26"/>
            <p:cNvSpPr/>
            <p:nvPr/>
          </p:nvSpPr>
          <p:spPr>
            <a:xfrm>
              <a:off x="2032865" y="202088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4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7"/>
                    <a:pt x="217" y="215"/>
                    <a:pt x="603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8" name="Google Shape;62288;p26"/>
            <p:cNvSpPr/>
            <p:nvPr/>
          </p:nvSpPr>
          <p:spPr>
            <a:xfrm>
              <a:off x="1958911" y="191219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3"/>
                  </a:moveTo>
                  <a:cubicBezTo>
                    <a:pt x="1267" y="483"/>
                    <a:pt x="878" y="34"/>
                    <a:pt x="362" y="0"/>
                  </a:cubicBezTo>
                  <a:cubicBezTo>
                    <a:pt x="1" y="173"/>
                    <a:pt x="476" y="165"/>
                    <a:pt x="362" y="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9" name="Google Shape;62289;p26"/>
            <p:cNvSpPr/>
            <p:nvPr/>
          </p:nvSpPr>
          <p:spPr>
            <a:xfrm>
              <a:off x="4619774" y="19395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5" y="1"/>
                  </a:moveTo>
                  <a:lnTo>
                    <a:pt x="248" y="1"/>
                  </a:lnTo>
                  <a:cubicBezTo>
                    <a:pt x="236" y="117"/>
                    <a:pt x="0" y="126"/>
                    <a:pt x="56" y="274"/>
                  </a:cubicBezTo>
                  <a:lnTo>
                    <a:pt x="635" y="2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0" name="Google Shape;62290;p26"/>
            <p:cNvSpPr/>
            <p:nvPr/>
          </p:nvSpPr>
          <p:spPr>
            <a:xfrm>
              <a:off x="1868646" y="199439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69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1" name="Google Shape;62291;p26"/>
            <p:cNvSpPr/>
            <p:nvPr/>
          </p:nvSpPr>
          <p:spPr>
            <a:xfrm>
              <a:off x="1111765" y="186974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2" name="Google Shape;62292;p26"/>
            <p:cNvSpPr/>
            <p:nvPr/>
          </p:nvSpPr>
          <p:spPr>
            <a:xfrm>
              <a:off x="7047854" y="19320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3" name="Google Shape;62293;p26"/>
            <p:cNvSpPr/>
            <p:nvPr/>
          </p:nvSpPr>
          <p:spPr>
            <a:xfrm>
              <a:off x="6949309" y="183782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4" name="Google Shape;62294;p26"/>
            <p:cNvSpPr/>
            <p:nvPr/>
          </p:nvSpPr>
          <p:spPr>
            <a:xfrm>
              <a:off x="5853105" y="188509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0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5" name="Google Shape;62295;p26"/>
            <p:cNvSpPr/>
            <p:nvPr/>
          </p:nvSpPr>
          <p:spPr>
            <a:xfrm>
              <a:off x="175318" y="187486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60"/>
                    <a:pt x="102" y="0"/>
                    <a:pt x="1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6" name="Google Shape;62296;p26"/>
            <p:cNvSpPr/>
            <p:nvPr/>
          </p:nvSpPr>
          <p:spPr>
            <a:xfrm>
              <a:off x="7226920" y="19046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5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7" name="Google Shape;62297;p26"/>
            <p:cNvSpPr/>
            <p:nvPr/>
          </p:nvSpPr>
          <p:spPr>
            <a:xfrm>
              <a:off x="5967248" y="190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8" name="Google Shape;62298;p26"/>
            <p:cNvSpPr/>
            <p:nvPr/>
          </p:nvSpPr>
          <p:spPr>
            <a:xfrm>
              <a:off x="2546363" y="19046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9" name="Google Shape;62299;p26"/>
            <p:cNvSpPr/>
            <p:nvPr/>
          </p:nvSpPr>
          <p:spPr>
            <a:xfrm>
              <a:off x="7069697" y="17926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7"/>
                  </a:moveTo>
                  <a:cubicBezTo>
                    <a:pt x="1114" y="1"/>
                    <a:pt x="0" y="527"/>
                    <a:pt x="646" y="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0" name="Google Shape;62300;p26"/>
            <p:cNvSpPr/>
            <p:nvPr/>
          </p:nvSpPr>
          <p:spPr>
            <a:xfrm>
              <a:off x="4903952" y="185077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3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1" name="Google Shape;62301;p26"/>
            <p:cNvSpPr/>
            <p:nvPr/>
          </p:nvSpPr>
          <p:spPr>
            <a:xfrm>
              <a:off x="4645722" y="187727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6"/>
                  </a:moveTo>
                  <a:cubicBezTo>
                    <a:pt x="154" y="141"/>
                    <a:pt x="391" y="72"/>
                    <a:pt x="293" y="26"/>
                  </a:cubicBezTo>
                  <a:cubicBezTo>
                    <a:pt x="240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2" name="Google Shape;62302;p26"/>
            <p:cNvSpPr/>
            <p:nvPr/>
          </p:nvSpPr>
          <p:spPr>
            <a:xfrm>
              <a:off x="251021" y="18850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3" name="Google Shape;62303;p26"/>
            <p:cNvSpPr/>
            <p:nvPr/>
          </p:nvSpPr>
          <p:spPr>
            <a:xfrm>
              <a:off x="7353555" y="180290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21"/>
                    <a:pt x="409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4" name="Google Shape;62304;p26"/>
            <p:cNvSpPr/>
            <p:nvPr/>
          </p:nvSpPr>
          <p:spPr>
            <a:xfrm>
              <a:off x="2202258" y="18495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99" y="117"/>
                  </a:cubicBezTo>
                  <a:cubicBezTo>
                    <a:pt x="153" y="142"/>
                    <a:pt x="392" y="74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5" name="Google Shape;62305;p26"/>
            <p:cNvSpPr/>
            <p:nvPr/>
          </p:nvSpPr>
          <p:spPr>
            <a:xfrm>
              <a:off x="1865006" y="182217"/>
              <a:ext cx="13956" cy="4366"/>
            </a:xfrm>
            <a:custGeom>
              <a:avLst/>
              <a:gdLst/>
              <a:ahLst/>
              <a:cxnLst/>
              <a:rect l="l" t="t" r="r" b="b"/>
              <a:pathLst>
                <a:path w="391" h="145" extrusionOk="0">
                  <a:moveTo>
                    <a:pt x="293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2" y="144"/>
                    <a:pt x="391" y="74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6" name="Google Shape;62306;p26"/>
            <p:cNvSpPr/>
            <p:nvPr/>
          </p:nvSpPr>
          <p:spPr>
            <a:xfrm>
              <a:off x="1510586" y="17902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72" y="140"/>
                    <a:pt x="87" y="1"/>
                    <a:pt x="1" y="133"/>
                  </a:cubicBezTo>
                  <a:cubicBezTo>
                    <a:pt x="3" y="224"/>
                    <a:pt x="340" y="247"/>
                    <a:pt x="387" y="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7" name="Google Shape;62307;p26"/>
            <p:cNvSpPr/>
            <p:nvPr/>
          </p:nvSpPr>
          <p:spPr>
            <a:xfrm>
              <a:off x="4339557" y="177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8" name="Google Shape;62308;p26"/>
            <p:cNvSpPr/>
            <p:nvPr/>
          </p:nvSpPr>
          <p:spPr>
            <a:xfrm>
              <a:off x="1579435" y="17755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9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9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9" name="Google Shape;62309;p26"/>
            <p:cNvSpPr/>
            <p:nvPr/>
          </p:nvSpPr>
          <p:spPr>
            <a:xfrm>
              <a:off x="7987549" y="17709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3" y="31"/>
                    <a:pt x="35" y="1"/>
                    <a:pt x="1" y="106"/>
                  </a:cubicBezTo>
                  <a:cubicBezTo>
                    <a:pt x="229" y="92"/>
                    <a:pt x="548" y="121"/>
                    <a:pt x="58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0" name="Google Shape;62310;p26"/>
            <p:cNvSpPr/>
            <p:nvPr/>
          </p:nvSpPr>
          <p:spPr>
            <a:xfrm>
              <a:off x="4525333" y="17438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4" y="105"/>
                  </a:moveTo>
                  <a:cubicBezTo>
                    <a:pt x="0" y="156"/>
                    <a:pt x="157" y="208"/>
                    <a:pt x="194" y="105"/>
                  </a:cubicBezTo>
                  <a:cubicBezTo>
                    <a:pt x="196" y="55"/>
                    <a:pt x="39" y="1"/>
                    <a:pt x="4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1" name="Google Shape;62311;p26"/>
            <p:cNvSpPr/>
            <p:nvPr/>
          </p:nvSpPr>
          <p:spPr>
            <a:xfrm>
              <a:off x="684641" y="170806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69" y="143"/>
                    <a:pt x="85" y="1"/>
                    <a:pt x="1" y="133"/>
                  </a:cubicBezTo>
                  <a:cubicBezTo>
                    <a:pt x="2" y="224"/>
                    <a:pt x="339" y="248"/>
                    <a:pt x="387" y="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2" name="Google Shape;62312;p26"/>
            <p:cNvSpPr/>
            <p:nvPr/>
          </p:nvSpPr>
          <p:spPr>
            <a:xfrm>
              <a:off x="1235259" y="16899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1"/>
                  </a:moveTo>
                  <a:cubicBezTo>
                    <a:pt x="196" y="53"/>
                    <a:pt x="35" y="1"/>
                    <a:pt x="0" y="101"/>
                  </a:cubicBezTo>
                  <a:cubicBezTo>
                    <a:pt x="1" y="154"/>
                    <a:pt x="157" y="206"/>
                    <a:pt x="196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3" name="Google Shape;62313;p26"/>
            <p:cNvSpPr/>
            <p:nvPr/>
          </p:nvSpPr>
          <p:spPr>
            <a:xfrm>
              <a:off x="3589243" y="1662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6" y="104"/>
                  </a:moveTo>
                  <a:cubicBezTo>
                    <a:pt x="196" y="53"/>
                    <a:pt x="38" y="0"/>
                    <a:pt x="3" y="104"/>
                  </a:cubicBezTo>
                  <a:cubicBezTo>
                    <a:pt x="0" y="153"/>
                    <a:pt x="160" y="205"/>
                    <a:pt x="196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4" name="Google Shape;62314;p26"/>
            <p:cNvSpPr/>
            <p:nvPr/>
          </p:nvSpPr>
          <p:spPr>
            <a:xfrm>
              <a:off x="7588335" y="163309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2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5" name="Google Shape;62315;p26"/>
            <p:cNvSpPr/>
            <p:nvPr/>
          </p:nvSpPr>
          <p:spPr>
            <a:xfrm>
              <a:off x="4277596" y="16385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6" name="Google Shape;62316;p26"/>
            <p:cNvSpPr/>
            <p:nvPr/>
          </p:nvSpPr>
          <p:spPr>
            <a:xfrm>
              <a:off x="2835503" y="16586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3" y="140"/>
                    <a:pt x="391" y="72"/>
                    <a:pt x="293" y="27"/>
                  </a:cubicBezTo>
                  <a:cubicBezTo>
                    <a:pt x="240" y="0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7" name="Google Shape;62317;p26"/>
            <p:cNvSpPr/>
            <p:nvPr/>
          </p:nvSpPr>
          <p:spPr>
            <a:xfrm>
              <a:off x="2556856" y="16351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4" y="54"/>
                    <a:pt x="34" y="0"/>
                    <a:pt x="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8" name="Google Shape;62318;p26"/>
            <p:cNvSpPr/>
            <p:nvPr/>
          </p:nvSpPr>
          <p:spPr>
            <a:xfrm>
              <a:off x="1923505" y="16351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5"/>
                  </a:moveTo>
                  <a:cubicBezTo>
                    <a:pt x="197" y="54"/>
                    <a:pt x="39" y="0"/>
                    <a:pt x="5" y="105"/>
                  </a:cubicBezTo>
                  <a:cubicBezTo>
                    <a:pt x="1" y="153"/>
                    <a:pt x="160" y="205"/>
                    <a:pt x="197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9" name="Google Shape;62319;p26"/>
            <p:cNvSpPr/>
            <p:nvPr/>
          </p:nvSpPr>
          <p:spPr>
            <a:xfrm>
              <a:off x="567643" y="166651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3" y="2"/>
                    <a:pt x="1" y="91"/>
                  </a:cubicBezTo>
                  <a:cubicBezTo>
                    <a:pt x="150" y="71"/>
                    <a:pt x="381" y="87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0" name="Google Shape;62320;p26"/>
            <p:cNvSpPr/>
            <p:nvPr/>
          </p:nvSpPr>
          <p:spPr>
            <a:xfrm>
              <a:off x="6721095" y="157859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1" name="Google Shape;62321;p26"/>
            <p:cNvSpPr/>
            <p:nvPr/>
          </p:nvSpPr>
          <p:spPr>
            <a:xfrm>
              <a:off x="6166908" y="1603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9" y="116"/>
                  </a:cubicBezTo>
                  <a:cubicBezTo>
                    <a:pt x="154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2" name="Google Shape;62322;p26"/>
            <p:cNvSpPr/>
            <p:nvPr/>
          </p:nvSpPr>
          <p:spPr>
            <a:xfrm>
              <a:off x="5048540" y="155691"/>
              <a:ext cx="20666" cy="8943"/>
            </a:xfrm>
            <a:custGeom>
              <a:avLst/>
              <a:gdLst/>
              <a:ahLst/>
              <a:cxnLst/>
              <a:rect l="l" t="t" r="r" b="b"/>
              <a:pathLst>
                <a:path w="579" h="297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7"/>
                    <a:pt x="0" y="182"/>
                  </a:cubicBezTo>
                  <a:cubicBezTo>
                    <a:pt x="246" y="188"/>
                    <a:pt x="267" y="297"/>
                    <a:pt x="579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3" name="Google Shape;62323;p26"/>
            <p:cNvSpPr/>
            <p:nvPr/>
          </p:nvSpPr>
          <p:spPr>
            <a:xfrm>
              <a:off x="2822083" y="15533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4" name="Google Shape;62324;p26"/>
            <p:cNvSpPr/>
            <p:nvPr/>
          </p:nvSpPr>
          <p:spPr>
            <a:xfrm>
              <a:off x="6937852" y="15493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7"/>
                    <a:pt x="99" y="115"/>
                  </a:cubicBezTo>
                  <a:cubicBezTo>
                    <a:pt x="152" y="142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5" name="Google Shape;62325;p26"/>
            <p:cNvSpPr/>
            <p:nvPr/>
          </p:nvSpPr>
          <p:spPr>
            <a:xfrm>
              <a:off x="4515304" y="144732"/>
              <a:ext cx="40440" cy="13700"/>
            </a:xfrm>
            <a:custGeom>
              <a:avLst/>
              <a:gdLst/>
              <a:ahLst/>
              <a:cxnLst/>
              <a:rect l="l" t="t" r="r" b="b"/>
              <a:pathLst>
                <a:path w="1133" h="455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5"/>
                    <a:pt x="699" y="257"/>
                    <a:pt x="860" y="0"/>
                  </a:cubicBezTo>
                  <a:cubicBezTo>
                    <a:pt x="1" y="39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6" name="Google Shape;62326;p26"/>
            <p:cNvSpPr/>
            <p:nvPr/>
          </p:nvSpPr>
          <p:spPr>
            <a:xfrm>
              <a:off x="2553287" y="1549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7"/>
                    <a:pt x="102" y="115"/>
                  </a:cubicBezTo>
                  <a:cubicBezTo>
                    <a:pt x="154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7" name="Google Shape;62327;p26"/>
            <p:cNvSpPr/>
            <p:nvPr/>
          </p:nvSpPr>
          <p:spPr>
            <a:xfrm>
              <a:off x="1920007" y="15493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5"/>
                  </a:moveTo>
                  <a:cubicBezTo>
                    <a:pt x="154" y="142"/>
                    <a:pt x="395" y="71"/>
                    <a:pt x="295" y="25"/>
                  </a:cubicBezTo>
                  <a:cubicBezTo>
                    <a:pt x="238" y="1"/>
                    <a:pt x="1" y="68"/>
                    <a:pt x="103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8" name="Google Shape;62328;p26"/>
            <p:cNvSpPr/>
            <p:nvPr/>
          </p:nvSpPr>
          <p:spPr>
            <a:xfrm>
              <a:off x="225465" y="142323"/>
              <a:ext cx="46257" cy="18728"/>
            </a:xfrm>
            <a:custGeom>
              <a:avLst/>
              <a:gdLst/>
              <a:ahLst/>
              <a:cxnLst/>
              <a:rect l="l" t="t" r="r" b="b"/>
              <a:pathLst>
                <a:path w="1296" h="622" extrusionOk="0">
                  <a:moveTo>
                    <a:pt x="1295" y="353"/>
                  </a:moveTo>
                  <a:cubicBezTo>
                    <a:pt x="924" y="315"/>
                    <a:pt x="1144" y="1"/>
                    <a:pt x="524" y="80"/>
                  </a:cubicBezTo>
                  <a:cubicBezTo>
                    <a:pt x="0" y="224"/>
                    <a:pt x="999" y="622"/>
                    <a:pt x="1295" y="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9" name="Google Shape;62329;p26"/>
            <p:cNvSpPr/>
            <p:nvPr/>
          </p:nvSpPr>
          <p:spPr>
            <a:xfrm>
              <a:off x="8631001" y="149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0" name="Google Shape;62330;p26"/>
            <p:cNvSpPr/>
            <p:nvPr/>
          </p:nvSpPr>
          <p:spPr>
            <a:xfrm>
              <a:off x="7141010" y="15018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1"/>
                  </a:moveTo>
                  <a:cubicBezTo>
                    <a:pt x="233" y="21"/>
                    <a:pt x="3" y="3"/>
                    <a:pt x="1" y="92"/>
                  </a:cubicBezTo>
                  <a:cubicBezTo>
                    <a:pt x="150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1" name="Google Shape;62331;p26"/>
            <p:cNvSpPr/>
            <p:nvPr/>
          </p:nvSpPr>
          <p:spPr>
            <a:xfrm>
              <a:off x="4269886" y="142052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1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2" name="Google Shape;62332;p26"/>
            <p:cNvSpPr/>
            <p:nvPr/>
          </p:nvSpPr>
          <p:spPr>
            <a:xfrm>
              <a:off x="3103977" y="14394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3" name="Google Shape;62333;p26"/>
            <p:cNvSpPr/>
            <p:nvPr/>
          </p:nvSpPr>
          <p:spPr>
            <a:xfrm>
              <a:off x="1438203" y="14394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2"/>
                    <a:pt x="393" y="74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4" name="Google Shape;62334;p26"/>
            <p:cNvSpPr/>
            <p:nvPr/>
          </p:nvSpPr>
          <p:spPr>
            <a:xfrm>
              <a:off x="309377" y="14394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6"/>
                  </a:moveTo>
                  <a:cubicBezTo>
                    <a:pt x="240" y="0"/>
                    <a:pt x="0" y="71"/>
                    <a:pt x="99" y="118"/>
                  </a:cubicBezTo>
                  <a:cubicBezTo>
                    <a:pt x="154" y="142"/>
                    <a:pt x="394" y="74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5" name="Google Shape;62335;p26"/>
            <p:cNvSpPr/>
            <p:nvPr/>
          </p:nvSpPr>
          <p:spPr>
            <a:xfrm>
              <a:off x="4583796" y="14126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4"/>
                  </a:moveTo>
                  <a:cubicBezTo>
                    <a:pt x="238" y="0"/>
                    <a:pt x="1" y="68"/>
                    <a:pt x="98" y="115"/>
                  </a:cubicBezTo>
                  <a:cubicBezTo>
                    <a:pt x="153" y="140"/>
                    <a:pt x="392" y="71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6" name="Google Shape;62336;p26"/>
            <p:cNvSpPr/>
            <p:nvPr/>
          </p:nvSpPr>
          <p:spPr>
            <a:xfrm>
              <a:off x="2198939" y="13563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1" y="211"/>
                  </a:moveTo>
                  <a:cubicBezTo>
                    <a:pt x="258" y="328"/>
                    <a:pt x="716" y="331"/>
                    <a:pt x="774" y="122"/>
                  </a:cubicBezTo>
                  <a:cubicBezTo>
                    <a:pt x="517" y="2"/>
                    <a:pt x="54" y="1"/>
                    <a:pt x="1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7" name="Google Shape;62337;p26"/>
            <p:cNvSpPr/>
            <p:nvPr/>
          </p:nvSpPr>
          <p:spPr>
            <a:xfrm>
              <a:off x="8497014" y="136000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1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8" name="Google Shape;62338;p26"/>
            <p:cNvSpPr/>
            <p:nvPr/>
          </p:nvSpPr>
          <p:spPr>
            <a:xfrm>
              <a:off x="7801701" y="13615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3"/>
                    <a:pt x="157" y="207"/>
                    <a:pt x="19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9" name="Google Shape;62339;p26"/>
            <p:cNvSpPr/>
            <p:nvPr/>
          </p:nvSpPr>
          <p:spPr>
            <a:xfrm>
              <a:off x="4642438" y="136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0" name="Google Shape;62340;p26"/>
            <p:cNvSpPr/>
            <p:nvPr/>
          </p:nvSpPr>
          <p:spPr>
            <a:xfrm>
              <a:off x="1438203" y="1384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1" name="Google Shape;62341;p26"/>
            <p:cNvSpPr/>
            <p:nvPr/>
          </p:nvSpPr>
          <p:spPr>
            <a:xfrm>
              <a:off x="1407258" y="136392"/>
              <a:ext cx="23985" cy="5992"/>
            </a:xfrm>
            <a:custGeom>
              <a:avLst/>
              <a:gdLst/>
              <a:ahLst/>
              <a:cxnLst/>
              <a:rect l="l" t="t" r="r" b="b"/>
              <a:pathLst>
                <a:path w="672" h="199" extrusionOk="0">
                  <a:moveTo>
                    <a:pt x="580" y="4"/>
                  </a:moveTo>
                  <a:cubicBezTo>
                    <a:pt x="248" y="0"/>
                    <a:pt x="87" y="75"/>
                    <a:pt x="0" y="187"/>
                  </a:cubicBezTo>
                  <a:cubicBezTo>
                    <a:pt x="307" y="178"/>
                    <a:pt x="671" y="199"/>
                    <a:pt x="58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2" name="Google Shape;62342;p26"/>
            <p:cNvSpPr/>
            <p:nvPr/>
          </p:nvSpPr>
          <p:spPr>
            <a:xfrm>
              <a:off x="226857" y="13849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6"/>
                  </a:cubicBezTo>
                  <a:cubicBezTo>
                    <a:pt x="150" y="142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3" name="Google Shape;62343;p26"/>
            <p:cNvSpPr/>
            <p:nvPr/>
          </p:nvSpPr>
          <p:spPr>
            <a:xfrm>
              <a:off x="8648419" y="130310"/>
              <a:ext cx="27555" cy="10147"/>
            </a:xfrm>
            <a:custGeom>
              <a:avLst/>
              <a:gdLst/>
              <a:ahLst/>
              <a:cxnLst/>
              <a:rect l="l" t="t" r="r" b="b"/>
              <a:pathLst>
                <a:path w="772" h="337" extrusionOk="0">
                  <a:moveTo>
                    <a:pt x="771" y="299"/>
                  </a:moveTo>
                  <a:lnTo>
                    <a:pt x="771" y="26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6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4" name="Google Shape;62344;p26"/>
            <p:cNvSpPr/>
            <p:nvPr/>
          </p:nvSpPr>
          <p:spPr>
            <a:xfrm>
              <a:off x="8022027" y="1334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9" y="1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5" name="Google Shape;62345;p26"/>
            <p:cNvSpPr/>
            <p:nvPr/>
          </p:nvSpPr>
          <p:spPr>
            <a:xfrm>
              <a:off x="7719075" y="125583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2"/>
                    <a:pt x="838" y="138"/>
                    <a:pt x="388" y="0"/>
                  </a:cubicBezTo>
                  <a:cubicBezTo>
                    <a:pt x="529" y="248"/>
                    <a:pt x="5" y="183"/>
                    <a:pt x="0" y="365"/>
                  </a:cubicBezTo>
                  <a:cubicBezTo>
                    <a:pt x="120" y="369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6" name="Google Shape;62346;p26"/>
            <p:cNvSpPr/>
            <p:nvPr/>
          </p:nvSpPr>
          <p:spPr>
            <a:xfrm>
              <a:off x="7650297" y="13070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40" y="0"/>
                    <a:pt x="0" y="103"/>
                  </a:cubicBezTo>
                  <a:cubicBezTo>
                    <a:pt x="0" y="153"/>
                    <a:pt x="157" y="208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7" name="Google Shape;62347;p26"/>
            <p:cNvSpPr/>
            <p:nvPr/>
          </p:nvSpPr>
          <p:spPr>
            <a:xfrm>
              <a:off x="4329313" y="123746"/>
              <a:ext cx="58857" cy="12797"/>
            </a:xfrm>
            <a:custGeom>
              <a:avLst/>
              <a:gdLst/>
              <a:ahLst/>
              <a:cxnLst/>
              <a:rect l="l" t="t" r="r" b="b"/>
              <a:pathLst>
                <a:path w="1649" h="425" extrusionOk="0">
                  <a:moveTo>
                    <a:pt x="674" y="424"/>
                  </a:moveTo>
                  <a:cubicBezTo>
                    <a:pt x="1648" y="60"/>
                    <a:pt x="1" y="0"/>
                    <a:pt x="674" y="4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8" name="Google Shape;62348;p26"/>
            <p:cNvSpPr/>
            <p:nvPr/>
          </p:nvSpPr>
          <p:spPr>
            <a:xfrm>
              <a:off x="4669956" y="13109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0"/>
                    <a:pt x="5" y="1"/>
                    <a:pt x="0" y="92"/>
                  </a:cubicBezTo>
                  <a:cubicBezTo>
                    <a:pt x="149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9" name="Google Shape;62349;p26"/>
            <p:cNvSpPr/>
            <p:nvPr/>
          </p:nvSpPr>
          <p:spPr>
            <a:xfrm>
              <a:off x="4133115" y="128323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0" name="Google Shape;62350;p26"/>
            <p:cNvSpPr/>
            <p:nvPr/>
          </p:nvSpPr>
          <p:spPr>
            <a:xfrm>
              <a:off x="3114292" y="127991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3"/>
                  </a:moveTo>
                  <a:cubicBezTo>
                    <a:pt x="197" y="52"/>
                    <a:pt x="40" y="0"/>
                    <a:pt x="2" y="103"/>
                  </a:cubicBezTo>
                  <a:cubicBezTo>
                    <a:pt x="1" y="153"/>
                    <a:pt x="159" y="204"/>
                    <a:pt x="197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1" name="Google Shape;62351;p26"/>
            <p:cNvSpPr/>
            <p:nvPr/>
          </p:nvSpPr>
          <p:spPr>
            <a:xfrm>
              <a:off x="1407294" y="12522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2" name="Google Shape;62352;p26"/>
            <p:cNvSpPr/>
            <p:nvPr/>
          </p:nvSpPr>
          <p:spPr>
            <a:xfrm>
              <a:off x="8841083" y="116821"/>
              <a:ext cx="27804" cy="18427"/>
            </a:xfrm>
            <a:custGeom>
              <a:avLst/>
              <a:gdLst/>
              <a:ahLst/>
              <a:cxnLst/>
              <a:rect l="l" t="t" r="r" b="b"/>
              <a:pathLst>
                <a:path w="779" h="612" extrusionOk="0">
                  <a:moveTo>
                    <a:pt x="1" y="291"/>
                  </a:moveTo>
                  <a:cubicBezTo>
                    <a:pt x="779" y="611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3" name="Google Shape;62353;p26"/>
            <p:cNvSpPr/>
            <p:nvPr/>
          </p:nvSpPr>
          <p:spPr>
            <a:xfrm>
              <a:off x="6562802" y="12248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3"/>
                  </a:moveTo>
                  <a:cubicBezTo>
                    <a:pt x="193" y="54"/>
                    <a:pt x="39" y="0"/>
                    <a:pt x="2" y="103"/>
                  </a:cubicBezTo>
                  <a:cubicBezTo>
                    <a:pt x="0" y="154"/>
                    <a:pt x="157" y="208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4" name="Google Shape;62354;p26"/>
            <p:cNvSpPr/>
            <p:nvPr/>
          </p:nvSpPr>
          <p:spPr>
            <a:xfrm>
              <a:off x="8810067" y="12209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8" y="0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5" name="Google Shape;62355;p26"/>
            <p:cNvSpPr/>
            <p:nvPr/>
          </p:nvSpPr>
          <p:spPr>
            <a:xfrm>
              <a:off x="2243482" y="12209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8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6" name="Google Shape;62356;p26"/>
            <p:cNvSpPr/>
            <p:nvPr/>
          </p:nvSpPr>
          <p:spPr>
            <a:xfrm>
              <a:off x="1166516" y="12287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1"/>
                    <a:pt x="5" y="2"/>
                    <a:pt x="1" y="92"/>
                  </a:cubicBezTo>
                  <a:cubicBezTo>
                    <a:pt x="151" y="71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7" name="Google Shape;62357;p26"/>
            <p:cNvSpPr/>
            <p:nvPr/>
          </p:nvSpPr>
          <p:spPr>
            <a:xfrm>
              <a:off x="853106" y="12209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5" y="141"/>
                    <a:pt x="392" y="72"/>
                    <a:pt x="292" y="25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8" name="Google Shape;62358;p26"/>
            <p:cNvSpPr/>
            <p:nvPr/>
          </p:nvSpPr>
          <p:spPr>
            <a:xfrm>
              <a:off x="8944269" y="114503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6"/>
                  </a:moveTo>
                  <a:cubicBezTo>
                    <a:pt x="249" y="0"/>
                    <a:pt x="87" y="76"/>
                    <a:pt x="1" y="187"/>
                  </a:cubicBezTo>
                  <a:cubicBezTo>
                    <a:pt x="304" y="179"/>
                    <a:pt x="669" y="199"/>
                    <a:pt x="58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9" name="Google Shape;62359;p26"/>
            <p:cNvSpPr/>
            <p:nvPr/>
          </p:nvSpPr>
          <p:spPr>
            <a:xfrm>
              <a:off x="8824166" y="114352"/>
              <a:ext cx="23914" cy="5781"/>
            </a:xfrm>
            <a:custGeom>
              <a:avLst/>
              <a:gdLst/>
              <a:ahLst/>
              <a:cxnLst/>
              <a:rect l="l" t="t" r="r" b="b"/>
              <a:pathLst>
                <a:path w="670" h="192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0" name="Google Shape;62360;p26"/>
            <p:cNvSpPr/>
            <p:nvPr/>
          </p:nvSpPr>
          <p:spPr>
            <a:xfrm>
              <a:off x="2949146" y="10923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1" name="Google Shape;62361;p26"/>
            <p:cNvSpPr/>
            <p:nvPr/>
          </p:nvSpPr>
          <p:spPr>
            <a:xfrm>
              <a:off x="6793264" y="11390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97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2" name="Google Shape;62362;p26"/>
            <p:cNvSpPr/>
            <p:nvPr/>
          </p:nvSpPr>
          <p:spPr>
            <a:xfrm>
              <a:off x="8276688" y="11191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2"/>
                  </a:cubicBezTo>
                  <a:cubicBezTo>
                    <a:pt x="150" y="71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3" name="Google Shape;62363;p26"/>
            <p:cNvSpPr/>
            <p:nvPr/>
          </p:nvSpPr>
          <p:spPr>
            <a:xfrm>
              <a:off x="6576615" y="111462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5"/>
                  </a:moveTo>
                  <a:cubicBezTo>
                    <a:pt x="351" y="28"/>
                    <a:pt x="28" y="1"/>
                    <a:pt x="1" y="107"/>
                  </a:cubicBezTo>
                  <a:cubicBezTo>
                    <a:pt x="227" y="92"/>
                    <a:pt x="547" y="122"/>
                    <a:pt x="577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4" name="Google Shape;62364;p26"/>
            <p:cNvSpPr/>
            <p:nvPr/>
          </p:nvSpPr>
          <p:spPr>
            <a:xfrm>
              <a:off x="8896156" y="10613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3"/>
                  </a:moveTo>
                  <a:cubicBezTo>
                    <a:pt x="194" y="53"/>
                    <a:pt x="38" y="0"/>
                    <a:pt x="0" y="103"/>
                  </a:cubicBezTo>
                  <a:cubicBezTo>
                    <a:pt x="0" y="153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5" name="Google Shape;62365;p26"/>
            <p:cNvSpPr/>
            <p:nvPr/>
          </p:nvSpPr>
          <p:spPr>
            <a:xfrm>
              <a:off x="8743823" y="106404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6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6" name="Google Shape;62366;p26"/>
            <p:cNvSpPr/>
            <p:nvPr/>
          </p:nvSpPr>
          <p:spPr>
            <a:xfrm>
              <a:off x="1453300" y="93367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7"/>
                  </a:moveTo>
                  <a:cubicBezTo>
                    <a:pt x="1038" y="0"/>
                    <a:pt x="0" y="487"/>
                    <a:pt x="835" y="5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7" name="Google Shape;62367;p26"/>
            <p:cNvSpPr/>
            <p:nvPr/>
          </p:nvSpPr>
          <p:spPr>
            <a:xfrm>
              <a:off x="8214763" y="95504"/>
              <a:ext cx="30017" cy="11020"/>
            </a:xfrm>
            <a:custGeom>
              <a:avLst/>
              <a:gdLst/>
              <a:ahLst/>
              <a:cxnLst/>
              <a:rect l="l" t="t" r="r" b="b"/>
              <a:pathLst>
                <a:path w="841" h="366" extrusionOk="0">
                  <a:moveTo>
                    <a:pt x="578" y="1"/>
                  </a:moveTo>
                  <a:cubicBezTo>
                    <a:pt x="748" y="293"/>
                    <a:pt x="79" y="188"/>
                    <a:pt x="1" y="365"/>
                  </a:cubicBezTo>
                  <a:lnTo>
                    <a:pt x="771" y="365"/>
                  </a:lnTo>
                  <a:cubicBezTo>
                    <a:pt x="738" y="229"/>
                    <a:pt x="840" y="30"/>
                    <a:pt x="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8" name="Google Shape;62368;p26"/>
            <p:cNvSpPr/>
            <p:nvPr/>
          </p:nvSpPr>
          <p:spPr>
            <a:xfrm>
              <a:off x="6590249" y="103724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1"/>
                  </a:moveTo>
                  <a:cubicBezTo>
                    <a:pt x="239" y="20"/>
                    <a:pt x="8" y="3"/>
                    <a:pt x="0" y="89"/>
                  </a:cubicBezTo>
                  <a:cubicBezTo>
                    <a:pt x="153" y="70"/>
                    <a:pt x="384" y="88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9" name="Google Shape;62369;p26"/>
            <p:cNvSpPr/>
            <p:nvPr/>
          </p:nvSpPr>
          <p:spPr>
            <a:xfrm>
              <a:off x="5127490" y="10297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1" y="69"/>
                    <a:pt x="103" y="114"/>
                  </a:cubicBezTo>
                  <a:cubicBezTo>
                    <a:pt x="156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0" name="Google Shape;62370;p26"/>
            <p:cNvSpPr/>
            <p:nvPr/>
          </p:nvSpPr>
          <p:spPr>
            <a:xfrm>
              <a:off x="2191979" y="98274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1" name="Google Shape;62371;p26"/>
            <p:cNvSpPr/>
            <p:nvPr/>
          </p:nvSpPr>
          <p:spPr>
            <a:xfrm>
              <a:off x="8803072" y="10023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2" y="117"/>
                  </a:moveTo>
                  <a:cubicBezTo>
                    <a:pt x="157" y="140"/>
                    <a:pt x="395" y="72"/>
                    <a:pt x="295" y="25"/>
                  </a:cubicBezTo>
                  <a:cubicBezTo>
                    <a:pt x="242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2" name="Google Shape;62372;p26"/>
            <p:cNvSpPr/>
            <p:nvPr/>
          </p:nvSpPr>
          <p:spPr>
            <a:xfrm>
              <a:off x="6934854" y="91259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5" y="415"/>
                  </a:moveTo>
                  <a:cubicBezTo>
                    <a:pt x="387" y="359"/>
                    <a:pt x="405" y="306"/>
                    <a:pt x="569" y="323"/>
                  </a:cubicBezTo>
                  <a:lnTo>
                    <a:pt x="569" y="142"/>
                  </a:lnTo>
                  <a:cubicBezTo>
                    <a:pt x="95" y="1"/>
                    <a:pt x="1" y="450"/>
                    <a:pt x="375" y="4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3" name="Google Shape;62373;p26"/>
            <p:cNvSpPr/>
            <p:nvPr/>
          </p:nvSpPr>
          <p:spPr>
            <a:xfrm>
              <a:off x="6136034" y="98124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79" y="5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8"/>
                    <a:pt x="670" y="198"/>
                    <a:pt x="57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4" name="Google Shape;62374;p26"/>
            <p:cNvSpPr/>
            <p:nvPr/>
          </p:nvSpPr>
          <p:spPr>
            <a:xfrm>
              <a:off x="7863662" y="90055"/>
              <a:ext cx="33587" cy="17313"/>
            </a:xfrm>
            <a:custGeom>
              <a:avLst/>
              <a:gdLst/>
              <a:ahLst/>
              <a:cxnLst/>
              <a:rect l="l" t="t" r="r" b="b"/>
              <a:pathLst>
                <a:path w="941" h="575" extrusionOk="0">
                  <a:moveTo>
                    <a:pt x="1" y="92"/>
                  </a:moveTo>
                  <a:lnTo>
                    <a:pt x="1" y="275"/>
                  </a:lnTo>
                  <a:cubicBezTo>
                    <a:pt x="357" y="575"/>
                    <a:pt x="941" y="0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5" name="Google Shape;62375;p26"/>
            <p:cNvSpPr/>
            <p:nvPr/>
          </p:nvSpPr>
          <p:spPr>
            <a:xfrm>
              <a:off x="6552344" y="974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8" y="0"/>
                    <a:pt x="1" y="71"/>
                    <a:pt x="100" y="116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6" name="Google Shape;62376;p26"/>
            <p:cNvSpPr/>
            <p:nvPr/>
          </p:nvSpPr>
          <p:spPr>
            <a:xfrm>
              <a:off x="4370609" y="79005"/>
              <a:ext cx="37763" cy="26828"/>
            </a:xfrm>
            <a:custGeom>
              <a:avLst/>
              <a:gdLst/>
              <a:ahLst/>
              <a:cxnLst/>
              <a:rect l="l" t="t" r="r" b="b"/>
              <a:pathLst>
                <a:path w="1058" h="891" extrusionOk="0">
                  <a:moveTo>
                    <a:pt x="1058" y="549"/>
                  </a:moveTo>
                  <a:lnTo>
                    <a:pt x="1058" y="367"/>
                  </a:lnTo>
                  <a:cubicBezTo>
                    <a:pt x="280" y="1"/>
                    <a:pt x="0" y="891"/>
                    <a:pt x="1058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7" name="Google Shape;62377;p26"/>
            <p:cNvSpPr/>
            <p:nvPr/>
          </p:nvSpPr>
          <p:spPr>
            <a:xfrm>
              <a:off x="9080076" y="87315"/>
              <a:ext cx="22700" cy="8220"/>
            </a:xfrm>
            <a:custGeom>
              <a:avLst/>
              <a:gdLst/>
              <a:ahLst/>
              <a:cxnLst/>
              <a:rect l="l" t="t" r="r" b="b"/>
              <a:pathLst>
                <a:path w="636" h="273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6"/>
                    <a:pt x="1" y="125"/>
                    <a:pt x="54" y="273"/>
                  </a:cubicBezTo>
                  <a:lnTo>
                    <a:pt x="635" y="273"/>
                  </a:lnTo>
                  <a:cubicBezTo>
                    <a:pt x="634" y="183"/>
                    <a:pt x="634" y="91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8" name="Google Shape;62378;p26"/>
            <p:cNvSpPr/>
            <p:nvPr/>
          </p:nvSpPr>
          <p:spPr>
            <a:xfrm>
              <a:off x="72026" y="896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2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9" name="Google Shape;62379;p26"/>
            <p:cNvSpPr/>
            <p:nvPr/>
          </p:nvSpPr>
          <p:spPr>
            <a:xfrm>
              <a:off x="8724086" y="8695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4"/>
                    <a:pt x="159" y="207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0" name="Google Shape;62380;p26"/>
            <p:cNvSpPr/>
            <p:nvPr/>
          </p:nvSpPr>
          <p:spPr>
            <a:xfrm>
              <a:off x="8373378" y="79125"/>
              <a:ext cx="39583" cy="16801"/>
            </a:xfrm>
            <a:custGeom>
              <a:avLst/>
              <a:gdLst/>
              <a:ahLst/>
              <a:cxnLst/>
              <a:rect l="l" t="t" r="r" b="b"/>
              <a:pathLst>
                <a:path w="1109" h="558" extrusionOk="0">
                  <a:moveTo>
                    <a:pt x="954" y="455"/>
                  </a:moveTo>
                  <a:cubicBezTo>
                    <a:pt x="1109" y="142"/>
                    <a:pt x="776" y="57"/>
                    <a:pt x="378" y="1"/>
                  </a:cubicBezTo>
                  <a:cubicBezTo>
                    <a:pt x="0" y="174"/>
                    <a:pt x="175" y="558"/>
                    <a:pt x="954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1" name="Google Shape;62381;p26"/>
            <p:cNvSpPr/>
            <p:nvPr/>
          </p:nvSpPr>
          <p:spPr>
            <a:xfrm>
              <a:off x="5719368" y="8930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7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2" name="Google Shape;62382;p26"/>
            <p:cNvSpPr/>
            <p:nvPr/>
          </p:nvSpPr>
          <p:spPr>
            <a:xfrm>
              <a:off x="749886" y="8930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5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3" name="Google Shape;62383;p26"/>
            <p:cNvSpPr/>
            <p:nvPr/>
          </p:nvSpPr>
          <p:spPr>
            <a:xfrm>
              <a:off x="8799859" y="8731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3" y="1"/>
                    <a:pt x="0" y="91"/>
                  </a:cubicBezTo>
                  <a:cubicBezTo>
                    <a:pt x="149" y="72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4" name="Google Shape;62384;p26"/>
            <p:cNvSpPr/>
            <p:nvPr/>
          </p:nvSpPr>
          <p:spPr>
            <a:xfrm>
              <a:off x="6459581" y="6560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2"/>
                  </a:moveTo>
                  <a:cubicBezTo>
                    <a:pt x="1477" y="679"/>
                    <a:pt x="31" y="0"/>
                    <a:pt x="1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5" name="Google Shape;62385;p26"/>
            <p:cNvSpPr/>
            <p:nvPr/>
          </p:nvSpPr>
          <p:spPr>
            <a:xfrm>
              <a:off x="729291" y="865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3" y="143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6" name="Google Shape;62386;p26"/>
            <p:cNvSpPr/>
            <p:nvPr/>
          </p:nvSpPr>
          <p:spPr>
            <a:xfrm>
              <a:off x="3272656" y="787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3"/>
                    <a:pt x="40" y="1"/>
                    <a:pt x="2" y="101"/>
                  </a:cubicBezTo>
                  <a:cubicBezTo>
                    <a:pt x="1" y="154"/>
                    <a:pt x="159" y="206"/>
                    <a:pt x="195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7" name="Google Shape;62387;p26"/>
            <p:cNvSpPr/>
            <p:nvPr/>
          </p:nvSpPr>
          <p:spPr>
            <a:xfrm>
              <a:off x="7017123" y="73615"/>
              <a:ext cx="22558" cy="8220"/>
            </a:xfrm>
            <a:custGeom>
              <a:avLst/>
              <a:gdLst/>
              <a:ahLst/>
              <a:cxnLst/>
              <a:rect l="l" t="t" r="r" b="b"/>
              <a:pathLst>
                <a:path w="632" h="273" extrusionOk="0">
                  <a:moveTo>
                    <a:pt x="577" y="1"/>
                  </a:moveTo>
                  <a:lnTo>
                    <a:pt x="1" y="1"/>
                  </a:lnTo>
                  <a:lnTo>
                    <a:pt x="1" y="272"/>
                  </a:lnTo>
                  <a:lnTo>
                    <a:pt x="386" y="272"/>
                  </a:lnTo>
                  <a:cubicBezTo>
                    <a:pt x="396" y="159"/>
                    <a:pt x="631" y="148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8" name="Google Shape;62388;p26"/>
            <p:cNvSpPr/>
            <p:nvPr/>
          </p:nvSpPr>
          <p:spPr>
            <a:xfrm>
              <a:off x="6700465" y="73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1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1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5"/>
                    <a:pt x="579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9" name="Google Shape;62389;p26"/>
            <p:cNvSpPr/>
            <p:nvPr/>
          </p:nvSpPr>
          <p:spPr>
            <a:xfrm>
              <a:off x="3668300" y="7837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3" y="140"/>
                    <a:pt x="395" y="71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0" name="Google Shape;62390;p26"/>
            <p:cNvSpPr/>
            <p:nvPr/>
          </p:nvSpPr>
          <p:spPr>
            <a:xfrm>
              <a:off x="2267753" y="7605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2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1" name="Google Shape;62391;p26"/>
            <p:cNvSpPr/>
            <p:nvPr/>
          </p:nvSpPr>
          <p:spPr>
            <a:xfrm>
              <a:off x="8169898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5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2" name="Google Shape;62392;p26"/>
            <p:cNvSpPr/>
            <p:nvPr/>
          </p:nvSpPr>
          <p:spPr>
            <a:xfrm>
              <a:off x="330042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5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3" name="Google Shape;62393;p26"/>
            <p:cNvSpPr/>
            <p:nvPr/>
          </p:nvSpPr>
          <p:spPr>
            <a:xfrm>
              <a:off x="6855189" y="729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4" name="Google Shape;62394;p26"/>
            <p:cNvSpPr/>
            <p:nvPr/>
          </p:nvSpPr>
          <p:spPr>
            <a:xfrm>
              <a:off x="6593925" y="6780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4"/>
                  </a:moveTo>
                  <a:cubicBezTo>
                    <a:pt x="477" y="104"/>
                    <a:pt x="633" y="87"/>
                    <a:pt x="670" y="12"/>
                  </a:cubicBezTo>
                  <a:cubicBezTo>
                    <a:pt x="370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5" name="Google Shape;62395;p26"/>
            <p:cNvSpPr/>
            <p:nvPr/>
          </p:nvSpPr>
          <p:spPr>
            <a:xfrm>
              <a:off x="6080926" y="6509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3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6" name="Google Shape;62396;p26"/>
            <p:cNvSpPr/>
            <p:nvPr/>
          </p:nvSpPr>
          <p:spPr>
            <a:xfrm>
              <a:off x="5578492" y="6274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7" name="Google Shape;62397;p26"/>
            <p:cNvSpPr/>
            <p:nvPr/>
          </p:nvSpPr>
          <p:spPr>
            <a:xfrm>
              <a:off x="2188517" y="64703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1"/>
                    <a:pt x="391" y="74"/>
                    <a:pt x="290" y="27"/>
                  </a:cubicBezTo>
                  <a:cubicBezTo>
                    <a:pt x="238" y="0"/>
                    <a:pt x="1" y="68"/>
                    <a:pt x="98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8" name="Google Shape;62398;p26"/>
            <p:cNvSpPr/>
            <p:nvPr/>
          </p:nvSpPr>
          <p:spPr>
            <a:xfrm>
              <a:off x="614899" y="5997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7" y="1"/>
                  </a:lnTo>
                  <a:cubicBezTo>
                    <a:pt x="0" y="164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9" name="Google Shape;62399;p26"/>
            <p:cNvSpPr/>
            <p:nvPr/>
          </p:nvSpPr>
          <p:spPr>
            <a:xfrm>
              <a:off x="5279002" y="5648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0" name="Google Shape;62400;p26"/>
            <p:cNvSpPr/>
            <p:nvPr/>
          </p:nvSpPr>
          <p:spPr>
            <a:xfrm>
              <a:off x="2031009" y="5193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6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1" name="Google Shape;62401;p26"/>
            <p:cNvSpPr/>
            <p:nvPr/>
          </p:nvSpPr>
          <p:spPr>
            <a:xfrm>
              <a:off x="4728348" y="537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1" y="116"/>
                  </a:moveTo>
                  <a:cubicBezTo>
                    <a:pt x="154" y="141"/>
                    <a:pt x="394" y="72"/>
                    <a:pt x="293" y="25"/>
                  </a:cubicBezTo>
                  <a:cubicBezTo>
                    <a:pt x="241" y="0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2" name="Google Shape;62402;p26"/>
            <p:cNvSpPr/>
            <p:nvPr/>
          </p:nvSpPr>
          <p:spPr>
            <a:xfrm>
              <a:off x="4105561" y="5118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6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3" name="Google Shape;62403;p26"/>
            <p:cNvSpPr/>
            <p:nvPr/>
          </p:nvSpPr>
          <p:spPr>
            <a:xfrm>
              <a:off x="1283479" y="5178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4" y="1"/>
                    <a:pt x="0" y="90"/>
                  </a:cubicBezTo>
                  <a:cubicBezTo>
                    <a:pt x="151" y="72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4" name="Google Shape;62404;p26"/>
            <p:cNvSpPr/>
            <p:nvPr/>
          </p:nvSpPr>
          <p:spPr>
            <a:xfrm>
              <a:off x="762021" y="43597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7"/>
                    <a:pt x="762" y="349"/>
                    <a:pt x="724" y="272"/>
                  </a:cubicBezTo>
                  <a:cubicBezTo>
                    <a:pt x="408" y="269"/>
                    <a:pt x="618" y="19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5" name="Google Shape;62405;p26"/>
            <p:cNvSpPr/>
            <p:nvPr/>
          </p:nvSpPr>
          <p:spPr>
            <a:xfrm>
              <a:off x="4511592" y="45614"/>
              <a:ext cx="13920" cy="7407"/>
            </a:xfrm>
            <a:custGeom>
              <a:avLst/>
              <a:gdLst/>
              <a:ahLst/>
              <a:cxnLst/>
              <a:rect l="l" t="t" r="r" b="b"/>
              <a:pathLst>
                <a:path w="390" h="246" extrusionOk="0">
                  <a:moveTo>
                    <a:pt x="389" y="114"/>
                  </a:moveTo>
                  <a:cubicBezTo>
                    <a:pt x="384" y="21"/>
                    <a:pt x="50" y="0"/>
                    <a:pt x="0" y="114"/>
                  </a:cubicBezTo>
                  <a:cubicBezTo>
                    <a:pt x="220" y="106"/>
                    <a:pt x="303" y="245"/>
                    <a:pt x="389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6" name="Google Shape;62406;p26"/>
            <p:cNvSpPr/>
            <p:nvPr/>
          </p:nvSpPr>
          <p:spPr>
            <a:xfrm>
              <a:off x="874486" y="40797"/>
              <a:ext cx="25592" cy="11020"/>
            </a:xfrm>
            <a:custGeom>
              <a:avLst/>
              <a:gdLst/>
              <a:ahLst/>
              <a:cxnLst/>
              <a:rect l="l" t="t" r="r" b="b"/>
              <a:pathLst>
                <a:path w="717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9"/>
                    <a:pt x="614" y="23"/>
                    <a:pt x="275" y="1"/>
                  </a:cubicBezTo>
                  <a:cubicBezTo>
                    <a:pt x="215" y="126"/>
                    <a:pt x="1" y="174"/>
                    <a:pt x="83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7" name="Google Shape;62407;p26"/>
            <p:cNvSpPr/>
            <p:nvPr/>
          </p:nvSpPr>
          <p:spPr>
            <a:xfrm>
              <a:off x="4619595" y="3573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4"/>
                    <a:pt x="429" y="0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8" name="Google Shape;62408;p26"/>
            <p:cNvSpPr/>
            <p:nvPr/>
          </p:nvSpPr>
          <p:spPr>
            <a:xfrm>
              <a:off x="1214593" y="432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2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9" name="Google Shape;62409;p26"/>
            <p:cNvSpPr/>
            <p:nvPr/>
          </p:nvSpPr>
          <p:spPr>
            <a:xfrm>
              <a:off x="5826301" y="3814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0" name="Google Shape;62410;p26"/>
            <p:cNvSpPr/>
            <p:nvPr/>
          </p:nvSpPr>
          <p:spPr>
            <a:xfrm>
              <a:off x="4717177" y="38178"/>
              <a:ext cx="14812" cy="9455"/>
            </a:xfrm>
            <a:custGeom>
              <a:avLst/>
              <a:gdLst/>
              <a:ahLst/>
              <a:cxnLst/>
              <a:rect l="l" t="t" r="r" b="b"/>
              <a:pathLst>
                <a:path w="415" h="314" extrusionOk="0">
                  <a:moveTo>
                    <a:pt x="414" y="272"/>
                  </a:moveTo>
                  <a:lnTo>
                    <a:pt x="414" y="90"/>
                  </a:lnTo>
                  <a:cubicBezTo>
                    <a:pt x="219" y="90"/>
                    <a:pt x="185" y="17"/>
                    <a:pt x="27" y="0"/>
                  </a:cubicBezTo>
                  <a:cubicBezTo>
                    <a:pt x="46" y="141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1" name="Google Shape;62411;p26"/>
            <p:cNvSpPr/>
            <p:nvPr/>
          </p:nvSpPr>
          <p:spPr>
            <a:xfrm>
              <a:off x="860066" y="4010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98" y="117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2" name="Google Shape;62412;p26"/>
            <p:cNvSpPr/>
            <p:nvPr/>
          </p:nvSpPr>
          <p:spPr>
            <a:xfrm>
              <a:off x="8834195" y="34836"/>
              <a:ext cx="13884" cy="6715"/>
            </a:xfrm>
            <a:custGeom>
              <a:avLst/>
              <a:gdLst/>
              <a:ahLst/>
              <a:cxnLst/>
              <a:rect l="l" t="t" r="r" b="b"/>
              <a:pathLst>
                <a:path w="389" h="223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0"/>
                    <a:pt x="337" y="222"/>
                    <a:pt x="388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3" name="Google Shape;62413;p26"/>
            <p:cNvSpPr/>
            <p:nvPr/>
          </p:nvSpPr>
          <p:spPr>
            <a:xfrm>
              <a:off x="9050916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0" y="1"/>
                    <a:pt x="1" y="68"/>
                    <a:pt x="100" y="117"/>
                  </a:cubicBezTo>
                  <a:cubicBezTo>
                    <a:pt x="152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4" name="Google Shape;62414;p26"/>
            <p:cNvSpPr/>
            <p:nvPr/>
          </p:nvSpPr>
          <p:spPr>
            <a:xfrm>
              <a:off x="8968289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1"/>
                    <a:pt x="0" y="68"/>
                    <a:pt x="103" y="117"/>
                  </a:cubicBezTo>
                  <a:cubicBezTo>
                    <a:pt x="155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5" name="Google Shape;62415;p26"/>
            <p:cNvSpPr/>
            <p:nvPr/>
          </p:nvSpPr>
          <p:spPr>
            <a:xfrm>
              <a:off x="8625790" y="20895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0"/>
                  </a:moveTo>
                  <a:lnTo>
                    <a:pt x="635" y="27"/>
                  </a:lnTo>
                  <a:cubicBezTo>
                    <a:pt x="125" y="0"/>
                    <a:pt x="1" y="153"/>
                    <a:pt x="54" y="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6" name="Google Shape;62416;p26"/>
            <p:cNvSpPr/>
            <p:nvPr/>
          </p:nvSpPr>
          <p:spPr>
            <a:xfrm>
              <a:off x="1768602" y="291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7" name="Google Shape;62417;p26"/>
            <p:cNvSpPr/>
            <p:nvPr/>
          </p:nvSpPr>
          <p:spPr>
            <a:xfrm>
              <a:off x="1744689" y="16289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89"/>
                  </a:moveTo>
                  <a:lnTo>
                    <a:pt x="1" y="453"/>
                  </a:lnTo>
                  <a:lnTo>
                    <a:pt x="578" y="453"/>
                  </a:lnTo>
                  <a:cubicBezTo>
                    <a:pt x="629" y="217"/>
                    <a:pt x="643" y="0"/>
                    <a:pt x="1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8" name="Google Shape;62418;p26"/>
            <p:cNvSpPr/>
            <p:nvPr/>
          </p:nvSpPr>
          <p:spPr>
            <a:xfrm>
              <a:off x="8118324" y="16289"/>
              <a:ext cx="26948" cy="13008"/>
            </a:xfrm>
            <a:custGeom>
              <a:avLst/>
              <a:gdLst/>
              <a:ahLst/>
              <a:cxnLst/>
              <a:rect l="l" t="t" r="r" b="b"/>
              <a:pathLst>
                <a:path w="755" h="432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1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9" name="Google Shape;62419;p26"/>
            <p:cNvSpPr/>
            <p:nvPr/>
          </p:nvSpPr>
          <p:spPr>
            <a:xfrm>
              <a:off x="3905901" y="21046"/>
              <a:ext cx="13777" cy="7377"/>
            </a:xfrm>
            <a:custGeom>
              <a:avLst/>
              <a:gdLst/>
              <a:ahLst/>
              <a:cxnLst/>
              <a:rect l="l" t="t" r="r" b="b"/>
              <a:pathLst>
                <a:path w="386" h="245" extrusionOk="0">
                  <a:moveTo>
                    <a:pt x="386" y="113"/>
                  </a:moveTo>
                  <a:cubicBezTo>
                    <a:pt x="383" y="21"/>
                    <a:pt x="49" y="0"/>
                    <a:pt x="1" y="113"/>
                  </a:cubicBezTo>
                  <a:cubicBezTo>
                    <a:pt x="216" y="103"/>
                    <a:pt x="304" y="244"/>
                    <a:pt x="386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0" name="Google Shape;62420;p26"/>
            <p:cNvSpPr/>
            <p:nvPr/>
          </p:nvSpPr>
          <p:spPr>
            <a:xfrm>
              <a:off x="1541388" y="2366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5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3"/>
                    <a:pt x="395" y="72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1" name="Google Shape;62421;p26"/>
            <p:cNvSpPr/>
            <p:nvPr/>
          </p:nvSpPr>
          <p:spPr>
            <a:xfrm>
              <a:off x="560719" y="2131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4"/>
                  </a:moveTo>
                  <a:cubicBezTo>
                    <a:pt x="195" y="55"/>
                    <a:pt x="34" y="0"/>
                    <a:pt x="0" y="104"/>
                  </a:cubicBezTo>
                  <a:cubicBezTo>
                    <a:pt x="0" y="154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2" name="Google Shape;62422;p26"/>
            <p:cNvSpPr/>
            <p:nvPr/>
          </p:nvSpPr>
          <p:spPr>
            <a:xfrm>
              <a:off x="271615" y="18125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19"/>
                  </a:moveTo>
                  <a:cubicBezTo>
                    <a:pt x="515" y="2"/>
                    <a:pt x="54" y="1"/>
                    <a:pt x="1" y="210"/>
                  </a:cubicBezTo>
                  <a:cubicBezTo>
                    <a:pt x="257" y="328"/>
                    <a:pt x="719" y="331"/>
                    <a:pt x="775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3" name="Google Shape;62423;p26"/>
            <p:cNvSpPr/>
            <p:nvPr/>
          </p:nvSpPr>
          <p:spPr>
            <a:xfrm>
              <a:off x="4135935" y="785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4" y="551"/>
                  </a:moveTo>
                  <a:cubicBezTo>
                    <a:pt x="1039" y="1"/>
                    <a:pt x="0" y="490"/>
                    <a:pt x="884" y="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4" name="Google Shape;62424;p26"/>
            <p:cNvSpPr/>
            <p:nvPr/>
          </p:nvSpPr>
          <p:spPr>
            <a:xfrm>
              <a:off x="860887" y="16409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6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0"/>
                    <a:pt x="75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5" name="Google Shape;62425;p26"/>
            <p:cNvSpPr/>
            <p:nvPr/>
          </p:nvSpPr>
          <p:spPr>
            <a:xfrm>
              <a:off x="6958482" y="18246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9" y="1"/>
                    <a:pt x="1" y="68"/>
                    <a:pt x="97" y="115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6" name="Google Shape;62426;p26"/>
            <p:cNvSpPr/>
            <p:nvPr/>
          </p:nvSpPr>
          <p:spPr>
            <a:xfrm>
              <a:off x="5981739" y="10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5" y="158"/>
                    <a:pt x="612" y="22"/>
                    <a:pt x="277" y="0"/>
                  </a:cubicBezTo>
                  <a:cubicBezTo>
                    <a:pt x="214" y="123"/>
                    <a:pt x="0" y="174"/>
                    <a:pt x="84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7" name="Google Shape;62427;p26"/>
            <p:cNvSpPr/>
            <p:nvPr/>
          </p:nvSpPr>
          <p:spPr>
            <a:xfrm>
              <a:off x="2912347" y="7076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8" name="Google Shape;62428;p26"/>
            <p:cNvSpPr/>
            <p:nvPr/>
          </p:nvSpPr>
          <p:spPr>
            <a:xfrm>
              <a:off x="2177345" y="8069"/>
              <a:ext cx="14705" cy="9455"/>
            </a:xfrm>
            <a:custGeom>
              <a:avLst/>
              <a:gdLst/>
              <a:ahLst/>
              <a:cxnLst/>
              <a:rect l="l" t="t" r="r" b="b"/>
              <a:pathLst>
                <a:path w="412" h="314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0"/>
                  </a:cubicBezTo>
                  <a:cubicBezTo>
                    <a:pt x="46" y="143"/>
                    <a:pt x="0" y="314"/>
                    <a:pt x="41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9" name="Google Shape;62429;p26"/>
            <p:cNvSpPr/>
            <p:nvPr/>
          </p:nvSpPr>
          <p:spPr>
            <a:xfrm>
              <a:off x="1909763" y="13519"/>
              <a:ext cx="13920" cy="2710"/>
            </a:xfrm>
            <a:custGeom>
              <a:avLst/>
              <a:gdLst/>
              <a:ahLst/>
              <a:cxnLst/>
              <a:rect l="l" t="t" r="r" b="b"/>
              <a:pathLst>
                <a:path w="390" h="90" extrusionOk="0">
                  <a:moveTo>
                    <a:pt x="390" y="1"/>
                  </a:moveTo>
                  <a:cubicBezTo>
                    <a:pt x="240" y="21"/>
                    <a:pt x="6" y="2"/>
                    <a:pt x="1" y="90"/>
                  </a:cubicBezTo>
                  <a:cubicBezTo>
                    <a:pt x="153" y="70"/>
                    <a:pt x="384" y="88"/>
                    <a:pt x="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0" name="Google Shape;62430;p26"/>
            <p:cNvSpPr/>
            <p:nvPr/>
          </p:nvSpPr>
          <p:spPr>
            <a:xfrm>
              <a:off x="3998736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42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1" name="Google Shape;62431;p26"/>
            <p:cNvSpPr/>
            <p:nvPr/>
          </p:nvSpPr>
          <p:spPr>
            <a:xfrm>
              <a:off x="804994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38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2" name="Google Shape;62432;p26"/>
            <p:cNvSpPr/>
            <p:nvPr/>
          </p:nvSpPr>
          <p:spPr>
            <a:xfrm>
              <a:off x="6982645" y="5329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7" y="0"/>
                  </a:moveTo>
                  <a:lnTo>
                    <a:pt x="1" y="0"/>
                  </a:lnTo>
                  <a:lnTo>
                    <a:pt x="1" y="180"/>
                  </a:lnTo>
                  <a:lnTo>
                    <a:pt x="387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3" name="Google Shape;62433;p26"/>
            <p:cNvSpPr/>
            <p:nvPr/>
          </p:nvSpPr>
          <p:spPr>
            <a:xfrm>
              <a:off x="3155694" y="2559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4" name="Google Shape;62434;p26"/>
            <p:cNvSpPr/>
            <p:nvPr/>
          </p:nvSpPr>
          <p:spPr>
            <a:xfrm>
              <a:off x="2086081" y="0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7"/>
                  </a:moveTo>
                  <a:cubicBezTo>
                    <a:pt x="321" y="182"/>
                    <a:pt x="341" y="292"/>
                    <a:pt x="654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5" name="Google Shape;62435;p26"/>
            <p:cNvSpPr/>
            <p:nvPr/>
          </p:nvSpPr>
          <p:spPr>
            <a:xfrm>
              <a:off x="3138455" y="1776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6" y="1"/>
                    <a:pt x="0" y="70"/>
                    <a:pt x="98" y="118"/>
                  </a:cubicBezTo>
                  <a:cubicBezTo>
                    <a:pt x="151" y="143"/>
                    <a:pt x="389" y="74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6" name="Google Shape;62436;p26"/>
            <p:cNvSpPr/>
            <p:nvPr/>
          </p:nvSpPr>
          <p:spPr>
            <a:xfrm>
              <a:off x="2226528" y="25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6" y="20"/>
                    <a:pt x="2" y="2"/>
                    <a:pt x="1" y="92"/>
                  </a:cubicBezTo>
                  <a:cubicBezTo>
                    <a:pt x="148" y="73"/>
                    <a:pt x="377" y="88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7" name="Google Shape;62437;p26"/>
            <p:cNvSpPr/>
            <p:nvPr/>
          </p:nvSpPr>
          <p:spPr>
            <a:xfrm>
              <a:off x="2081869" y="669674"/>
              <a:ext cx="50648" cy="16410"/>
            </a:xfrm>
            <a:custGeom>
              <a:avLst/>
              <a:gdLst/>
              <a:ahLst/>
              <a:cxnLst/>
              <a:rect l="l" t="t" r="r" b="b"/>
              <a:pathLst>
                <a:path w="1419" h="545" extrusionOk="0">
                  <a:moveTo>
                    <a:pt x="194" y="545"/>
                  </a:moveTo>
                  <a:cubicBezTo>
                    <a:pt x="1418" y="478"/>
                    <a:pt x="207" y="1"/>
                    <a:pt x="1" y="271"/>
                  </a:cubicBezTo>
                  <a:cubicBezTo>
                    <a:pt x="228" y="289"/>
                    <a:pt x="209" y="416"/>
                    <a:pt x="194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8" name="Google Shape;62438;p26"/>
            <p:cNvSpPr/>
            <p:nvPr/>
          </p:nvSpPr>
          <p:spPr>
            <a:xfrm>
              <a:off x="8772305" y="379849"/>
              <a:ext cx="34443" cy="11020"/>
            </a:xfrm>
            <a:custGeom>
              <a:avLst/>
              <a:gdLst/>
              <a:ahLst/>
              <a:cxnLst/>
              <a:rect l="l" t="t" r="r" b="b"/>
              <a:pathLst>
                <a:path w="965" h="366" extrusionOk="0">
                  <a:moveTo>
                    <a:pt x="964" y="365"/>
                  </a:moveTo>
                  <a:cubicBezTo>
                    <a:pt x="898" y="124"/>
                    <a:pt x="459" y="58"/>
                    <a:pt x="1" y="1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9" name="Google Shape;62439;p26"/>
            <p:cNvSpPr/>
            <p:nvPr/>
          </p:nvSpPr>
          <p:spPr>
            <a:xfrm>
              <a:off x="9095424" y="152981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8"/>
                    <a:pt x="780" y="0"/>
                  </a:cubicBezTo>
                  <a:cubicBezTo>
                    <a:pt x="610" y="161"/>
                    <a:pt x="0" y="115"/>
                    <a:pt x="204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0" name="Google Shape;62440;p26"/>
            <p:cNvSpPr/>
            <p:nvPr/>
          </p:nvSpPr>
          <p:spPr>
            <a:xfrm>
              <a:off x="835332" y="80570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0"/>
                    <a:pt x="655" y="335"/>
                    <a:pt x="986" y="315"/>
                  </a:cubicBezTo>
                  <a:lnTo>
                    <a:pt x="986" y="41"/>
                  </a:lnTo>
                  <a:cubicBezTo>
                    <a:pt x="612" y="1"/>
                    <a:pt x="0" y="288"/>
                    <a:pt x="406" y="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1" name="Google Shape;62441;p26"/>
            <p:cNvSpPr/>
            <p:nvPr/>
          </p:nvSpPr>
          <p:spPr>
            <a:xfrm>
              <a:off x="808813" y="16951"/>
              <a:ext cx="37549" cy="11141"/>
            </a:xfrm>
            <a:custGeom>
              <a:avLst/>
              <a:gdLst/>
              <a:ahLst/>
              <a:cxnLst/>
              <a:rect l="l" t="t" r="r" b="b"/>
              <a:pathLst>
                <a:path w="1052" h="370" extrusionOk="0">
                  <a:moveTo>
                    <a:pt x="960" y="249"/>
                  </a:moveTo>
                  <a:cubicBezTo>
                    <a:pt x="573" y="249"/>
                    <a:pt x="713" y="0"/>
                    <a:pt x="187" y="67"/>
                  </a:cubicBezTo>
                  <a:cubicBezTo>
                    <a:pt x="0" y="289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2" name="Google Shape;62442;p26"/>
            <p:cNvSpPr/>
            <p:nvPr/>
          </p:nvSpPr>
          <p:spPr>
            <a:xfrm>
              <a:off x="8669406" y="1705467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1"/>
                    <a:pt x="171" y="54"/>
                    <a:pt x="0" y="109"/>
                  </a:cubicBezTo>
                  <a:cubicBezTo>
                    <a:pt x="3" y="200"/>
                    <a:pt x="338" y="224"/>
                    <a:pt x="385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3" name="Google Shape;62443;p26"/>
            <p:cNvSpPr/>
            <p:nvPr/>
          </p:nvSpPr>
          <p:spPr>
            <a:xfrm>
              <a:off x="8066999" y="170802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4" name="Google Shape;62444;p26"/>
            <p:cNvSpPr/>
            <p:nvPr/>
          </p:nvSpPr>
          <p:spPr>
            <a:xfrm>
              <a:off x="3244567" y="1706070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1"/>
                    <a:pt x="606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5" name="Google Shape;62445;p26"/>
            <p:cNvSpPr/>
            <p:nvPr/>
          </p:nvSpPr>
          <p:spPr>
            <a:xfrm>
              <a:off x="113821" y="1705919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5"/>
                  </a:moveTo>
                  <a:cubicBezTo>
                    <a:pt x="246" y="0"/>
                    <a:pt x="83" y="73"/>
                    <a:pt x="1" y="185"/>
                  </a:cubicBezTo>
                  <a:cubicBezTo>
                    <a:pt x="302" y="176"/>
                    <a:pt x="668" y="197"/>
                    <a:pt x="57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6" name="Google Shape;62446;p26"/>
            <p:cNvSpPr/>
            <p:nvPr/>
          </p:nvSpPr>
          <p:spPr>
            <a:xfrm>
              <a:off x="2670678" y="170528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2" y="26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5" y="140"/>
                    <a:pt x="395" y="72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7" name="Google Shape;62447;p26"/>
            <p:cNvSpPr/>
            <p:nvPr/>
          </p:nvSpPr>
          <p:spPr>
            <a:xfrm>
              <a:off x="6889989" y="170251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8"/>
                  </a:moveTo>
                  <a:cubicBezTo>
                    <a:pt x="155" y="142"/>
                    <a:pt x="396" y="74"/>
                    <a:pt x="293" y="27"/>
                  </a:cubicBezTo>
                  <a:cubicBezTo>
                    <a:pt x="240" y="1"/>
                    <a:pt x="1" y="69"/>
                    <a:pt x="101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8" name="Google Shape;62448;p26"/>
            <p:cNvSpPr/>
            <p:nvPr/>
          </p:nvSpPr>
          <p:spPr>
            <a:xfrm>
              <a:off x="5196732" y="170251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1"/>
                    <a:pt x="1" y="69"/>
                    <a:pt x="102" y="116"/>
                  </a:cubicBezTo>
                  <a:cubicBezTo>
                    <a:pt x="155" y="141"/>
                    <a:pt x="395" y="74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9" name="Google Shape;62449;p26"/>
            <p:cNvSpPr/>
            <p:nvPr/>
          </p:nvSpPr>
          <p:spPr>
            <a:xfrm>
              <a:off x="1827636" y="1689600"/>
              <a:ext cx="39761" cy="13670"/>
            </a:xfrm>
            <a:custGeom>
              <a:avLst/>
              <a:gdLst/>
              <a:ahLst/>
              <a:cxnLst/>
              <a:rect l="l" t="t" r="r" b="b"/>
              <a:pathLst>
                <a:path w="1114" h="454" extrusionOk="0">
                  <a:moveTo>
                    <a:pt x="577" y="0"/>
                  </a:moveTo>
                  <a:cubicBezTo>
                    <a:pt x="405" y="160"/>
                    <a:pt x="113" y="264"/>
                    <a:pt x="0" y="453"/>
                  </a:cubicBezTo>
                  <a:cubicBezTo>
                    <a:pt x="388" y="447"/>
                    <a:pt x="1114" y="143"/>
                    <a:pt x="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0" name="Google Shape;62450;p26"/>
            <p:cNvSpPr/>
            <p:nvPr/>
          </p:nvSpPr>
          <p:spPr>
            <a:xfrm>
              <a:off x="1665738" y="16998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1" y="114"/>
                  </a:moveTo>
                  <a:cubicBezTo>
                    <a:pt x="154" y="139"/>
                    <a:pt x="396" y="73"/>
                    <a:pt x="291" y="26"/>
                  </a:cubicBezTo>
                  <a:cubicBezTo>
                    <a:pt x="239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1" name="Google Shape;62451;p26"/>
            <p:cNvSpPr/>
            <p:nvPr/>
          </p:nvSpPr>
          <p:spPr>
            <a:xfrm>
              <a:off x="1087602" y="16970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1" y="140"/>
                    <a:pt x="393" y="72"/>
                    <a:pt x="290" y="27"/>
                  </a:cubicBezTo>
                  <a:cubicBezTo>
                    <a:pt x="241" y="0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2" name="Google Shape;62452;p26"/>
            <p:cNvSpPr/>
            <p:nvPr/>
          </p:nvSpPr>
          <p:spPr>
            <a:xfrm>
              <a:off x="2732675" y="16943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0" y="118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3" name="Google Shape;62453;p26"/>
            <p:cNvSpPr/>
            <p:nvPr/>
          </p:nvSpPr>
          <p:spPr>
            <a:xfrm>
              <a:off x="2867019" y="1689600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4" name="Google Shape;62454;p26"/>
            <p:cNvSpPr/>
            <p:nvPr/>
          </p:nvSpPr>
          <p:spPr>
            <a:xfrm>
              <a:off x="6556306" y="1686499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3"/>
                    <a:pt x="36" y="0"/>
                    <a:pt x="1" y="103"/>
                  </a:cubicBezTo>
                  <a:cubicBezTo>
                    <a:pt x="1" y="156"/>
                    <a:pt x="157" y="208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5" name="Google Shape;62455;p26"/>
            <p:cNvSpPr/>
            <p:nvPr/>
          </p:nvSpPr>
          <p:spPr>
            <a:xfrm>
              <a:off x="4222952" y="168649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6"/>
                    <a:pt x="155" y="208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6" name="Google Shape;62456;p26"/>
            <p:cNvSpPr/>
            <p:nvPr/>
          </p:nvSpPr>
          <p:spPr>
            <a:xfrm>
              <a:off x="536948" y="168881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7" y="0"/>
                    <a:pt x="1" y="68"/>
                    <a:pt x="100" y="116"/>
                  </a:cubicBezTo>
                  <a:cubicBezTo>
                    <a:pt x="152" y="143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7" name="Google Shape;62457;p26"/>
            <p:cNvSpPr/>
            <p:nvPr/>
          </p:nvSpPr>
          <p:spPr>
            <a:xfrm>
              <a:off x="5475664" y="1681381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6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5"/>
                    <a:pt x="388" y="273"/>
                  </a:cubicBezTo>
                  <a:cubicBezTo>
                    <a:pt x="387" y="183"/>
                    <a:pt x="542" y="165"/>
                    <a:pt x="58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8" name="Google Shape;62458;p26"/>
            <p:cNvSpPr/>
            <p:nvPr/>
          </p:nvSpPr>
          <p:spPr>
            <a:xfrm>
              <a:off x="4844918" y="1680989"/>
              <a:ext cx="33551" cy="15778"/>
            </a:xfrm>
            <a:custGeom>
              <a:avLst/>
              <a:gdLst/>
              <a:ahLst/>
              <a:cxnLst/>
              <a:rect l="l" t="t" r="r" b="b"/>
              <a:pathLst>
                <a:path w="940" h="524" extrusionOk="0">
                  <a:moveTo>
                    <a:pt x="895" y="196"/>
                  </a:moveTo>
                  <a:cubicBezTo>
                    <a:pt x="939" y="139"/>
                    <a:pt x="604" y="1"/>
                    <a:pt x="510" y="15"/>
                  </a:cubicBezTo>
                  <a:cubicBezTo>
                    <a:pt x="1" y="87"/>
                    <a:pt x="633" y="524"/>
                    <a:pt x="895" y="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9" name="Google Shape;62459;p26"/>
            <p:cNvSpPr/>
            <p:nvPr/>
          </p:nvSpPr>
          <p:spPr>
            <a:xfrm>
              <a:off x="416667" y="1672589"/>
              <a:ext cx="40333" cy="14724"/>
            </a:xfrm>
            <a:custGeom>
              <a:avLst/>
              <a:gdLst/>
              <a:ahLst/>
              <a:cxnLst/>
              <a:rect l="l" t="t" r="r" b="b"/>
              <a:pathLst>
                <a:path w="1130" h="489" extrusionOk="0">
                  <a:moveTo>
                    <a:pt x="770" y="384"/>
                  </a:moveTo>
                  <a:cubicBezTo>
                    <a:pt x="1129" y="80"/>
                    <a:pt x="79" y="0"/>
                    <a:pt x="0" y="201"/>
                  </a:cubicBezTo>
                  <a:cubicBezTo>
                    <a:pt x="302" y="242"/>
                    <a:pt x="165" y="488"/>
                    <a:pt x="770" y="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0" name="Google Shape;62460;p26"/>
            <p:cNvSpPr/>
            <p:nvPr/>
          </p:nvSpPr>
          <p:spPr>
            <a:xfrm>
              <a:off x="822733" y="1662292"/>
              <a:ext cx="50398" cy="17404"/>
            </a:xfrm>
            <a:custGeom>
              <a:avLst/>
              <a:gdLst/>
              <a:ahLst/>
              <a:cxnLst/>
              <a:rect l="l" t="t" r="r" b="b"/>
              <a:pathLst>
                <a:path w="1412" h="578" extrusionOk="0">
                  <a:moveTo>
                    <a:pt x="1157" y="545"/>
                  </a:moveTo>
                  <a:cubicBezTo>
                    <a:pt x="1320" y="440"/>
                    <a:pt x="1412" y="302"/>
                    <a:pt x="1350" y="92"/>
                  </a:cubicBezTo>
                  <a:cubicBezTo>
                    <a:pt x="721" y="145"/>
                    <a:pt x="451" y="32"/>
                    <a:pt x="1" y="0"/>
                  </a:cubicBezTo>
                  <a:cubicBezTo>
                    <a:pt x="229" y="255"/>
                    <a:pt x="314" y="577"/>
                    <a:pt x="1157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1" name="Google Shape;62461;p26"/>
            <p:cNvSpPr/>
            <p:nvPr/>
          </p:nvSpPr>
          <p:spPr>
            <a:xfrm>
              <a:off x="1189645" y="1659582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4"/>
                    <a:pt x="531" y="356"/>
                    <a:pt x="713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2" name="Google Shape;62462;p26"/>
            <p:cNvSpPr/>
            <p:nvPr/>
          </p:nvSpPr>
          <p:spPr>
            <a:xfrm>
              <a:off x="6690364" y="166698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7"/>
                  </a:cubicBezTo>
                  <a:cubicBezTo>
                    <a:pt x="244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3" name="Google Shape;62463;p26"/>
            <p:cNvSpPr/>
            <p:nvPr/>
          </p:nvSpPr>
          <p:spPr>
            <a:xfrm>
              <a:off x="6611343" y="1662232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4"/>
                  </a:moveTo>
                  <a:lnTo>
                    <a:pt x="387" y="184"/>
                  </a:lnTo>
                  <a:lnTo>
                    <a:pt x="38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4" name="Google Shape;62464;p26"/>
            <p:cNvSpPr/>
            <p:nvPr/>
          </p:nvSpPr>
          <p:spPr>
            <a:xfrm>
              <a:off x="5234673" y="1661690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1"/>
                    <a:pt x="174" y="54"/>
                    <a:pt x="0" y="110"/>
                  </a:cubicBezTo>
                  <a:cubicBezTo>
                    <a:pt x="5" y="203"/>
                    <a:pt x="341" y="225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5" name="Google Shape;62465;p26"/>
            <p:cNvSpPr/>
            <p:nvPr/>
          </p:nvSpPr>
          <p:spPr>
            <a:xfrm>
              <a:off x="8006537" y="1651332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1"/>
                    <a:pt x="0" y="64"/>
                    <a:pt x="59" y="273"/>
                  </a:cubicBezTo>
                  <a:cubicBezTo>
                    <a:pt x="397" y="546"/>
                    <a:pt x="1252" y="144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6" name="Google Shape;62466;p26"/>
            <p:cNvSpPr/>
            <p:nvPr/>
          </p:nvSpPr>
          <p:spPr>
            <a:xfrm>
              <a:off x="6683547" y="165879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1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7" name="Google Shape;62467;p26"/>
            <p:cNvSpPr/>
            <p:nvPr/>
          </p:nvSpPr>
          <p:spPr>
            <a:xfrm>
              <a:off x="9075543" y="165407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8" name="Google Shape;62468;p26"/>
            <p:cNvSpPr/>
            <p:nvPr/>
          </p:nvSpPr>
          <p:spPr>
            <a:xfrm>
              <a:off x="5841969" y="1644197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3" y="511"/>
                  </a:moveTo>
                  <a:cubicBezTo>
                    <a:pt x="403" y="387"/>
                    <a:pt x="620" y="336"/>
                    <a:pt x="538" y="147"/>
                  </a:cubicBezTo>
                  <a:cubicBezTo>
                    <a:pt x="0" y="1"/>
                    <a:pt x="4" y="537"/>
                    <a:pt x="343" y="5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9" name="Google Shape;62469;p26"/>
            <p:cNvSpPr/>
            <p:nvPr/>
          </p:nvSpPr>
          <p:spPr>
            <a:xfrm>
              <a:off x="5410169" y="165328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6"/>
                  </a:moveTo>
                  <a:cubicBezTo>
                    <a:pt x="238" y="0"/>
                    <a:pt x="0" y="71"/>
                    <a:pt x="98" y="118"/>
                  </a:cubicBezTo>
                  <a:cubicBezTo>
                    <a:pt x="150" y="143"/>
                    <a:pt x="394" y="73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0" name="Google Shape;62470;p26"/>
            <p:cNvSpPr/>
            <p:nvPr/>
          </p:nvSpPr>
          <p:spPr>
            <a:xfrm>
              <a:off x="2537012" y="1644197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8"/>
                    <a:pt x="1314" y="323"/>
                    <a:pt x="1337" y="146"/>
                  </a:cubicBezTo>
                  <a:cubicBezTo>
                    <a:pt x="940" y="203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1" name="Google Shape;62471;p26"/>
            <p:cNvSpPr/>
            <p:nvPr/>
          </p:nvSpPr>
          <p:spPr>
            <a:xfrm>
              <a:off x="1440273" y="163910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0"/>
                    <a:pt x="655" y="0"/>
                    <a:pt x="54" y="42"/>
                  </a:cubicBezTo>
                  <a:cubicBezTo>
                    <a:pt x="1" y="251"/>
                    <a:pt x="100" y="385"/>
                    <a:pt x="439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2" name="Google Shape;62472;p26"/>
            <p:cNvSpPr/>
            <p:nvPr/>
          </p:nvSpPr>
          <p:spPr>
            <a:xfrm>
              <a:off x="8886091" y="1645160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4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3" name="Google Shape;62473;p26"/>
            <p:cNvSpPr/>
            <p:nvPr/>
          </p:nvSpPr>
          <p:spPr>
            <a:xfrm>
              <a:off x="8941270" y="164239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6" y="1"/>
                    <a:pt x="0" y="69"/>
                    <a:pt x="98" y="116"/>
                  </a:cubicBezTo>
                  <a:cubicBezTo>
                    <a:pt x="151" y="140"/>
                    <a:pt x="390" y="72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4" name="Google Shape;62474;p26"/>
            <p:cNvSpPr/>
            <p:nvPr/>
          </p:nvSpPr>
          <p:spPr>
            <a:xfrm>
              <a:off x="6907335" y="1632816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5" name="Google Shape;62475;p26"/>
            <p:cNvSpPr/>
            <p:nvPr/>
          </p:nvSpPr>
          <p:spPr>
            <a:xfrm>
              <a:off x="2619139" y="1639680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4"/>
                  </a:moveTo>
                  <a:cubicBezTo>
                    <a:pt x="385" y="23"/>
                    <a:pt x="50" y="1"/>
                    <a:pt x="1" y="114"/>
                  </a:cubicBezTo>
                  <a:cubicBezTo>
                    <a:pt x="217" y="105"/>
                    <a:pt x="300" y="247"/>
                    <a:pt x="386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6" name="Google Shape;62476;p26"/>
            <p:cNvSpPr/>
            <p:nvPr/>
          </p:nvSpPr>
          <p:spPr>
            <a:xfrm>
              <a:off x="865599" y="1623994"/>
              <a:ext cx="41653" cy="18759"/>
            </a:xfrm>
            <a:custGeom>
              <a:avLst/>
              <a:gdLst/>
              <a:ahLst/>
              <a:cxnLst/>
              <a:rect l="l" t="t" r="r" b="b"/>
              <a:pathLst>
                <a:path w="1167" h="623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2"/>
                    <a:pt x="725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7" name="Google Shape;62477;p26"/>
            <p:cNvSpPr/>
            <p:nvPr/>
          </p:nvSpPr>
          <p:spPr>
            <a:xfrm>
              <a:off x="6132858" y="163143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2"/>
                    <a:pt x="296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8" name="Google Shape;62478;p26"/>
            <p:cNvSpPr/>
            <p:nvPr/>
          </p:nvSpPr>
          <p:spPr>
            <a:xfrm>
              <a:off x="6052908" y="162947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182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2"/>
                    <a:pt x="606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9" name="Google Shape;62479;p26"/>
            <p:cNvSpPr/>
            <p:nvPr/>
          </p:nvSpPr>
          <p:spPr>
            <a:xfrm>
              <a:off x="1387485" y="1619718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6"/>
                  </a:moveTo>
                  <a:cubicBezTo>
                    <a:pt x="386" y="359"/>
                    <a:pt x="403" y="306"/>
                    <a:pt x="566" y="324"/>
                  </a:cubicBezTo>
                  <a:lnTo>
                    <a:pt x="566" y="143"/>
                  </a:lnTo>
                  <a:cubicBezTo>
                    <a:pt x="95" y="1"/>
                    <a:pt x="1" y="451"/>
                    <a:pt x="376" y="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0" name="Google Shape;62480;p26"/>
            <p:cNvSpPr/>
            <p:nvPr/>
          </p:nvSpPr>
          <p:spPr>
            <a:xfrm>
              <a:off x="5244988" y="162601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5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1" name="Google Shape;62481;p26"/>
            <p:cNvSpPr/>
            <p:nvPr/>
          </p:nvSpPr>
          <p:spPr>
            <a:xfrm>
              <a:off x="84304" y="1621224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4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7"/>
                    <a:pt x="55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2" name="Google Shape;62482;p26"/>
            <p:cNvSpPr/>
            <p:nvPr/>
          </p:nvSpPr>
          <p:spPr>
            <a:xfrm>
              <a:off x="8428486" y="16208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0" y="153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3" name="Google Shape;62483;p26"/>
            <p:cNvSpPr/>
            <p:nvPr/>
          </p:nvSpPr>
          <p:spPr>
            <a:xfrm>
              <a:off x="5282892" y="1615864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1"/>
                  </a:cubicBezTo>
                  <a:cubicBezTo>
                    <a:pt x="239" y="160"/>
                    <a:pt x="0" y="452"/>
                    <a:pt x="580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4" name="Google Shape;62484;p26"/>
            <p:cNvSpPr/>
            <p:nvPr/>
          </p:nvSpPr>
          <p:spPr>
            <a:xfrm>
              <a:off x="3965685" y="1604875"/>
              <a:ext cx="57358" cy="21920"/>
            </a:xfrm>
            <a:custGeom>
              <a:avLst/>
              <a:gdLst/>
              <a:ahLst/>
              <a:cxnLst/>
              <a:rect l="l" t="t" r="r" b="b"/>
              <a:pathLst>
                <a:path w="1607" h="728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0"/>
                  </a:cubicBezTo>
                  <a:cubicBezTo>
                    <a:pt x="1" y="428"/>
                    <a:pt x="418" y="624"/>
                    <a:pt x="1037" y="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5" name="Google Shape;62485;p26"/>
            <p:cNvSpPr/>
            <p:nvPr/>
          </p:nvSpPr>
          <p:spPr>
            <a:xfrm>
              <a:off x="8452542" y="161776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5"/>
                  </a:moveTo>
                  <a:cubicBezTo>
                    <a:pt x="153" y="141"/>
                    <a:pt x="393" y="71"/>
                    <a:pt x="292" y="25"/>
                  </a:cubicBezTo>
                  <a:cubicBezTo>
                    <a:pt x="238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6" name="Google Shape;62486;p26"/>
            <p:cNvSpPr/>
            <p:nvPr/>
          </p:nvSpPr>
          <p:spPr>
            <a:xfrm>
              <a:off x="578244" y="1617761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4" y="141"/>
                    <a:pt x="394" y="71"/>
                    <a:pt x="294" y="25"/>
                  </a:cubicBezTo>
                  <a:cubicBezTo>
                    <a:pt x="240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7" name="Google Shape;62487;p26"/>
            <p:cNvSpPr/>
            <p:nvPr/>
          </p:nvSpPr>
          <p:spPr>
            <a:xfrm>
              <a:off x="5196732" y="161499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8" name="Google Shape;62488;p26"/>
            <p:cNvSpPr/>
            <p:nvPr/>
          </p:nvSpPr>
          <p:spPr>
            <a:xfrm>
              <a:off x="1655495" y="1606350"/>
              <a:ext cx="34872" cy="15326"/>
            </a:xfrm>
            <a:custGeom>
              <a:avLst/>
              <a:gdLst/>
              <a:ahLst/>
              <a:cxnLst/>
              <a:rect l="l" t="t" r="r" b="b"/>
              <a:pathLst>
                <a:path w="977" h="509" extrusionOk="0">
                  <a:moveTo>
                    <a:pt x="773" y="404"/>
                  </a:moveTo>
                  <a:cubicBezTo>
                    <a:pt x="977" y="174"/>
                    <a:pt x="122" y="1"/>
                    <a:pt x="0" y="221"/>
                  </a:cubicBezTo>
                  <a:cubicBezTo>
                    <a:pt x="307" y="262"/>
                    <a:pt x="166" y="508"/>
                    <a:pt x="773" y="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9" name="Google Shape;62489;p26"/>
            <p:cNvSpPr/>
            <p:nvPr/>
          </p:nvSpPr>
          <p:spPr>
            <a:xfrm>
              <a:off x="323796" y="1612643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8"/>
                    <a:pt x="672" y="12"/>
                  </a:cubicBezTo>
                  <a:cubicBezTo>
                    <a:pt x="368" y="23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0" name="Google Shape;62490;p26"/>
            <p:cNvSpPr/>
            <p:nvPr/>
          </p:nvSpPr>
          <p:spPr>
            <a:xfrm>
              <a:off x="2564138" y="161303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79" y="89"/>
                    <a:pt x="385" y="1"/>
                  </a:cubicBezTo>
                  <a:cubicBezTo>
                    <a:pt x="238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1" name="Google Shape;62491;p26"/>
            <p:cNvSpPr/>
            <p:nvPr/>
          </p:nvSpPr>
          <p:spPr>
            <a:xfrm>
              <a:off x="1934177" y="161234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2" name="Google Shape;62492;p26"/>
            <p:cNvSpPr/>
            <p:nvPr/>
          </p:nvSpPr>
          <p:spPr>
            <a:xfrm>
              <a:off x="7013875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7" y="141"/>
                    <a:pt x="393" y="73"/>
                    <a:pt x="296" y="27"/>
                  </a:cubicBezTo>
                  <a:cubicBezTo>
                    <a:pt x="242" y="1"/>
                    <a:pt x="1" y="69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3" name="Google Shape;62493;p26"/>
            <p:cNvSpPr/>
            <p:nvPr/>
          </p:nvSpPr>
          <p:spPr>
            <a:xfrm>
              <a:off x="5503218" y="1593885"/>
              <a:ext cx="33622" cy="17343"/>
            </a:xfrm>
            <a:custGeom>
              <a:avLst/>
              <a:gdLst/>
              <a:ahLst/>
              <a:cxnLst/>
              <a:rect l="l" t="t" r="r" b="b"/>
              <a:pathLst>
                <a:path w="942" h="576" extrusionOk="0">
                  <a:moveTo>
                    <a:pt x="0" y="92"/>
                  </a:moveTo>
                  <a:lnTo>
                    <a:pt x="0" y="275"/>
                  </a:lnTo>
                  <a:cubicBezTo>
                    <a:pt x="355" y="575"/>
                    <a:pt x="941" y="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4" name="Google Shape;62494;p26"/>
            <p:cNvSpPr/>
            <p:nvPr/>
          </p:nvSpPr>
          <p:spPr>
            <a:xfrm>
              <a:off x="4453450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7"/>
                  </a:moveTo>
                  <a:cubicBezTo>
                    <a:pt x="239" y="1"/>
                    <a:pt x="0" y="71"/>
                    <a:pt x="98" y="117"/>
                  </a:cubicBezTo>
                  <a:cubicBezTo>
                    <a:pt x="154" y="141"/>
                    <a:pt x="393" y="73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5" name="Google Shape;62495;p26"/>
            <p:cNvSpPr/>
            <p:nvPr/>
          </p:nvSpPr>
          <p:spPr>
            <a:xfrm>
              <a:off x="2494396" y="1596655"/>
              <a:ext cx="21594" cy="9485"/>
            </a:xfrm>
            <a:custGeom>
              <a:avLst/>
              <a:gdLst/>
              <a:ahLst/>
              <a:cxnLst/>
              <a:rect l="l" t="t" r="r" b="b"/>
              <a:pathLst>
                <a:path w="605" h="315" extrusionOk="0">
                  <a:moveTo>
                    <a:pt x="411" y="273"/>
                  </a:moveTo>
                  <a:cubicBezTo>
                    <a:pt x="405" y="146"/>
                    <a:pt x="503" y="73"/>
                    <a:pt x="604" y="0"/>
                  </a:cubicBezTo>
                  <a:lnTo>
                    <a:pt x="26" y="0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6" name="Google Shape;62496;p26"/>
            <p:cNvSpPr/>
            <p:nvPr/>
          </p:nvSpPr>
          <p:spPr>
            <a:xfrm>
              <a:off x="5244988" y="159861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0" y="1"/>
                    <a:pt x="1" y="68"/>
                    <a:pt x="96" y="117"/>
                  </a:cubicBezTo>
                  <a:cubicBezTo>
                    <a:pt x="154" y="143"/>
                    <a:pt x="394" y="74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7" name="Google Shape;62497;p26"/>
            <p:cNvSpPr/>
            <p:nvPr/>
          </p:nvSpPr>
          <p:spPr>
            <a:xfrm>
              <a:off x="3073496" y="1595902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5"/>
                  </a:moveTo>
                  <a:cubicBezTo>
                    <a:pt x="384" y="24"/>
                    <a:pt x="46" y="0"/>
                    <a:pt x="0" y="115"/>
                  </a:cubicBezTo>
                  <a:cubicBezTo>
                    <a:pt x="216" y="106"/>
                    <a:pt x="302" y="249"/>
                    <a:pt x="385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8" name="Google Shape;62498;p26"/>
            <p:cNvSpPr/>
            <p:nvPr/>
          </p:nvSpPr>
          <p:spPr>
            <a:xfrm>
              <a:off x="2990905" y="1596655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9" name="Google Shape;62499;p26"/>
            <p:cNvSpPr/>
            <p:nvPr/>
          </p:nvSpPr>
          <p:spPr>
            <a:xfrm>
              <a:off x="2521593" y="1593945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0" name="Google Shape;62500;p26"/>
            <p:cNvSpPr/>
            <p:nvPr/>
          </p:nvSpPr>
          <p:spPr>
            <a:xfrm>
              <a:off x="1903339" y="159355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1" name="Google Shape;62501;p26"/>
            <p:cNvSpPr/>
            <p:nvPr/>
          </p:nvSpPr>
          <p:spPr>
            <a:xfrm>
              <a:off x="8813922" y="159117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2" name="Google Shape;62502;p26"/>
            <p:cNvSpPr/>
            <p:nvPr/>
          </p:nvSpPr>
          <p:spPr>
            <a:xfrm>
              <a:off x="5609794" y="158765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3" name="Google Shape;62503;p26"/>
            <p:cNvSpPr/>
            <p:nvPr/>
          </p:nvSpPr>
          <p:spPr>
            <a:xfrm>
              <a:off x="2509065" y="1582986"/>
              <a:ext cx="20630" cy="8220"/>
            </a:xfrm>
            <a:custGeom>
              <a:avLst/>
              <a:gdLst/>
              <a:ahLst/>
              <a:cxnLst/>
              <a:rect l="l" t="t" r="r" b="b"/>
              <a:pathLst>
                <a:path w="578" h="273" extrusionOk="0">
                  <a:moveTo>
                    <a:pt x="385" y="273"/>
                  </a:moveTo>
                  <a:cubicBezTo>
                    <a:pt x="385" y="183"/>
                    <a:pt x="542" y="166"/>
                    <a:pt x="577" y="90"/>
                  </a:cubicBezTo>
                  <a:cubicBezTo>
                    <a:pt x="385" y="90"/>
                    <a:pt x="347" y="17"/>
                    <a:pt x="195" y="0"/>
                  </a:cubicBezTo>
                  <a:cubicBezTo>
                    <a:pt x="195" y="91"/>
                    <a:pt x="38" y="108"/>
                    <a:pt x="0" y="183"/>
                  </a:cubicBezTo>
                  <a:cubicBezTo>
                    <a:pt x="195" y="181"/>
                    <a:pt x="230" y="255"/>
                    <a:pt x="38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4" name="Google Shape;62504;p26"/>
            <p:cNvSpPr/>
            <p:nvPr/>
          </p:nvSpPr>
          <p:spPr>
            <a:xfrm>
              <a:off x="1807007" y="1576242"/>
              <a:ext cx="28911" cy="16952"/>
            </a:xfrm>
            <a:custGeom>
              <a:avLst/>
              <a:gdLst/>
              <a:ahLst/>
              <a:cxnLst/>
              <a:rect l="l" t="t" r="r" b="b"/>
              <a:pathLst>
                <a:path w="810" h="563" extrusionOk="0">
                  <a:moveTo>
                    <a:pt x="770" y="497"/>
                  </a:moveTo>
                  <a:cubicBezTo>
                    <a:pt x="809" y="237"/>
                    <a:pt x="796" y="1"/>
                    <a:pt x="195" y="44"/>
                  </a:cubicBezTo>
                  <a:cubicBezTo>
                    <a:pt x="201" y="169"/>
                    <a:pt x="102" y="242"/>
                    <a:pt x="0" y="315"/>
                  </a:cubicBezTo>
                  <a:cubicBezTo>
                    <a:pt x="384" y="315"/>
                    <a:pt x="247" y="562"/>
                    <a:pt x="770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5" name="Google Shape;62505;p26"/>
            <p:cNvSpPr/>
            <p:nvPr/>
          </p:nvSpPr>
          <p:spPr>
            <a:xfrm>
              <a:off x="8810531" y="1584943"/>
              <a:ext cx="13849" cy="4306"/>
            </a:xfrm>
            <a:custGeom>
              <a:avLst/>
              <a:gdLst/>
              <a:ahLst/>
              <a:cxnLst/>
              <a:rect l="l" t="t" r="r" b="b"/>
              <a:pathLst>
                <a:path w="388" h="143" extrusionOk="0">
                  <a:moveTo>
                    <a:pt x="289" y="25"/>
                  </a:moveTo>
                  <a:cubicBezTo>
                    <a:pt x="239" y="0"/>
                    <a:pt x="0" y="69"/>
                    <a:pt x="96" y="116"/>
                  </a:cubicBezTo>
                  <a:cubicBezTo>
                    <a:pt x="152" y="143"/>
                    <a:pt x="388" y="72"/>
                    <a:pt x="28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6" name="Google Shape;62506;p26"/>
            <p:cNvSpPr/>
            <p:nvPr/>
          </p:nvSpPr>
          <p:spPr>
            <a:xfrm>
              <a:off x="8597058" y="15849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9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7" name="Google Shape;62507;p26"/>
            <p:cNvSpPr/>
            <p:nvPr/>
          </p:nvSpPr>
          <p:spPr>
            <a:xfrm>
              <a:off x="5372336" y="158265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7" y="206"/>
                    <a:pt x="195" y="101"/>
                  </a:cubicBezTo>
                  <a:cubicBezTo>
                    <a:pt x="196" y="53"/>
                    <a:pt x="38" y="1"/>
                    <a:pt x="3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8" name="Google Shape;62508;p26"/>
            <p:cNvSpPr/>
            <p:nvPr/>
          </p:nvSpPr>
          <p:spPr>
            <a:xfrm>
              <a:off x="3204628" y="1573261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3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6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9" name="Google Shape;62509;p26"/>
            <p:cNvSpPr/>
            <p:nvPr/>
          </p:nvSpPr>
          <p:spPr>
            <a:xfrm>
              <a:off x="8056827" y="1580216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1" y="72"/>
                    <a:pt x="382" y="89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0" name="Google Shape;62510;p26"/>
            <p:cNvSpPr/>
            <p:nvPr/>
          </p:nvSpPr>
          <p:spPr>
            <a:xfrm>
              <a:off x="5489441" y="1574405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2"/>
                  </a:moveTo>
                  <a:cubicBezTo>
                    <a:pt x="194" y="54"/>
                    <a:pt x="37" y="0"/>
                    <a:pt x="1" y="102"/>
                  </a:cubicBezTo>
                  <a:cubicBezTo>
                    <a:pt x="1" y="154"/>
                    <a:pt x="156" y="207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1" name="Google Shape;62511;p26"/>
            <p:cNvSpPr/>
            <p:nvPr/>
          </p:nvSpPr>
          <p:spPr>
            <a:xfrm>
              <a:off x="1452729" y="1572057"/>
              <a:ext cx="23914" cy="10268"/>
            </a:xfrm>
            <a:custGeom>
              <a:avLst/>
              <a:gdLst/>
              <a:ahLst/>
              <a:cxnLst/>
              <a:rect l="l" t="t" r="r" b="b"/>
              <a:pathLst>
                <a:path w="670" h="341" extrusionOk="0">
                  <a:moveTo>
                    <a:pt x="670" y="92"/>
                  </a:moveTo>
                  <a:cubicBezTo>
                    <a:pt x="404" y="94"/>
                    <a:pt x="247" y="48"/>
                    <a:pt x="90" y="0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2" name="Google Shape;62512;p26"/>
            <p:cNvSpPr/>
            <p:nvPr/>
          </p:nvSpPr>
          <p:spPr>
            <a:xfrm>
              <a:off x="4205677" y="157401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1" y="27"/>
                  </a:moveTo>
                  <a:cubicBezTo>
                    <a:pt x="237" y="0"/>
                    <a:pt x="0" y="70"/>
                    <a:pt x="98" y="118"/>
                  </a:cubicBezTo>
                  <a:cubicBezTo>
                    <a:pt x="152" y="141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3" name="Google Shape;62513;p26"/>
            <p:cNvSpPr/>
            <p:nvPr/>
          </p:nvSpPr>
          <p:spPr>
            <a:xfrm>
              <a:off x="1522614" y="1556370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1"/>
                  </a:moveTo>
                  <a:cubicBezTo>
                    <a:pt x="607" y="615"/>
                    <a:pt x="865" y="615"/>
                    <a:pt x="1413" y="521"/>
                  </a:cubicBezTo>
                  <a:cubicBezTo>
                    <a:pt x="1253" y="263"/>
                    <a:pt x="1102" y="0"/>
                    <a:pt x="252" y="67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4" name="Google Shape;62514;p26"/>
            <p:cNvSpPr/>
            <p:nvPr/>
          </p:nvSpPr>
          <p:spPr>
            <a:xfrm>
              <a:off x="2020337" y="1563476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5" name="Google Shape;62515;p26"/>
            <p:cNvSpPr/>
            <p:nvPr/>
          </p:nvSpPr>
          <p:spPr>
            <a:xfrm>
              <a:off x="4863121" y="156383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5" y="3"/>
                    <a:pt x="0" y="92"/>
                  </a:cubicBezTo>
                  <a:cubicBezTo>
                    <a:pt x="149" y="71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6" name="Google Shape;62516;p26"/>
            <p:cNvSpPr/>
            <p:nvPr/>
          </p:nvSpPr>
          <p:spPr>
            <a:xfrm>
              <a:off x="2116740" y="156073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4"/>
                    <a:pt x="37" y="0"/>
                    <a:pt x="1" y="103"/>
                  </a:cubicBezTo>
                  <a:cubicBezTo>
                    <a:pt x="0" y="154"/>
                    <a:pt x="154" y="208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7" name="Google Shape;62517;p26"/>
            <p:cNvSpPr/>
            <p:nvPr/>
          </p:nvSpPr>
          <p:spPr>
            <a:xfrm>
              <a:off x="1707105" y="1563084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1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8" name="Google Shape;62518;p26"/>
            <p:cNvSpPr/>
            <p:nvPr/>
          </p:nvSpPr>
          <p:spPr>
            <a:xfrm>
              <a:off x="5027339" y="1555617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5"/>
                    <a:pt x="218" y="215"/>
                    <a:pt x="606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9" name="Google Shape;62519;p26"/>
            <p:cNvSpPr/>
            <p:nvPr/>
          </p:nvSpPr>
          <p:spPr>
            <a:xfrm>
              <a:off x="3975179" y="1558357"/>
              <a:ext cx="13706" cy="2800"/>
            </a:xfrm>
            <a:custGeom>
              <a:avLst/>
              <a:gdLst/>
              <a:ahLst/>
              <a:cxnLst/>
              <a:rect l="l" t="t" r="r" b="b"/>
              <a:pathLst>
                <a:path w="384" h="93" extrusionOk="0">
                  <a:moveTo>
                    <a:pt x="1" y="92"/>
                  </a:moveTo>
                  <a:cubicBezTo>
                    <a:pt x="151" y="71"/>
                    <a:pt x="379" y="90"/>
                    <a:pt x="383" y="1"/>
                  </a:cubicBezTo>
                  <a:cubicBezTo>
                    <a:pt x="236" y="20"/>
                    <a:pt x="7" y="5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0" name="Google Shape;62520;p26"/>
            <p:cNvSpPr/>
            <p:nvPr/>
          </p:nvSpPr>
          <p:spPr>
            <a:xfrm>
              <a:off x="2216428" y="155763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6"/>
                  </a:moveTo>
                  <a:cubicBezTo>
                    <a:pt x="153" y="141"/>
                    <a:pt x="392" y="72"/>
                    <a:pt x="292" y="25"/>
                  </a:cubicBezTo>
                  <a:cubicBezTo>
                    <a:pt x="238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1" name="Google Shape;62521;p26"/>
            <p:cNvSpPr/>
            <p:nvPr/>
          </p:nvSpPr>
          <p:spPr>
            <a:xfrm>
              <a:off x="8531814" y="155561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4"/>
                    <a:pt x="1" y="92"/>
                  </a:cubicBezTo>
                  <a:cubicBezTo>
                    <a:pt x="150" y="72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2" name="Google Shape;62522;p26"/>
            <p:cNvSpPr/>
            <p:nvPr/>
          </p:nvSpPr>
          <p:spPr>
            <a:xfrm>
              <a:off x="5537625" y="154709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3" name="Google Shape;62523;p26"/>
            <p:cNvSpPr/>
            <p:nvPr/>
          </p:nvSpPr>
          <p:spPr>
            <a:xfrm>
              <a:off x="2075409" y="154748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69"/>
                    <a:pt x="383" y="88"/>
                    <a:pt x="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4" name="Google Shape;62524;p26"/>
            <p:cNvSpPr/>
            <p:nvPr/>
          </p:nvSpPr>
          <p:spPr>
            <a:xfrm>
              <a:off x="1497166" y="15443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5" name="Google Shape;62525;p26"/>
            <p:cNvSpPr/>
            <p:nvPr/>
          </p:nvSpPr>
          <p:spPr>
            <a:xfrm>
              <a:off x="4357046" y="15439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1" y="1"/>
                    <a:pt x="0" y="69"/>
                    <a:pt x="101" y="116"/>
                  </a:cubicBezTo>
                  <a:cubicBezTo>
                    <a:pt x="153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6" name="Google Shape;62526;p26"/>
            <p:cNvSpPr/>
            <p:nvPr/>
          </p:nvSpPr>
          <p:spPr>
            <a:xfrm>
              <a:off x="2488971" y="153523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0"/>
                    <a:pt x="1" y="539"/>
                    <a:pt x="563" y="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7" name="Google Shape;62527;p26"/>
            <p:cNvSpPr/>
            <p:nvPr/>
          </p:nvSpPr>
          <p:spPr>
            <a:xfrm>
              <a:off x="6600921" y="154122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8" name="Google Shape;62528;p26"/>
            <p:cNvSpPr/>
            <p:nvPr/>
          </p:nvSpPr>
          <p:spPr>
            <a:xfrm>
              <a:off x="6249856" y="154122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3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9" name="Google Shape;62529;p26"/>
            <p:cNvSpPr/>
            <p:nvPr/>
          </p:nvSpPr>
          <p:spPr>
            <a:xfrm>
              <a:off x="2271250" y="1533819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0" name="Google Shape;62530;p26"/>
            <p:cNvSpPr/>
            <p:nvPr/>
          </p:nvSpPr>
          <p:spPr>
            <a:xfrm>
              <a:off x="2670678" y="153577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0"/>
                    <a:pt x="0" y="70"/>
                    <a:pt x="102" y="116"/>
                  </a:cubicBezTo>
                  <a:cubicBezTo>
                    <a:pt x="155" y="141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1" name="Google Shape;62531;p26"/>
            <p:cNvSpPr/>
            <p:nvPr/>
          </p:nvSpPr>
          <p:spPr>
            <a:xfrm>
              <a:off x="4317214" y="1524967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5" y="0"/>
                    <a:pt x="405" y="123"/>
                    <a:pt x="59" y="111"/>
                  </a:cubicBezTo>
                  <a:cubicBezTo>
                    <a:pt x="0" y="351"/>
                    <a:pt x="327" y="410"/>
                    <a:pt x="829" y="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2" name="Google Shape;62532;p26"/>
            <p:cNvSpPr/>
            <p:nvPr/>
          </p:nvSpPr>
          <p:spPr>
            <a:xfrm>
              <a:off x="1414718" y="1527315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0" y="306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6"/>
                    <a:pt x="243" y="373"/>
                    <a:pt x="770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3" name="Google Shape;62533;p26"/>
            <p:cNvSpPr/>
            <p:nvPr/>
          </p:nvSpPr>
          <p:spPr>
            <a:xfrm>
              <a:off x="1855119" y="1516837"/>
              <a:ext cx="41332" cy="16952"/>
            </a:xfrm>
            <a:custGeom>
              <a:avLst/>
              <a:gdLst/>
              <a:ahLst/>
              <a:cxnLst/>
              <a:rect l="l" t="t" r="r" b="b"/>
              <a:pathLst>
                <a:path w="1158" h="563" extrusionOk="0">
                  <a:moveTo>
                    <a:pt x="1" y="199"/>
                  </a:moveTo>
                  <a:cubicBezTo>
                    <a:pt x="211" y="402"/>
                    <a:pt x="524" y="559"/>
                    <a:pt x="1157" y="563"/>
                  </a:cubicBezTo>
                  <a:lnTo>
                    <a:pt x="1157" y="108"/>
                  </a:lnTo>
                  <a:cubicBezTo>
                    <a:pt x="819" y="161"/>
                    <a:pt x="27" y="0"/>
                    <a:pt x="1" y="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4" name="Google Shape;62534;p26"/>
            <p:cNvSpPr/>
            <p:nvPr/>
          </p:nvSpPr>
          <p:spPr>
            <a:xfrm>
              <a:off x="857033" y="1517349"/>
              <a:ext cx="45865" cy="16711"/>
            </a:xfrm>
            <a:custGeom>
              <a:avLst/>
              <a:gdLst/>
              <a:ahLst/>
              <a:cxnLst/>
              <a:rect l="l" t="t" r="r" b="b"/>
              <a:pathLst>
                <a:path w="1285" h="555" extrusionOk="0">
                  <a:moveTo>
                    <a:pt x="965" y="0"/>
                  </a:moveTo>
                  <a:cubicBezTo>
                    <a:pt x="361" y="18"/>
                    <a:pt x="38" y="170"/>
                    <a:pt x="0" y="454"/>
                  </a:cubicBezTo>
                  <a:cubicBezTo>
                    <a:pt x="365" y="433"/>
                    <a:pt x="426" y="555"/>
                    <a:pt x="776" y="546"/>
                  </a:cubicBezTo>
                  <a:cubicBezTo>
                    <a:pt x="901" y="355"/>
                    <a:pt x="1285" y="142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5" name="Google Shape;62535;p26"/>
            <p:cNvSpPr/>
            <p:nvPr/>
          </p:nvSpPr>
          <p:spPr>
            <a:xfrm>
              <a:off x="5613399" y="1522829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7"/>
                    <a:pt x="418" y="17"/>
                    <a:pt x="193" y="1"/>
                  </a:cubicBezTo>
                  <a:cubicBezTo>
                    <a:pt x="180" y="57"/>
                    <a:pt x="163" y="109"/>
                    <a:pt x="0" y="95"/>
                  </a:cubicBezTo>
                  <a:cubicBezTo>
                    <a:pt x="21" y="202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6" name="Google Shape;62536;p26"/>
            <p:cNvSpPr/>
            <p:nvPr/>
          </p:nvSpPr>
          <p:spPr>
            <a:xfrm>
              <a:off x="2477942" y="15275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7" name="Google Shape;62537;p26"/>
            <p:cNvSpPr/>
            <p:nvPr/>
          </p:nvSpPr>
          <p:spPr>
            <a:xfrm>
              <a:off x="4119731" y="152243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5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8" name="Google Shape;62538;p26"/>
            <p:cNvSpPr/>
            <p:nvPr/>
          </p:nvSpPr>
          <p:spPr>
            <a:xfrm>
              <a:off x="2264540" y="152204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3" y="26"/>
                  </a:moveTo>
                  <a:cubicBezTo>
                    <a:pt x="241" y="1"/>
                    <a:pt x="1" y="70"/>
                    <a:pt x="104" y="118"/>
                  </a:cubicBezTo>
                  <a:cubicBezTo>
                    <a:pt x="155" y="143"/>
                    <a:pt x="395" y="75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9" name="Google Shape;62539;p26"/>
            <p:cNvSpPr/>
            <p:nvPr/>
          </p:nvSpPr>
          <p:spPr>
            <a:xfrm>
              <a:off x="3706633" y="152008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41" y="20"/>
                    <a:pt x="7" y="4"/>
                    <a:pt x="1" y="91"/>
                  </a:cubicBezTo>
                  <a:cubicBezTo>
                    <a:pt x="154" y="71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0" name="Google Shape;62540;p26"/>
            <p:cNvSpPr/>
            <p:nvPr/>
          </p:nvSpPr>
          <p:spPr>
            <a:xfrm>
              <a:off x="4501669" y="15166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5"/>
                  </a:moveTo>
                  <a:cubicBezTo>
                    <a:pt x="153" y="140"/>
                    <a:pt x="392" y="74"/>
                    <a:pt x="291" y="24"/>
                  </a:cubicBezTo>
                  <a:cubicBezTo>
                    <a:pt x="238" y="1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1" name="Google Shape;62541;p26"/>
            <p:cNvSpPr/>
            <p:nvPr/>
          </p:nvSpPr>
          <p:spPr>
            <a:xfrm>
              <a:off x="3414103" y="151662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2" y="140"/>
                    <a:pt x="392" y="74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2" name="Google Shape;62542;p26"/>
            <p:cNvSpPr/>
            <p:nvPr/>
          </p:nvSpPr>
          <p:spPr>
            <a:xfrm>
              <a:off x="7082796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0"/>
                    <a:pt x="99" y="118"/>
                  </a:cubicBezTo>
                  <a:cubicBezTo>
                    <a:pt x="153" y="142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3" name="Google Shape;62543;p26"/>
            <p:cNvSpPr/>
            <p:nvPr/>
          </p:nvSpPr>
          <p:spPr>
            <a:xfrm>
              <a:off x="2457348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8"/>
                  </a:cubicBezTo>
                  <a:cubicBezTo>
                    <a:pt x="152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4" name="Google Shape;62544;p26"/>
            <p:cNvSpPr/>
            <p:nvPr/>
          </p:nvSpPr>
          <p:spPr>
            <a:xfrm>
              <a:off x="5640810" y="15064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5" name="Google Shape;62545;p26"/>
            <p:cNvSpPr/>
            <p:nvPr/>
          </p:nvSpPr>
          <p:spPr>
            <a:xfrm>
              <a:off x="4487357" y="1495491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6"/>
                    <a:pt x="89" y="406"/>
                    <a:pt x="692" y="363"/>
                  </a:cubicBezTo>
                  <a:cubicBezTo>
                    <a:pt x="745" y="157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6" name="Google Shape;62546;p26"/>
            <p:cNvSpPr/>
            <p:nvPr/>
          </p:nvSpPr>
          <p:spPr>
            <a:xfrm>
              <a:off x="3352142" y="1502957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6"/>
                  </a:cubicBezTo>
                  <a:cubicBezTo>
                    <a:pt x="242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7" name="Google Shape;62547;p26"/>
            <p:cNvSpPr/>
            <p:nvPr/>
          </p:nvSpPr>
          <p:spPr>
            <a:xfrm>
              <a:off x="7844246" y="1485193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5"/>
                  </a:moveTo>
                  <a:cubicBezTo>
                    <a:pt x="506" y="349"/>
                    <a:pt x="994" y="336"/>
                    <a:pt x="943" y="70"/>
                  </a:cubicBezTo>
                  <a:cubicBezTo>
                    <a:pt x="1" y="0"/>
                    <a:pt x="75" y="633"/>
                    <a:pt x="558" y="6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8" name="Google Shape;62548;p26"/>
            <p:cNvSpPr/>
            <p:nvPr/>
          </p:nvSpPr>
          <p:spPr>
            <a:xfrm>
              <a:off x="2677566" y="150024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99" y="115"/>
                  </a:moveTo>
                  <a:cubicBezTo>
                    <a:pt x="156" y="141"/>
                    <a:pt x="395" y="71"/>
                    <a:pt x="294" y="24"/>
                  </a:cubicBezTo>
                  <a:cubicBezTo>
                    <a:pt x="242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9" name="Google Shape;62549;p26"/>
            <p:cNvSpPr/>
            <p:nvPr/>
          </p:nvSpPr>
          <p:spPr>
            <a:xfrm>
              <a:off x="1872216" y="1500187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2" y="1"/>
                    <a:pt x="1" y="70"/>
                    <a:pt x="104" y="117"/>
                  </a:cubicBezTo>
                  <a:cubicBezTo>
                    <a:pt x="157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0" name="Google Shape;62550;p26"/>
            <p:cNvSpPr/>
            <p:nvPr/>
          </p:nvSpPr>
          <p:spPr>
            <a:xfrm>
              <a:off x="4920656" y="1484531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6"/>
                  </a:moveTo>
                  <a:cubicBezTo>
                    <a:pt x="863" y="441"/>
                    <a:pt x="958" y="303"/>
                    <a:pt x="894" y="92"/>
                  </a:cubicBezTo>
                  <a:cubicBezTo>
                    <a:pt x="627" y="95"/>
                    <a:pt x="469" y="48"/>
                    <a:pt x="313" y="0"/>
                  </a:cubicBezTo>
                  <a:cubicBezTo>
                    <a:pt x="0" y="149"/>
                    <a:pt x="82" y="572"/>
                    <a:pt x="704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1" name="Google Shape;62551;p26"/>
            <p:cNvSpPr/>
            <p:nvPr/>
          </p:nvSpPr>
          <p:spPr>
            <a:xfrm>
              <a:off x="2716149" y="1488776"/>
              <a:ext cx="20131" cy="16199"/>
            </a:xfrm>
            <a:custGeom>
              <a:avLst/>
              <a:gdLst/>
              <a:ahLst/>
              <a:cxnLst/>
              <a:rect l="l" t="t" r="r" b="b"/>
              <a:pathLst>
                <a:path w="564" h="538" extrusionOk="0">
                  <a:moveTo>
                    <a:pt x="563" y="405"/>
                  </a:moveTo>
                  <a:lnTo>
                    <a:pt x="563" y="132"/>
                  </a:lnTo>
                  <a:cubicBezTo>
                    <a:pt x="0" y="0"/>
                    <a:pt x="0" y="538"/>
                    <a:pt x="563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2" name="Google Shape;62552;p26"/>
            <p:cNvSpPr/>
            <p:nvPr/>
          </p:nvSpPr>
          <p:spPr>
            <a:xfrm>
              <a:off x="6518365" y="149470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6"/>
                  </a:moveTo>
                  <a:cubicBezTo>
                    <a:pt x="236" y="0"/>
                    <a:pt x="0" y="71"/>
                    <a:pt x="101" y="118"/>
                  </a:cubicBezTo>
                  <a:cubicBezTo>
                    <a:pt x="151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3" name="Google Shape;62553;p26"/>
            <p:cNvSpPr/>
            <p:nvPr/>
          </p:nvSpPr>
          <p:spPr>
            <a:xfrm>
              <a:off x="2631667" y="1490011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4" name="Google Shape;62554;p26"/>
            <p:cNvSpPr/>
            <p:nvPr/>
          </p:nvSpPr>
          <p:spPr>
            <a:xfrm>
              <a:off x="1833597" y="1487271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7"/>
                    <a:pt x="25" y="1"/>
                  </a:cubicBezTo>
                  <a:cubicBezTo>
                    <a:pt x="45" y="144"/>
                    <a:pt x="0" y="316"/>
                    <a:pt x="410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5" name="Google Shape;62555;p26"/>
            <p:cNvSpPr/>
            <p:nvPr/>
          </p:nvSpPr>
          <p:spPr>
            <a:xfrm>
              <a:off x="1600565" y="14927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0" y="90"/>
                    <a:pt x="385" y="1"/>
                  </a:cubicBezTo>
                  <a:cubicBezTo>
                    <a:pt x="235" y="22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6" name="Google Shape;62556;p26"/>
            <p:cNvSpPr/>
            <p:nvPr/>
          </p:nvSpPr>
          <p:spPr>
            <a:xfrm>
              <a:off x="8380302" y="148697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7" name="Google Shape;62557;p26"/>
            <p:cNvSpPr/>
            <p:nvPr/>
          </p:nvSpPr>
          <p:spPr>
            <a:xfrm>
              <a:off x="7447531" y="148922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1"/>
                    <a:pt x="100" y="117"/>
                  </a:cubicBezTo>
                  <a:cubicBezTo>
                    <a:pt x="153" y="142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8" name="Google Shape;62558;p26"/>
            <p:cNvSpPr/>
            <p:nvPr/>
          </p:nvSpPr>
          <p:spPr>
            <a:xfrm>
              <a:off x="2288775" y="1487150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1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9" name="Google Shape;62559;p26"/>
            <p:cNvSpPr/>
            <p:nvPr/>
          </p:nvSpPr>
          <p:spPr>
            <a:xfrm>
              <a:off x="2653688" y="1481851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8" y="89"/>
                  </a:moveTo>
                  <a:cubicBezTo>
                    <a:pt x="382" y="92"/>
                    <a:pt x="349" y="16"/>
                    <a:pt x="192" y="0"/>
                  </a:cubicBezTo>
                  <a:cubicBezTo>
                    <a:pt x="192" y="92"/>
                    <a:pt x="35" y="107"/>
                    <a:pt x="0" y="181"/>
                  </a:cubicBezTo>
                  <a:cubicBezTo>
                    <a:pt x="192" y="181"/>
                    <a:pt x="230" y="255"/>
                    <a:pt x="385" y="271"/>
                  </a:cubicBezTo>
                  <a:cubicBezTo>
                    <a:pt x="382" y="181"/>
                    <a:pt x="542" y="165"/>
                    <a:pt x="578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0" name="Google Shape;62560;p26"/>
            <p:cNvSpPr/>
            <p:nvPr/>
          </p:nvSpPr>
          <p:spPr>
            <a:xfrm>
              <a:off x="6129967" y="1474384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2" y="506"/>
                    <a:pt x="742" y="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1" name="Google Shape;62561;p26"/>
            <p:cNvSpPr/>
            <p:nvPr/>
          </p:nvSpPr>
          <p:spPr>
            <a:xfrm>
              <a:off x="5500577" y="1470892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0"/>
                  </a:moveTo>
                  <a:lnTo>
                    <a:pt x="74" y="0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8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2" name="Google Shape;62562;p26"/>
            <p:cNvSpPr/>
            <p:nvPr/>
          </p:nvSpPr>
          <p:spPr>
            <a:xfrm>
              <a:off x="2904781" y="147829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7"/>
                  </a:moveTo>
                  <a:cubicBezTo>
                    <a:pt x="237" y="1"/>
                    <a:pt x="1" y="70"/>
                    <a:pt x="99" y="118"/>
                  </a:cubicBezTo>
                  <a:cubicBezTo>
                    <a:pt x="152" y="142"/>
                    <a:pt x="390" y="74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3" name="Google Shape;62563;p26"/>
            <p:cNvSpPr/>
            <p:nvPr/>
          </p:nvSpPr>
          <p:spPr>
            <a:xfrm>
              <a:off x="7588799" y="1470892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0" y="0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4" name="Google Shape;62564;p26"/>
            <p:cNvSpPr/>
            <p:nvPr/>
          </p:nvSpPr>
          <p:spPr>
            <a:xfrm>
              <a:off x="8270157" y="147050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5"/>
                  </a:moveTo>
                  <a:cubicBezTo>
                    <a:pt x="197" y="54"/>
                    <a:pt x="39" y="0"/>
                    <a:pt x="1" y="105"/>
                  </a:cubicBezTo>
                  <a:cubicBezTo>
                    <a:pt x="1" y="155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5" name="Google Shape;62565;p26"/>
            <p:cNvSpPr/>
            <p:nvPr/>
          </p:nvSpPr>
          <p:spPr>
            <a:xfrm>
              <a:off x="5079699" y="146739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4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8"/>
                    <a:pt x="10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6" name="Google Shape;62566;p26"/>
            <p:cNvSpPr/>
            <p:nvPr/>
          </p:nvSpPr>
          <p:spPr>
            <a:xfrm>
              <a:off x="1336624" y="1444908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0"/>
                  </a:moveTo>
                  <a:cubicBezTo>
                    <a:pt x="587" y="701"/>
                    <a:pt x="336" y="930"/>
                    <a:pt x="836" y="863"/>
                  </a:cubicBezTo>
                  <a:cubicBezTo>
                    <a:pt x="1462" y="635"/>
                    <a:pt x="634" y="0"/>
                    <a:pt x="63" y="318"/>
                  </a:cubicBezTo>
                  <a:cubicBezTo>
                    <a:pt x="0" y="499"/>
                    <a:pt x="336" y="496"/>
                    <a:pt x="450" y="5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7" name="Google Shape;62567;p26"/>
            <p:cNvSpPr/>
            <p:nvPr/>
          </p:nvSpPr>
          <p:spPr>
            <a:xfrm>
              <a:off x="7003667" y="1462702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8" name="Google Shape;62568;p26"/>
            <p:cNvSpPr/>
            <p:nvPr/>
          </p:nvSpPr>
          <p:spPr>
            <a:xfrm>
              <a:off x="2917987" y="1459962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3"/>
                  </a:moveTo>
                  <a:cubicBezTo>
                    <a:pt x="825" y="29"/>
                    <a:pt x="294" y="97"/>
                    <a:pt x="115" y="0"/>
                  </a:cubicBezTo>
                  <a:cubicBezTo>
                    <a:pt x="0" y="235"/>
                    <a:pt x="192" y="327"/>
                    <a:pt x="69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9" name="Google Shape;62569;p26"/>
            <p:cNvSpPr/>
            <p:nvPr/>
          </p:nvSpPr>
          <p:spPr>
            <a:xfrm>
              <a:off x="1610666" y="146465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0" name="Google Shape;62570;p26"/>
            <p:cNvSpPr/>
            <p:nvPr/>
          </p:nvSpPr>
          <p:spPr>
            <a:xfrm>
              <a:off x="2818835" y="145957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4" y="52"/>
                    <a:pt x="36" y="0"/>
                    <a:pt x="0" y="103"/>
                  </a:cubicBezTo>
                  <a:cubicBezTo>
                    <a:pt x="0" y="156"/>
                    <a:pt x="154" y="207"/>
                    <a:pt x="191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1" name="Google Shape;62571;p26"/>
            <p:cNvSpPr/>
            <p:nvPr/>
          </p:nvSpPr>
          <p:spPr>
            <a:xfrm>
              <a:off x="1004940" y="146188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71"/>
                    <a:pt x="101" y="118"/>
                  </a:cubicBezTo>
                  <a:cubicBezTo>
                    <a:pt x="152" y="143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2" name="Google Shape;62572;p26"/>
            <p:cNvSpPr/>
            <p:nvPr/>
          </p:nvSpPr>
          <p:spPr>
            <a:xfrm>
              <a:off x="660834" y="14619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6" y="142"/>
                    <a:pt x="393" y="72"/>
                    <a:pt x="294" y="25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3" name="Google Shape;62573;p26"/>
            <p:cNvSpPr/>
            <p:nvPr/>
          </p:nvSpPr>
          <p:spPr>
            <a:xfrm>
              <a:off x="492262" y="1453700"/>
              <a:ext cx="28483" cy="11743"/>
            </a:xfrm>
            <a:custGeom>
              <a:avLst/>
              <a:gdLst/>
              <a:ahLst/>
              <a:cxnLst/>
              <a:rect l="l" t="t" r="r" b="b"/>
              <a:pathLst>
                <a:path w="798" h="390" extrusionOk="0">
                  <a:moveTo>
                    <a:pt x="771" y="26"/>
                  </a:moveTo>
                  <a:cubicBezTo>
                    <a:pt x="336" y="1"/>
                    <a:pt x="49" y="49"/>
                    <a:pt x="1" y="208"/>
                  </a:cubicBezTo>
                  <a:cubicBezTo>
                    <a:pt x="279" y="229"/>
                    <a:pt x="326" y="358"/>
                    <a:pt x="580" y="390"/>
                  </a:cubicBezTo>
                  <a:cubicBezTo>
                    <a:pt x="539" y="219"/>
                    <a:pt x="797" y="189"/>
                    <a:pt x="77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4" name="Google Shape;62574;p26"/>
            <p:cNvSpPr/>
            <p:nvPr/>
          </p:nvSpPr>
          <p:spPr>
            <a:xfrm>
              <a:off x="2089293" y="1452405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1"/>
                    <a:pt x="0" y="159"/>
                  </a:cubicBezTo>
                  <a:cubicBezTo>
                    <a:pt x="366" y="199"/>
                    <a:pt x="347" y="420"/>
                    <a:pt x="962" y="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5" name="Google Shape;62575;p26"/>
            <p:cNvSpPr/>
            <p:nvPr/>
          </p:nvSpPr>
          <p:spPr>
            <a:xfrm>
              <a:off x="8662517" y="145719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3"/>
                    <a:pt x="5" y="5"/>
                    <a:pt x="0" y="92"/>
                  </a:cubicBezTo>
                  <a:cubicBezTo>
                    <a:pt x="150" y="71"/>
                    <a:pt x="381" y="90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6" name="Google Shape;62576;p26"/>
            <p:cNvSpPr/>
            <p:nvPr/>
          </p:nvSpPr>
          <p:spPr>
            <a:xfrm>
              <a:off x="216150" y="145445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"/>
                  </a:moveTo>
                  <a:lnTo>
                    <a:pt x="25" y="1"/>
                  </a:lnTo>
                  <a:cubicBezTo>
                    <a:pt x="0" y="164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7" name="Google Shape;62577;p26"/>
            <p:cNvSpPr/>
            <p:nvPr/>
          </p:nvSpPr>
          <p:spPr>
            <a:xfrm>
              <a:off x="5585845" y="144867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1" y="53"/>
                    <a:pt x="36" y="1"/>
                    <a:pt x="1" y="103"/>
                  </a:cubicBezTo>
                  <a:cubicBezTo>
                    <a:pt x="1" y="153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8" name="Google Shape;62578;p26"/>
            <p:cNvSpPr/>
            <p:nvPr/>
          </p:nvSpPr>
          <p:spPr>
            <a:xfrm>
              <a:off x="4711609" y="1449033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9" name="Google Shape;62579;p26"/>
            <p:cNvSpPr/>
            <p:nvPr/>
          </p:nvSpPr>
          <p:spPr>
            <a:xfrm>
              <a:off x="2436575" y="1435514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49"/>
                  </a:moveTo>
                  <a:cubicBezTo>
                    <a:pt x="1132" y="0"/>
                    <a:pt x="0" y="212"/>
                    <a:pt x="102" y="538"/>
                  </a:cubicBezTo>
                  <a:cubicBezTo>
                    <a:pt x="648" y="615"/>
                    <a:pt x="601" y="412"/>
                    <a:pt x="1068" y="4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0" name="Google Shape;62580;p26"/>
            <p:cNvSpPr/>
            <p:nvPr/>
          </p:nvSpPr>
          <p:spPr>
            <a:xfrm>
              <a:off x="96404" y="144825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70"/>
                    <a:pt x="101" y="115"/>
                  </a:cubicBezTo>
                  <a:cubicBezTo>
                    <a:pt x="154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1" name="Google Shape;62581;p26"/>
            <p:cNvSpPr/>
            <p:nvPr/>
          </p:nvSpPr>
          <p:spPr>
            <a:xfrm>
              <a:off x="7664466" y="1443553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7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2" name="Google Shape;62582;p26"/>
            <p:cNvSpPr/>
            <p:nvPr/>
          </p:nvSpPr>
          <p:spPr>
            <a:xfrm>
              <a:off x="5224358" y="144554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0"/>
                    <a:pt x="1" y="68"/>
                    <a:pt x="100" y="116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3" name="Google Shape;62583;p26"/>
            <p:cNvSpPr/>
            <p:nvPr/>
          </p:nvSpPr>
          <p:spPr>
            <a:xfrm>
              <a:off x="4645900" y="1435364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4"/>
                  </a:moveTo>
                  <a:cubicBezTo>
                    <a:pt x="758" y="338"/>
                    <a:pt x="792" y="8"/>
                    <a:pt x="301" y="0"/>
                  </a:cubicBezTo>
                  <a:cubicBezTo>
                    <a:pt x="36" y="116"/>
                    <a:pt x="1" y="445"/>
                    <a:pt x="493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4" name="Google Shape;62584;p26"/>
            <p:cNvSpPr/>
            <p:nvPr/>
          </p:nvSpPr>
          <p:spPr>
            <a:xfrm>
              <a:off x="7213500" y="143458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6"/>
                  </a:moveTo>
                  <a:cubicBezTo>
                    <a:pt x="155" y="142"/>
                    <a:pt x="394" y="72"/>
                    <a:pt x="295" y="26"/>
                  </a:cubicBezTo>
                  <a:cubicBezTo>
                    <a:pt x="240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5" name="Google Shape;62585;p26"/>
            <p:cNvSpPr/>
            <p:nvPr/>
          </p:nvSpPr>
          <p:spPr>
            <a:xfrm>
              <a:off x="3362600" y="1429854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3"/>
                  </a:moveTo>
                  <a:cubicBezTo>
                    <a:pt x="632" y="299"/>
                    <a:pt x="919" y="252"/>
                    <a:pt x="965" y="92"/>
                  </a:cubicBezTo>
                  <a:cubicBezTo>
                    <a:pt x="621" y="113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6" name="Google Shape;62586;p26"/>
            <p:cNvSpPr/>
            <p:nvPr/>
          </p:nvSpPr>
          <p:spPr>
            <a:xfrm>
              <a:off x="2429865" y="143458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6" y="0"/>
                    <a:pt x="0" y="69"/>
                    <a:pt x="98" y="116"/>
                  </a:cubicBezTo>
                  <a:cubicBezTo>
                    <a:pt x="150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7" name="Google Shape;62587;p26"/>
            <p:cNvSpPr/>
            <p:nvPr/>
          </p:nvSpPr>
          <p:spPr>
            <a:xfrm>
              <a:off x="1813895" y="143226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5"/>
                    <a:pt x="192" y="103"/>
                  </a:cubicBezTo>
                  <a:cubicBezTo>
                    <a:pt x="192" y="52"/>
                    <a:pt x="37" y="0"/>
                    <a:pt x="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8" name="Google Shape;62588;p26"/>
            <p:cNvSpPr/>
            <p:nvPr/>
          </p:nvSpPr>
          <p:spPr>
            <a:xfrm>
              <a:off x="6449480" y="143181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0"/>
                    <a:pt x="103" y="118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9" name="Google Shape;62589;p26"/>
            <p:cNvSpPr/>
            <p:nvPr/>
          </p:nvSpPr>
          <p:spPr>
            <a:xfrm>
              <a:off x="5866989" y="142551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3" y="236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79" y="379"/>
                    <a:pt x="223" y="2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0" name="Google Shape;62590;p26"/>
            <p:cNvSpPr/>
            <p:nvPr/>
          </p:nvSpPr>
          <p:spPr>
            <a:xfrm>
              <a:off x="0" y="142910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2" y="117"/>
                  </a:cubicBezTo>
                  <a:cubicBezTo>
                    <a:pt x="157" y="142"/>
                    <a:pt x="396" y="75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1" name="Google Shape;62591;p26"/>
            <p:cNvSpPr/>
            <p:nvPr/>
          </p:nvSpPr>
          <p:spPr>
            <a:xfrm>
              <a:off x="4477577" y="142711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72"/>
                    <a:pt x="383" y="9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2" name="Google Shape;62592;p26"/>
            <p:cNvSpPr/>
            <p:nvPr/>
          </p:nvSpPr>
          <p:spPr>
            <a:xfrm>
              <a:off x="6645785" y="1418623"/>
              <a:ext cx="6960" cy="6142"/>
            </a:xfrm>
            <a:custGeom>
              <a:avLst/>
              <a:gdLst/>
              <a:ahLst/>
              <a:cxnLst/>
              <a:rect l="l" t="t" r="r" b="b"/>
              <a:pathLst>
                <a:path w="195" h="204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2"/>
                    <a:pt x="157" y="204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3" name="Google Shape;62593;p26"/>
            <p:cNvSpPr/>
            <p:nvPr/>
          </p:nvSpPr>
          <p:spPr>
            <a:xfrm>
              <a:off x="4591006" y="1420972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39"/>
                    <a:pt x="395" y="71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4" name="Google Shape;62594;p26"/>
            <p:cNvSpPr/>
            <p:nvPr/>
          </p:nvSpPr>
          <p:spPr>
            <a:xfrm>
              <a:off x="2626027" y="1416215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0"/>
                  </a:cubicBezTo>
                  <a:cubicBezTo>
                    <a:pt x="184" y="55"/>
                    <a:pt x="165" y="108"/>
                    <a:pt x="1" y="92"/>
                  </a:cubicBezTo>
                  <a:cubicBezTo>
                    <a:pt x="24" y="201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5" name="Google Shape;62595;p26"/>
            <p:cNvSpPr/>
            <p:nvPr/>
          </p:nvSpPr>
          <p:spPr>
            <a:xfrm>
              <a:off x="2557178" y="1421725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38" y="18"/>
                    <a:pt x="6" y="3"/>
                    <a:pt x="1" y="89"/>
                  </a:cubicBezTo>
                  <a:cubicBezTo>
                    <a:pt x="152" y="68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6" name="Google Shape;62596;p26"/>
            <p:cNvSpPr/>
            <p:nvPr/>
          </p:nvSpPr>
          <p:spPr>
            <a:xfrm>
              <a:off x="2515989" y="1409952"/>
              <a:ext cx="30410" cy="11803"/>
            </a:xfrm>
            <a:custGeom>
              <a:avLst/>
              <a:gdLst/>
              <a:ahLst/>
              <a:cxnLst/>
              <a:rect l="l" t="t" r="r" b="b"/>
              <a:pathLst>
                <a:path w="852" h="392" extrusionOk="0">
                  <a:moveTo>
                    <a:pt x="771" y="27"/>
                  </a:moveTo>
                  <a:cubicBezTo>
                    <a:pt x="334" y="1"/>
                    <a:pt x="48" y="48"/>
                    <a:pt x="1" y="208"/>
                  </a:cubicBezTo>
                  <a:cubicBezTo>
                    <a:pt x="275" y="231"/>
                    <a:pt x="324" y="359"/>
                    <a:pt x="578" y="391"/>
                  </a:cubicBezTo>
                  <a:cubicBezTo>
                    <a:pt x="638" y="267"/>
                    <a:pt x="852" y="216"/>
                    <a:pt x="77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7" name="Google Shape;62597;p26"/>
            <p:cNvSpPr/>
            <p:nvPr/>
          </p:nvSpPr>
          <p:spPr>
            <a:xfrm>
              <a:off x="4019794" y="140995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1"/>
                    <a:pt x="392" y="73"/>
                    <a:pt x="293" y="24"/>
                  </a:cubicBezTo>
                  <a:cubicBezTo>
                    <a:pt x="240" y="1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8" name="Google Shape;62598;p26"/>
            <p:cNvSpPr/>
            <p:nvPr/>
          </p:nvSpPr>
          <p:spPr>
            <a:xfrm>
              <a:off x="7210252" y="1404713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2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9" name="Google Shape;62599;p26"/>
            <p:cNvSpPr/>
            <p:nvPr/>
          </p:nvSpPr>
          <p:spPr>
            <a:xfrm>
              <a:off x="5933233" y="140450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39" y="0"/>
                    <a:pt x="0" y="68"/>
                    <a:pt x="102" y="117"/>
                  </a:cubicBezTo>
                  <a:cubicBezTo>
                    <a:pt x="153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0" name="Google Shape;62600;p26"/>
            <p:cNvSpPr/>
            <p:nvPr/>
          </p:nvSpPr>
          <p:spPr>
            <a:xfrm>
              <a:off x="2897428" y="1397036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7"/>
                    <a:pt x="644" y="21"/>
                    <a:pt x="305" y="0"/>
                  </a:cubicBezTo>
                  <a:cubicBezTo>
                    <a:pt x="1" y="136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1" name="Google Shape;62601;p26"/>
            <p:cNvSpPr/>
            <p:nvPr/>
          </p:nvSpPr>
          <p:spPr>
            <a:xfrm>
              <a:off x="2116348" y="1391586"/>
              <a:ext cx="38619" cy="16440"/>
            </a:xfrm>
            <a:custGeom>
              <a:avLst/>
              <a:gdLst/>
              <a:ahLst/>
              <a:cxnLst/>
              <a:rect l="l" t="t" r="r" b="b"/>
              <a:pathLst>
                <a:path w="1082" h="546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39"/>
                    <a:pt x="12" y="0"/>
                  </a:cubicBezTo>
                  <a:cubicBezTo>
                    <a:pt x="1" y="278"/>
                    <a:pt x="185" y="463"/>
                    <a:pt x="589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2" name="Google Shape;62602;p26"/>
            <p:cNvSpPr/>
            <p:nvPr/>
          </p:nvSpPr>
          <p:spPr>
            <a:xfrm>
              <a:off x="6807469" y="14017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5"/>
                  </a:moveTo>
                  <a:cubicBezTo>
                    <a:pt x="237" y="0"/>
                    <a:pt x="1" y="70"/>
                    <a:pt x="100" y="115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3" name="Google Shape;62603;p26"/>
            <p:cNvSpPr/>
            <p:nvPr/>
          </p:nvSpPr>
          <p:spPr>
            <a:xfrm>
              <a:off x="8369880" y="13990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6"/>
                  </a:moveTo>
                  <a:cubicBezTo>
                    <a:pt x="156" y="141"/>
                    <a:pt x="393" y="72"/>
                    <a:pt x="293" y="25"/>
                  </a:cubicBezTo>
                  <a:cubicBezTo>
                    <a:pt x="241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4" name="Google Shape;62604;p26"/>
            <p:cNvSpPr/>
            <p:nvPr/>
          </p:nvSpPr>
          <p:spPr>
            <a:xfrm>
              <a:off x="7341062" y="1388394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0"/>
                  </a:moveTo>
                  <a:lnTo>
                    <a:pt x="578" y="470"/>
                  </a:lnTo>
                  <a:cubicBezTo>
                    <a:pt x="472" y="338"/>
                    <a:pt x="802" y="0"/>
                    <a:pt x="383" y="16"/>
                  </a:cubicBezTo>
                  <a:cubicBezTo>
                    <a:pt x="524" y="264"/>
                    <a:pt x="2" y="199"/>
                    <a:pt x="1" y="379"/>
                  </a:cubicBezTo>
                  <a:cubicBezTo>
                    <a:pt x="118" y="384"/>
                    <a:pt x="227" y="392"/>
                    <a:pt x="190" y="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5" name="Google Shape;62605;p26"/>
            <p:cNvSpPr/>
            <p:nvPr/>
          </p:nvSpPr>
          <p:spPr>
            <a:xfrm>
              <a:off x="4972123" y="1392760"/>
              <a:ext cx="9030" cy="11412"/>
            </a:xfrm>
            <a:custGeom>
              <a:avLst/>
              <a:gdLst/>
              <a:ahLst/>
              <a:cxnLst/>
              <a:rect l="l" t="t" r="r" b="b"/>
              <a:pathLst>
                <a:path w="253" h="379" extrusionOk="0">
                  <a:moveTo>
                    <a:pt x="224" y="234"/>
                  </a:moveTo>
                  <a:cubicBezTo>
                    <a:pt x="252" y="140"/>
                    <a:pt x="74" y="0"/>
                    <a:pt x="31" y="144"/>
                  </a:cubicBezTo>
                  <a:cubicBezTo>
                    <a:pt x="0" y="239"/>
                    <a:pt x="181" y="379"/>
                    <a:pt x="224" y="2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6" name="Google Shape;62606;p26"/>
            <p:cNvSpPr/>
            <p:nvPr/>
          </p:nvSpPr>
          <p:spPr>
            <a:xfrm>
              <a:off x="2333461" y="139360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7" y="1"/>
                    <a:pt x="0" y="69"/>
                    <a:pt x="100" y="116"/>
                  </a:cubicBezTo>
                  <a:cubicBezTo>
                    <a:pt x="152" y="141"/>
                    <a:pt x="391" y="71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7" name="Google Shape;62607;p26"/>
            <p:cNvSpPr/>
            <p:nvPr/>
          </p:nvSpPr>
          <p:spPr>
            <a:xfrm>
              <a:off x="2061668" y="13915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8" name="Google Shape;62608;p26"/>
            <p:cNvSpPr/>
            <p:nvPr/>
          </p:nvSpPr>
          <p:spPr>
            <a:xfrm>
              <a:off x="6212129" y="1383035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4"/>
                  </a:moveTo>
                  <a:cubicBezTo>
                    <a:pt x="195" y="54"/>
                    <a:pt x="37" y="1"/>
                    <a:pt x="3" y="104"/>
                  </a:cubicBezTo>
                  <a:cubicBezTo>
                    <a:pt x="0" y="153"/>
                    <a:pt x="157" y="206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9" name="Google Shape;62609;p26"/>
            <p:cNvSpPr/>
            <p:nvPr/>
          </p:nvSpPr>
          <p:spPr>
            <a:xfrm>
              <a:off x="3214015" y="1371413"/>
              <a:ext cx="52218" cy="22823"/>
            </a:xfrm>
            <a:custGeom>
              <a:avLst/>
              <a:gdLst/>
              <a:ahLst/>
              <a:cxnLst/>
              <a:rect l="l" t="t" r="r" b="b"/>
              <a:pathLst>
                <a:path w="1463" h="758" extrusionOk="0">
                  <a:moveTo>
                    <a:pt x="1462" y="399"/>
                  </a:moveTo>
                  <a:cubicBezTo>
                    <a:pt x="1345" y="273"/>
                    <a:pt x="720" y="384"/>
                    <a:pt x="691" y="216"/>
                  </a:cubicBezTo>
                  <a:cubicBezTo>
                    <a:pt x="670" y="106"/>
                    <a:pt x="635" y="0"/>
                    <a:pt x="306" y="34"/>
                  </a:cubicBezTo>
                  <a:cubicBezTo>
                    <a:pt x="0" y="477"/>
                    <a:pt x="1246" y="757"/>
                    <a:pt x="1462" y="3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0" name="Google Shape;62610;p26"/>
            <p:cNvSpPr/>
            <p:nvPr/>
          </p:nvSpPr>
          <p:spPr>
            <a:xfrm>
              <a:off x="7770971" y="13799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1" name="Google Shape;62611;p26"/>
            <p:cNvSpPr/>
            <p:nvPr/>
          </p:nvSpPr>
          <p:spPr>
            <a:xfrm>
              <a:off x="3279973" y="1377887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2" name="Google Shape;62612;p26"/>
            <p:cNvSpPr/>
            <p:nvPr/>
          </p:nvSpPr>
          <p:spPr>
            <a:xfrm>
              <a:off x="1841414" y="1380687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0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3" name="Google Shape;62613;p26"/>
            <p:cNvSpPr/>
            <p:nvPr/>
          </p:nvSpPr>
          <p:spPr>
            <a:xfrm>
              <a:off x="6412361" y="1367017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3" y="363"/>
                  </a:moveTo>
                  <a:cubicBezTo>
                    <a:pt x="812" y="244"/>
                    <a:pt x="682" y="90"/>
                    <a:pt x="371" y="0"/>
                  </a:cubicBezTo>
                  <a:cubicBezTo>
                    <a:pt x="346" y="227"/>
                    <a:pt x="0" y="283"/>
                    <a:pt x="563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4" name="Google Shape;62614;p26"/>
            <p:cNvSpPr/>
            <p:nvPr/>
          </p:nvSpPr>
          <p:spPr>
            <a:xfrm>
              <a:off x="75774" y="137442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40" y="1"/>
                    <a:pt x="0" y="70"/>
                    <a:pt x="98" y="116"/>
                  </a:cubicBezTo>
                  <a:cubicBezTo>
                    <a:pt x="153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5" name="Google Shape;62615;p26"/>
            <p:cNvSpPr/>
            <p:nvPr/>
          </p:nvSpPr>
          <p:spPr>
            <a:xfrm>
              <a:off x="8335437" y="13717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6" name="Google Shape;62616;p26"/>
            <p:cNvSpPr/>
            <p:nvPr/>
          </p:nvSpPr>
          <p:spPr>
            <a:xfrm>
              <a:off x="4498243" y="1372467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7" name="Google Shape;62617;p26"/>
            <p:cNvSpPr/>
            <p:nvPr/>
          </p:nvSpPr>
          <p:spPr>
            <a:xfrm>
              <a:off x="8600556" y="1366265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7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8" name="Google Shape;62618;p26"/>
            <p:cNvSpPr/>
            <p:nvPr/>
          </p:nvSpPr>
          <p:spPr>
            <a:xfrm>
              <a:off x="8873991" y="1358768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9"/>
                    <a:pt x="102" y="343"/>
                    <a:pt x="439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9" name="Google Shape;62619;p26"/>
            <p:cNvSpPr/>
            <p:nvPr/>
          </p:nvSpPr>
          <p:spPr>
            <a:xfrm>
              <a:off x="6246251" y="1360725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1"/>
                    <a:pt x="321" y="0"/>
                    <a:pt x="9" y="25"/>
                  </a:cubicBezTo>
                  <a:cubicBezTo>
                    <a:pt x="1" y="183"/>
                    <a:pt x="157" y="260"/>
                    <a:pt x="394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0" name="Google Shape;62620;p26"/>
            <p:cNvSpPr/>
            <p:nvPr/>
          </p:nvSpPr>
          <p:spPr>
            <a:xfrm>
              <a:off x="8569504" y="136346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9" y="118"/>
                  </a:moveTo>
                  <a:cubicBezTo>
                    <a:pt x="155" y="143"/>
                    <a:pt x="394" y="75"/>
                    <a:pt x="293" y="27"/>
                  </a:cubicBezTo>
                  <a:cubicBezTo>
                    <a:pt x="240" y="1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1" name="Google Shape;62621;p26"/>
            <p:cNvSpPr/>
            <p:nvPr/>
          </p:nvSpPr>
          <p:spPr>
            <a:xfrm>
              <a:off x="4956990" y="135509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1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2" name="Google Shape;62622;p26"/>
            <p:cNvSpPr/>
            <p:nvPr/>
          </p:nvSpPr>
          <p:spPr>
            <a:xfrm>
              <a:off x="2743489" y="1352355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7"/>
                  </a:moveTo>
                  <a:cubicBezTo>
                    <a:pt x="924" y="381"/>
                    <a:pt x="1018" y="243"/>
                    <a:pt x="954" y="33"/>
                  </a:cubicBezTo>
                  <a:cubicBezTo>
                    <a:pt x="664" y="47"/>
                    <a:pt x="245" y="0"/>
                    <a:pt x="181" y="122"/>
                  </a:cubicBezTo>
                  <a:cubicBezTo>
                    <a:pt x="695" y="94"/>
                    <a:pt x="1" y="633"/>
                    <a:pt x="760" y="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3" name="Google Shape;62623;p26"/>
            <p:cNvSpPr/>
            <p:nvPr/>
          </p:nvSpPr>
          <p:spPr>
            <a:xfrm>
              <a:off x="3893980" y="1347868"/>
              <a:ext cx="37905" cy="18789"/>
            </a:xfrm>
            <a:custGeom>
              <a:avLst/>
              <a:gdLst/>
              <a:ahLst/>
              <a:cxnLst/>
              <a:rect l="l" t="t" r="r" b="b"/>
              <a:pathLst>
                <a:path w="1062" h="624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0"/>
                  </a:cubicBezTo>
                  <a:cubicBezTo>
                    <a:pt x="48" y="139"/>
                    <a:pt x="1" y="623"/>
                    <a:pt x="732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4" name="Google Shape;62624;p26"/>
            <p:cNvSpPr/>
            <p:nvPr/>
          </p:nvSpPr>
          <p:spPr>
            <a:xfrm>
              <a:off x="2784249" y="1355697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5" y="105"/>
                  </a:moveTo>
                  <a:cubicBezTo>
                    <a:pt x="1" y="154"/>
                    <a:pt x="161" y="206"/>
                    <a:pt x="198" y="105"/>
                  </a:cubicBezTo>
                  <a:cubicBezTo>
                    <a:pt x="198" y="54"/>
                    <a:pt x="40" y="0"/>
                    <a:pt x="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5" name="Google Shape;62625;p26"/>
            <p:cNvSpPr/>
            <p:nvPr/>
          </p:nvSpPr>
          <p:spPr>
            <a:xfrm>
              <a:off x="332362" y="1345129"/>
              <a:ext cx="56751" cy="22583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4"/>
                  </a:moveTo>
                  <a:cubicBezTo>
                    <a:pt x="1048" y="347"/>
                    <a:pt x="1061" y="67"/>
                    <a:pt x="624" y="0"/>
                  </a:cubicBezTo>
                  <a:cubicBezTo>
                    <a:pt x="861" y="294"/>
                    <a:pt x="1" y="68"/>
                    <a:pt x="239" y="364"/>
                  </a:cubicBezTo>
                  <a:cubicBezTo>
                    <a:pt x="962" y="277"/>
                    <a:pt x="1345" y="749"/>
                    <a:pt x="1590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6" name="Google Shape;62626;p26"/>
            <p:cNvSpPr/>
            <p:nvPr/>
          </p:nvSpPr>
          <p:spPr>
            <a:xfrm>
              <a:off x="3276404" y="1355335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5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7" name="Google Shape;62627;p26"/>
            <p:cNvSpPr/>
            <p:nvPr/>
          </p:nvSpPr>
          <p:spPr>
            <a:xfrm>
              <a:off x="2096075" y="1352746"/>
              <a:ext cx="13742" cy="6745"/>
            </a:xfrm>
            <a:custGeom>
              <a:avLst/>
              <a:gdLst/>
              <a:ahLst/>
              <a:cxnLst/>
              <a:rect l="l" t="t" r="r" b="b"/>
              <a:pathLst>
                <a:path w="385" h="224" extrusionOk="0">
                  <a:moveTo>
                    <a:pt x="385" y="111"/>
                  </a:moveTo>
                  <a:cubicBezTo>
                    <a:pt x="345" y="0"/>
                    <a:pt x="172" y="55"/>
                    <a:pt x="1" y="111"/>
                  </a:cubicBezTo>
                  <a:cubicBezTo>
                    <a:pt x="2" y="203"/>
                    <a:pt x="339" y="224"/>
                    <a:pt x="38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8" name="Google Shape;62628;p26"/>
            <p:cNvSpPr/>
            <p:nvPr/>
          </p:nvSpPr>
          <p:spPr>
            <a:xfrm>
              <a:off x="2980412" y="134988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9" name="Google Shape;62629;p26"/>
            <p:cNvSpPr/>
            <p:nvPr/>
          </p:nvSpPr>
          <p:spPr>
            <a:xfrm>
              <a:off x="5627033" y="1347447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4"/>
                  </a:moveTo>
                  <a:cubicBezTo>
                    <a:pt x="354" y="29"/>
                    <a:pt x="35" y="0"/>
                    <a:pt x="1" y="106"/>
                  </a:cubicBezTo>
                  <a:cubicBezTo>
                    <a:pt x="229" y="92"/>
                    <a:pt x="550" y="120"/>
                    <a:pt x="581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0" name="Google Shape;62630;p26"/>
            <p:cNvSpPr/>
            <p:nvPr/>
          </p:nvSpPr>
          <p:spPr>
            <a:xfrm>
              <a:off x="2894501" y="1345129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1"/>
                    <a:pt x="8" y="3"/>
                    <a:pt x="0" y="91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1" name="Google Shape;62631;p26"/>
            <p:cNvSpPr/>
            <p:nvPr/>
          </p:nvSpPr>
          <p:spPr>
            <a:xfrm>
              <a:off x="8881915" y="1334139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6"/>
                    <a:pt x="410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2" name="Google Shape;62632;p26"/>
            <p:cNvSpPr/>
            <p:nvPr/>
          </p:nvSpPr>
          <p:spPr>
            <a:xfrm>
              <a:off x="5506609" y="133889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2" y="142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3" name="Google Shape;62633;p26"/>
            <p:cNvSpPr/>
            <p:nvPr/>
          </p:nvSpPr>
          <p:spPr>
            <a:xfrm>
              <a:off x="2105676" y="1334199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30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4" name="Google Shape;62634;p26"/>
            <p:cNvSpPr/>
            <p:nvPr/>
          </p:nvSpPr>
          <p:spPr>
            <a:xfrm>
              <a:off x="8566149" y="1331519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5"/>
                    <a:pt x="918" y="250"/>
                    <a:pt x="964" y="88"/>
                  </a:cubicBezTo>
                  <a:cubicBezTo>
                    <a:pt x="625" y="109"/>
                    <a:pt x="1" y="0"/>
                    <a:pt x="193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5" name="Google Shape;62635;p26"/>
            <p:cNvSpPr/>
            <p:nvPr/>
          </p:nvSpPr>
          <p:spPr>
            <a:xfrm>
              <a:off x="2658507" y="1328689"/>
              <a:ext cx="17703" cy="10990"/>
            </a:xfrm>
            <a:custGeom>
              <a:avLst/>
              <a:gdLst/>
              <a:ahLst/>
              <a:cxnLst/>
              <a:rect l="l" t="t" r="r" b="b"/>
              <a:pathLst>
                <a:path w="496" h="365" extrusionOk="0">
                  <a:moveTo>
                    <a:pt x="443" y="365"/>
                  </a:moveTo>
                  <a:cubicBezTo>
                    <a:pt x="496" y="157"/>
                    <a:pt x="395" y="24"/>
                    <a:pt x="57" y="0"/>
                  </a:cubicBezTo>
                  <a:cubicBezTo>
                    <a:pt x="1" y="208"/>
                    <a:pt x="103" y="344"/>
                    <a:pt x="443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6" name="Google Shape;62636;p26"/>
            <p:cNvSpPr/>
            <p:nvPr/>
          </p:nvSpPr>
          <p:spPr>
            <a:xfrm>
              <a:off x="7000170" y="13334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5" y="140"/>
                    <a:pt x="392" y="70"/>
                    <a:pt x="293" y="23"/>
                  </a:cubicBezTo>
                  <a:cubicBezTo>
                    <a:pt x="238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7" name="Google Shape;62637;p26"/>
            <p:cNvSpPr/>
            <p:nvPr/>
          </p:nvSpPr>
          <p:spPr>
            <a:xfrm>
              <a:off x="2285206" y="133341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0"/>
                    <a:pt x="0" y="69"/>
                    <a:pt x="101" y="116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8" name="Google Shape;62638;p26"/>
            <p:cNvSpPr/>
            <p:nvPr/>
          </p:nvSpPr>
          <p:spPr>
            <a:xfrm>
              <a:off x="7367689" y="13233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3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0"/>
                    <a:pt x="7" y="220"/>
                    <a:pt x="410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9" name="Google Shape;62639;p26"/>
            <p:cNvSpPr/>
            <p:nvPr/>
          </p:nvSpPr>
          <p:spPr>
            <a:xfrm>
              <a:off x="1953664" y="1314026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7"/>
                  </a:moveTo>
                  <a:cubicBezTo>
                    <a:pt x="1299" y="1"/>
                    <a:pt x="0" y="31"/>
                    <a:pt x="712" y="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0" name="Google Shape;62640;p26"/>
            <p:cNvSpPr/>
            <p:nvPr/>
          </p:nvSpPr>
          <p:spPr>
            <a:xfrm>
              <a:off x="8894157" y="1305897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0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1" name="Google Shape;62641;p26"/>
            <p:cNvSpPr/>
            <p:nvPr/>
          </p:nvSpPr>
          <p:spPr>
            <a:xfrm>
              <a:off x="8018815" y="131429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2"/>
                    <a:pt x="394" y="73"/>
                    <a:pt x="294" y="26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2" name="Google Shape;62642;p26"/>
            <p:cNvSpPr/>
            <p:nvPr/>
          </p:nvSpPr>
          <p:spPr>
            <a:xfrm>
              <a:off x="5014490" y="13123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3" name="Google Shape;62643;p26"/>
            <p:cNvSpPr/>
            <p:nvPr/>
          </p:nvSpPr>
          <p:spPr>
            <a:xfrm>
              <a:off x="2873907" y="1311738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1"/>
                  </a:moveTo>
                  <a:cubicBezTo>
                    <a:pt x="2" y="202"/>
                    <a:pt x="338" y="224"/>
                    <a:pt x="387" y="111"/>
                  </a:cubicBezTo>
                  <a:cubicBezTo>
                    <a:pt x="344" y="1"/>
                    <a:pt x="171" y="54"/>
                    <a:pt x="0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4" name="Google Shape;62644;p26"/>
            <p:cNvSpPr/>
            <p:nvPr/>
          </p:nvSpPr>
          <p:spPr>
            <a:xfrm>
              <a:off x="6763890" y="1301923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4"/>
                  </a:lnTo>
                  <a:cubicBezTo>
                    <a:pt x="0" y="1"/>
                    <a:pt x="0" y="508"/>
                    <a:pt x="740" y="4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5" name="Google Shape;62645;p26"/>
            <p:cNvSpPr/>
            <p:nvPr/>
          </p:nvSpPr>
          <p:spPr>
            <a:xfrm>
              <a:off x="2729284" y="1309149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7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6" name="Google Shape;62646;p26"/>
            <p:cNvSpPr/>
            <p:nvPr/>
          </p:nvSpPr>
          <p:spPr>
            <a:xfrm>
              <a:off x="4126619" y="13064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3" y="54"/>
                    <a:pt x="37" y="1"/>
                    <a:pt x="2" y="105"/>
                  </a:cubicBezTo>
                  <a:cubicBezTo>
                    <a:pt x="0" y="156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7" name="Google Shape;62647;p26"/>
            <p:cNvSpPr/>
            <p:nvPr/>
          </p:nvSpPr>
          <p:spPr>
            <a:xfrm>
              <a:off x="2660506" y="1301381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0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6"/>
                    <a:pt x="531" y="22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8" name="Google Shape;62648;p26"/>
            <p:cNvSpPr/>
            <p:nvPr/>
          </p:nvSpPr>
          <p:spPr>
            <a:xfrm>
              <a:off x="2546791" y="13060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3" y="142"/>
                    <a:pt x="393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9" name="Google Shape;62649;p26"/>
            <p:cNvSpPr/>
            <p:nvPr/>
          </p:nvSpPr>
          <p:spPr>
            <a:xfrm>
              <a:off x="1869003" y="1298671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5"/>
                    <a:pt x="384" y="272"/>
                  </a:cubicBezTo>
                  <a:cubicBezTo>
                    <a:pt x="383" y="180"/>
                    <a:pt x="541" y="163"/>
                    <a:pt x="579" y="90"/>
                  </a:cubicBezTo>
                  <a:cubicBezTo>
                    <a:pt x="383" y="90"/>
                    <a:pt x="346" y="17"/>
                    <a:pt x="192" y="0"/>
                  </a:cubicBezTo>
                  <a:cubicBezTo>
                    <a:pt x="194" y="90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0" name="Google Shape;62650;p26"/>
            <p:cNvSpPr/>
            <p:nvPr/>
          </p:nvSpPr>
          <p:spPr>
            <a:xfrm>
              <a:off x="4449238" y="1295961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2" y="272"/>
                  </a:moveTo>
                  <a:cubicBezTo>
                    <a:pt x="422" y="155"/>
                    <a:pt x="657" y="146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19"/>
                    <a:pt x="412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1" name="Google Shape;62651;p26"/>
            <p:cNvSpPr/>
            <p:nvPr/>
          </p:nvSpPr>
          <p:spPr>
            <a:xfrm>
              <a:off x="2708690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2" name="Google Shape;62652;p26"/>
            <p:cNvSpPr/>
            <p:nvPr/>
          </p:nvSpPr>
          <p:spPr>
            <a:xfrm>
              <a:off x="2550325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3" name="Google Shape;62653;p26"/>
            <p:cNvSpPr/>
            <p:nvPr/>
          </p:nvSpPr>
          <p:spPr>
            <a:xfrm>
              <a:off x="8662517" y="1295961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4" name="Google Shape;62654;p26"/>
            <p:cNvSpPr/>
            <p:nvPr/>
          </p:nvSpPr>
          <p:spPr>
            <a:xfrm>
              <a:off x="2832576" y="1280124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1"/>
                  </a:moveTo>
                  <a:lnTo>
                    <a:pt x="1" y="432"/>
                  </a:lnTo>
                  <a:cubicBezTo>
                    <a:pt x="745" y="507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5" name="Google Shape;62655;p26"/>
            <p:cNvSpPr/>
            <p:nvPr/>
          </p:nvSpPr>
          <p:spPr>
            <a:xfrm>
              <a:off x="2912847" y="1271844"/>
              <a:ext cx="37156" cy="15928"/>
            </a:xfrm>
            <a:custGeom>
              <a:avLst/>
              <a:gdLst/>
              <a:ahLst/>
              <a:cxnLst/>
              <a:rect l="l" t="t" r="r" b="b"/>
              <a:pathLst>
                <a:path w="1041" h="529" extrusionOk="0">
                  <a:moveTo>
                    <a:pt x="836" y="528"/>
                  </a:moveTo>
                  <a:cubicBezTo>
                    <a:pt x="1041" y="1"/>
                    <a:pt x="1" y="489"/>
                    <a:pt x="836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6" name="Google Shape;62656;p26"/>
            <p:cNvSpPr/>
            <p:nvPr/>
          </p:nvSpPr>
          <p:spPr>
            <a:xfrm>
              <a:off x="7871051" y="1269496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1"/>
                    <a:pt x="3" y="1"/>
                    <a:pt x="0" y="4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7" name="Google Shape;62657;p26"/>
            <p:cNvSpPr/>
            <p:nvPr/>
          </p:nvSpPr>
          <p:spPr>
            <a:xfrm>
              <a:off x="7733351" y="1282232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48" y="72"/>
                    <a:pt x="381" y="9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8" name="Google Shape;62658;p26"/>
            <p:cNvSpPr/>
            <p:nvPr/>
          </p:nvSpPr>
          <p:spPr>
            <a:xfrm>
              <a:off x="8455183" y="127678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3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9" name="Google Shape;62659;p26"/>
            <p:cNvSpPr/>
            <p:nvPr/>
          </p:nvSpPr>
          <p:spPr>
            <a:xfrm>
              <a:off x="8538666" y="1270098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0" name="Google Shape;62660;p26"/>
            <p:cNvSpPr/>
            <p:nvPr/>
          </p:nvSpPr>
          <p:spPr>
            <a:xfrm>
              <a:off x="3723873" y="12706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0"/>
                    <a:pt x="389" y="69"/>
                    <a:pt x="289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1" name="Google Shape;62661;p26"/>
            <p:cNvSpPr/>
            <p:nvPr/>
          </p:nvSpPr>
          <p:spPr>
            <a:xfrm>
              <a:off x="7857202" y="1263083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2" name="Google Shape;62662;p26"/>
            <p:cNvSpPr/>
            <p:nvPr/>
          </p:nvSpPr>
          <p:spPr>
            <a:xfrm>
              <a:off x="8007786" y="126034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5"/>
                    <a:pt x="217" y="213"/>
                    <a:pt x="603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3" name="Google Shape;62663;p26"/>
            <p:cNvSpPr/>
            <p:nvPr/>
          </p:nvSpPr>
          <p:spPr>
            <a:xfrm>
              <a:off x="7705797" y="125492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0"/>
                  </a:moveTo>
                  <a:cubicBezTo>
                    <a:pt x="384" y="90"/>
                    <a:pt x="350" y="19"/>
                    <a:pt x="193" y="0"/>
                  </a:cubicBezTo>
                  <a:cubicBezTo>
                    <a:pt x="195" y="92"/>
                    <a:pt x="37" y="107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2"/>
                    <a:pt x="542" y="164"/>
                    <a:pt x="578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4" name="Google Shape;62664;p26"/>
            <p:cNvSpPr/>
            <p:nvPr/>
          </p:nvSpPr>
          <p:spPr>
            <a:xfrm>
              <a:off x="7571525" y="125965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0" y="25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0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5" name="Google Shape;62665;p26"/>
            <p:cNvSpPr/>
            <p:nvPr/>
          </p:nvSpPr>
          <p:spPr>
            <a:xfrm>
              <a:off x="6703856" y="1248239"/>
              <a:ext cx="31481" cy="13851"/>
            </a:xfrm>
            <a:custGeom>
              <a:avLst/>
              <a:gdLst/>
              <a:ahLst/>
              <a:cxnLst/>
              <a:rect l="l" t="t" r="r" b="b"/>
              <a:pathLst>
                <a:path w="882" h="460" extrusionOk="0">
                  <a:moveTo>
                    <a:pt x="690" y="404"/>
                  </a:moveTo>
                  <a:cubicBezTo>
                    <a:pt x="703" y="404"/>
                    <a:pt x="678" y="320"/>
                    <a:pt x="690" y="312"/>
                  </a:cubicBezTo>
                  <a:cubicBezTo>
                    <a:pt x="710" y="301"/>
                    <a:pt x="872" y="124"/>
                    <a:pt x="882" y="131"/>
                  </a:cubicBezTo>
                  <a:cubicBezTo>
                    <a:pt x="672" y="0"/>
                    <a:pt x="1" y="460"/>
                    <a:pt x="690" y="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6" name="Google Shape;62666;p26"/>
            <p:cNvSpPr/>
            <p:nvPr/>
          </p:nvSpPr>
          <p:spPr>
            <a:xfrm>
              <a:off x="7516773" y="1246342"/>
              <a:ext cx="23878" cy="5841"/>
            </a:xfrm>
            <a:custGeom>
              <a:avLst/>
              <a:gdLst/>
              <a:ahLst/>
              <a:cxnLst/>
              <a:rect l="l" t="t" r="r" b="b"/>
              <a:pathLst>
                <a:path w="669" h="194" extrusionOk="0">
                  <a:moveTo>
                    <a:pt x="477" y="194"/>
                  </a:moveTo>
                  <a:cubicBezTo>
                    <a:pt x="476" y="103"/>
                    <a:pt x="633" y="86"/>
                    <a:pt x="669" y="13"/>
                  </a:cubicBezTo>
                  <a:cubicBezTo>
                    <a:pt x="366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7" name="Google Shape;62667;p26"/>
            <p:cNvSpPr/>
            <p:nvPr/>
          </p:nvSpPr>
          <p:spPr>
            <a:xfrm>
              <a:off x="2639840" y="12463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4"/>
                    <a:pt x="160" y="206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8" name="Google Shape;62668;p26"/>
            <p:cNvSpPr/>
            <p:nvPr/>
          </p:nvSpPr>
          <p:spPr>
            <a:xfrm>
              <a:off x="8724478" y="1224092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6"/>
                  </a:moveTo>
                  <a:cubicBezTo>
                    <a:pt x="337" y="1"/>
                    <a:pt x="143" y="365"/>
                    <a:pt x="0" y="752"/>
                  </a:cubicBezTo>
                  <a:cubicBezTo>
                    <a:pt x="819" y="928"/>
                    <a:pt x="1576" y="607"/>
                    <a:pt x="135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9" name="Google Shape;62669;p26"/>
            <p:cNvSpPr/>
            <p:nvPr/>
          </p:nvSpPr>
          <p:spPr>
            <a:xfrm>
              <a:off x="7864126" y="124670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4"/>
                    <a:pt x="1" y="92"/>
                  </a:cubicBezTo>
                  <a:cubicBezTo>
                    <a:pt x="150" y="71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0" name="Google Shape;62670;p26"/>
            <p:cNvSpPr/>
            <p:nvPr/>
          </p:nvSpPr>
          <p:spPr>
            <a:xfrm>
              <a:off x="2749985" y="1224845"/>
              <a:ext cx="51183" cy="19150"/>
            </a:xfrm>
            <a:custGeom>
              <a:avLst/>
              <a:gdLst/>
              <a:ahLst/>
              <a:cxnLst/>
              <a:rect l="l" t="t" r="r" b="b"/>
              <a:pathLst>
                <a:path w="1434" h="636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1"/>
                  </a:cubicBezTo>
                  <a:cubicBezTo>
                    <a:pt x="546" y="107"/>
                    <a:pt x="274" y="100"/>
                    <a:pt x="0" y="91"/>
                  </a:cubicBezTo>
                  <a:cubicBezTo>
                    <a:pt x="106" y="374"/>
                    <a:pt x="461" y="541"/>
                    <a:pt x="965" y="6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1" name="Google Shape;62671;p26"/>
            <p:cNvSpPr/>
            <p:nvPr/>
          </p:nvSpPr>
          <p:spPr>
            <a:xfrm>
              <a:off x="1998886" y="1235744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3"/>
                  </a:moveTo>
                  <a:cubicBezTo>
                    <a:pt x="420" y="157"/>
                    <a:pt x="656" y="148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2" name="Google Shape;62672;p26"/>
            <p:cNvSpPr/>
            <p:nvPr/>
          </p:nvSpPr>
          <p:spPr>
            <a:xfrm>
              <a:off x="5533984" y="122957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4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3" name="Google Shape;62673;p26"/>
            <p:cNvSpPr/>
            <p:nvPr/>
          </p:nvSpPr>
          <p:spPr>
            <a:xfrm>
              <a:off x="1603849" y="122957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4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4" name="Google Shape;62674;p26"/>
            <p:cNvSpPr/>
            <p:nvPr/>
          </p:nvSpPr>
          <p:spPr>
            <a:xfrm>
              <a:off x="7770971" y="12213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8"/>
                    <a:pt x="102" y="117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5" name="Google Shape;62675;p26"/>
            <p:cNvSpPr/>
            <p:nvPr/>
          </p:nvSpPr>
          <p:spPr>
            <a:xfrm>
              <a:off x="4234266" y="1212892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50" y="306"/>
                  </a:moveTo>
                  <a:cubicBezTo>
                    <a:pt x="1113" y="1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6" name="Google Shape;62676;p26"/>
            <p:cNvSpPr/>
            <p:nvPr/>
          </p:nvSpPr>
          <p:spPr>
            <a:xfrm>
              <a:off x="943728" y="1209911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5"/>
                    <a:pt x="853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7" name="Google Shape;62677;p26"/>
            <p:cNvSpPr/>
            <p:nvPr/>
          </p:nvSpPr>
          <p:spPr>
            <a:xfrm>
              <a:off x="870952" y="12084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8" name="Google Shape;62678;p26"/>
            <p:cNvSpPr/>
            <p:nvPr/>
          </p:nvSpPr>
          <p:spPr>
            <a:xfrm>
              <a:off x="8366560" y="1200216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6"/>
                    <a:pt x="104" y="200"/>
                    <a:pt x="1" y="273"/>
                  </a:cubicBezTo>
                  <a:cubicBezTo>
                    <a:pt x="249" y="278"/>
                    <a:pt x="270" y="391"/>
                    <a:pt x="578" y="365"/>
                  </a:cubicBezTo>
                  <a:cubicBezTo>
                    <a:pt x="632" y="158"/>
                    <a:pt x="532" y="23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9" name="Google Shape;62679;p26"/>
            <p:cNvSpPr/>
            <p:nvPr/>
          </p:nvSpPr>
          <p:spPr>
            <a:xfrm>
              <a:off x="7185731" y="1200216"/>
              <a:ext cx="31374" cy="13459"/>
            </a:xfrm>
            <a:custGeom>
              <a:avLst/>
              <a:gdLst/>
              <a:ahLst/>
              <a:cxnLst/>
              <a:rect l="l" t="t" r="r" b="b"/>
              <a:pathLst>
                <a:path w="879" h="447" extrusionOk="0">
                  <a:moveTo>
                    <a:pt x="878" y="182"/>
                  </a:moveTo>
                  <a:cubicBezTo>
                    <a:pt x="624" y="180"/>
                    <a:pt x="706" y="24"/>
                    <a:pt x="493" y="0"/>
                  </a:cubicBezTo>
                  <a:cubicBezTo>
                    <a:pt x="477" y="145"/>
                    <a:pt x="1" y="72"/>
                    <a:pt x="107" y="273"/>
                  </a:cubicBezTo>
                  <a:cubicBezTo>
                    <a:pt x="594" y="284"/>
                    <a:pt x="712" y="447"/>
                    <a:pt x="878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0" name="Google Shape;62680;p26"/>
            <p:cNvSpPr/>
            <p:nvPr/>
          </p:nvSpPr>
          <p:spPr>
            <a:xfrm>
              <a:off x="3747965" y="120536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2"/>
                    <a:pt x="160" y="205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1" name="Google Shape;62681;p26"/>
            <p:cNvSpPr/>
            <p:nvPr/>
          </p:nvSpPr>
          <p:spPr>
            <a:xfrm>
              <a:off x="3331191" y="1193502"/>
              <a:ext cx="31445" cy="13941"/>
            </a:xfrm>
            <a:custGeom>
              <a:avLst/>
              <a:gdLst/>
              <a:ahLst/>
              <a:cxnLst/>
              <a:rect l="l" t="t" r="r" b="b"/>
              <a:pathLst>
                <a:path w="881" h="463" extrusionOk="0">
                  <a:moveTo>
                    <a:pt x="687" y="313"/>
                  </a:moveTo>
                  <a:cubicBezTo>
                    <a:pt x="705" y="304"/>
                    <a:pt x="872" y="125"/>
                    <a:pt x="880" y="131"/>
                  </a:cubicBezTo>
                  <a:cubicBezTo>
                    <a:pt x="671" y="0"/>
                    <a:pt x="0" y="462"/>
                    <a:pt x="687" y="405"/>
                  </a:cubicBezTo>
                  <a:cubicBezTo>
                    <a:pt x="697" y="403"/>
                    <a:pt x="676" y="320"/>
                    <a:pt x="687" y="3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2" name="Google Shape;62682;p26"/>
            <p:cNvSpPr/>
            <p:nvPr/>
          </p:nvSpPr>
          <p:spPr>
            <a:xfrm>
              <a:off x="4828642" y="11947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3" name="Google Shape;62683;p26"/>
            <p:cNvSpPr/>
            <p:nvPr/>
          </p:nvSpPr>
          <p:spPr>
            <a:xfrm>
              <a:off x="3892552" y="119163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4"/>
                  </a:moveTo>
                  <a:cubicBezTo>
                    <a:pt x="192" y="53"/>
                    <a:pt x="38" y="1"/>
                    <a:pt x="0" y="104"/>
                  </a:cubicBezTo>
                  <a:cubicBezTo>
                    <a:pt x="0" y="153"/>
                    <a:pt x="158" y="208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4" name="Google Shape;62684;p26"/>
            <p:cNvSpPr/>
            <p:nvPr/>
          </p:nvSpPr>
          <p:spPr>
            <a:xfrm>
              <a:off x="2385179" y="1194736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7" y="1"/>
                  </a:moveTo>
                  <a:cubicBezTo>
                    <a:pt x="237" y="22"/>
                    <a:pt x="6" y="2"/>
                    <a:pt x="0" y="90"/>
                  </a:cubicBezTo>
                  <a:cubicBezTo>
                    <a:pt x="149" y="70"/>
                    <a:pt x="379" y="90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5" name="Google Shape;62685;p26"/>
            <p:cNvSpPr/>
            <p:nvPr/>
          </p:nvSpPr>
          <p:spPr>
            <a:xfrm>
              <a:off x="5465171" y="1191304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5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6" name="Google Shape;62686;p26"/>
            <p:cNvSpPr/>
            <p:nvPr/>
          </p:nvSpPr>
          <p:spPr>
            <a:xfrm>
              <a:off x="6687081" y="118928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70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7" name="Google Shape;62687;p26"/>
            <p:cNvSpPr/>
            <p:nvPr/>
          </p:nvSpPr>
          <p:spPr>
            <a:xfrm>
              <a:off x="2488400" y="1188865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4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1"/>
                    <a:pt x="547" y="120"/>
                    <a:pt x="579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8" name="Google Shape;62688;p26"/>
            <p:cNvSpPr/>
            <p:nvPr/>
          </p:nvSpPr>
          <p:spPr>
            <a:xfrm>
              <a:off x="2402311" y="118850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3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9" name="Google Shape;62689;p26"/>
            <p:cNvSpPr/>
            <p:nvPr/>
          </p:nvSpPr>
          <p:spPr>
            <a:xfrm>
              <a:off x="1400762" y="118618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3"/>
                  </a:moveTo>
                  <a:cubicBezTo>
                    <a:pt x="197" y="53"/>
                    <a:pt x="40" y="0"/>
                    <a:pt x="5" y="103"/>
                  </a:cubicBezTo>
                  <a:cubicBezTo>
                    <a:pt x="1" y="154"/>
                    <a:pt x="160" y="205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0" name="Google Shape;62690;p26"/>
            <p:cNvSpPr/>
            <p:nvPr/>
          </p:nvSpPr>
          <p:spPr>
            <a:xfrm>
              <a:off x="5475664" y="1181067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7" y="273"/>
                  </a:moveTo>
                  <a:cubicBezTo>
                    <a:pt x="358" y="165"/>
                    <a:pt x="420" y="15"/>
                    <a:pt x="195" y="1"/>
                  </a:cubicBezTo>
                  <a:cubicBezTo>
                    <a:pt x="182" y="57"/>
                    <a:pt x="165" y="109"/>
                    <a:pt x="1" y="91"/>
                  </a:cubicBezTo>
                  <a:cubicBezTo>
                    <a:pt x="23" y="203"/>
                    <a:pt x="61" y="307"/>
                    <a:pt x="387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1" name="Google Shape;62691;p26"/>
            <p:cNvSpPr/>
            <p:nvPr/>
          </p:nvSpPr>
          <p:spPr>
            <a:xfrm>
              <a:off x="5273612" y="117736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1"/>
                    <a:pt x="0" y="526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2" name="Google Shape;62692;p26"/>
            <p:cNvSpPr/>
            <p:nvPr/>
          </p:nvSpPr>
          <p:spPr>
            <a:xfrm>
              <a:off x="7743274" y="1172848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7"/>
                    <a:pt x="1" y="447"/>
                    <a:pt x="494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3" name="Google Shape;62693;p26"/>
            <p:cNvSpPr/>
            <p:nvPr/>
          </p:nvSpPr>
          <p:spPr>
            <a:xfrm>
              <a:off x="6817891" y="11810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0" y="91"/>
                  </a:moveTo>
                  <a:cubicBezTo>
                    <a:pt x="150" y="71"/>
                    <a:pt x="382" y="88"/>
                    <a:pt x="385" y="1"/>
                  </a:cubicBezTo>
                  <a:cubicBezTo>
                    <a:pt x="236" y="21"/>
                    <a:pt x="8" y="1"/>
                    <a:pt x="0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4" name="Google Shape;62694;p26"/>
            <p:cNvSpPr/>
            <p:nvPr/>
          </p:nvSpPr>
          <p:spPr>
            <a:xfrm>
              <a:off x="5802922" y="1177966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88" y="195"/>
                  </a:moveTo>
                  <a:lnTo>
                    <a:pt x="473" y="195"/>
                  </a:lnTo>
                  <a:cubicBezTo>
                    <a:pt x="473" y="104"/>
                    <a:pt x="631" y="87"/>
                    <a:pt x="667" y="14"/>
                  </a:cubicBezTo>
                  <a:cubicBezTo>
                    <a:pt x="363" y="21"/>
                    <a:pt x="0" y="1"/>
                    <a:pt x="88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5" name="Google Shape;62695;p26"/>
            <p:cNvSpPr/>
            <p:nvPr/>
          </p:nvSpPr>
          <p:spPr>
            <a:xfrm>
              <a:off x="8204983" y="1175226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2"/>
                  </a:cubicBezTo>
                  <a:cubicBezTo>
                    <a:pt x="366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6" name="Google Shape;62696;p26"/>
            <p:cNvSpPr/>
            <p:nvPr/>
          </p:nvSpPr>
          <p:spPr>
            <a:xfrm>
              <a:off x="8251062" y="1163032"/>
              <a:ext cx="21987" cy="16229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44" y="510"/>
                  </a:moveTo>
                  <a:cubicBezTo>
                    <a:pt x="404" y="387"/>
                    <a:pt x="616" y="337"/>
                    <a:pt x="536" y="145"/>
                  </a:cubicBezTo>
                  <a:cubicBezTo>
                    <a:pt x="1" y="0"/>
                    <a:pt x="6" y="538"/>
                    <a:pt x="344" y="5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7" name="Google Shape;62697;p26"/>
            <p:cNvSpPr/>
            <p:nvPr/>
          </p:nvSpPr>
          <p:spPr>
            <a:xfrm>
              <a:off x="8160119" y="117284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8" name="Google Shape;62698;p26"/>
            <p:cNvSpPr/>
            <p:nvPr/>
          </p:nvSpPr>
          <p:spPr>
            <a:xfrm>
              <a:off x="8562580" y="117215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4"/>
                  </a:moveTo>
                  <a:cubicBezTo>
                    <a:pt x="239" y="0"/>
                    <a:pt x="0" y="68"/>
                    <a:pt x="101" y="115"/>
                  </a:cubicBezTo>
                  <a:cubicBezTo>
                    <a:pt x="154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9" name="Google Shape;62699;p26"/>
            <p:cNvSpPr/>
            <p:nvPr/>
          </p:nvSpPr>
          <p:spPr>
            <a:xfrm>
              <a:off x="6329234" y="1167247"/>
              <a:ext cx="23807" cy="6022"/>
            </a:xfrm>
            <a:custGeom>
              <a:avLst/>
              <a:gdLst/>
              <a:ahLst/>
              <a:cxnLst/>
              <a:rect l="l" t="t" r="r" b="b"/>
              <a:pathLst>
                <a:path w="667" h="200" extrusionOk="0">
                  <a:moveTo>
                    <a:pt x="576" y="7"/>
                  </a:moveTo>
                  <a:cubicBezTo>
                    <a:pt x="246" y="0"/>
                    <a:pt x="84" y="76"/>
                    <a:pt x="1" y="187"/>
                  </a:cubicBezTo>
                  <a:cubicBezTo>
                    <a:pt x="302" y="179"/>
                    <a:pt x="666" y="200"/>
                    <a:pt x="576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0" name="Google Shape;62700;p26"/>
            <p:cNvSpPr/>
            <p:nvPr/>
          </p:nvSpPr>
          <p:spPr>
            <a:xfrm>
              <a:off x="5699238" y="116938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4"/>
                  </a:moveTo>
                  <a:cubicBezTo>
                    <a:pt x="242" y="1"/>
                    <a:pt x="1" y="69"/>
                    <a:pt x="101" y="116"/>
                  </a:cubicBezTo>
                  <a:cubicBezTo>
                    <a:pt x="154" y="142"/>
                    <a:pt x="394" y="74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1" name="Google Shape;62701;p26"/>
            <p:cNvSpPr/>
            <p:nvPr/>
          </p:nvSpPr>
          <p:spPr>
            <a:xfrm>
              <a:off x="3765061" y="1169385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6" y="24"/>
                  </a:moveTo>
                  <a:cubicBezTo>
                    <a:pt x="242" y="1"/>
                    <a:pt x="1" y="69"/>
                    <a:pt x="100" y="116"/>
                  </a:cubicBezTo>
                  <a:cubicBezTo>
                    <a:pt x="154" y="142"/>
                    <a:pt x="395" y="74"/>
                    <a:pt x="29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2" name="Google Shape;62702;p26"/>
            <p:cNvSpPr/>
            <p:nvPr/>
          </p:nvSpPr>
          <p:spPr>
            <a:xfrm>
              <a:off x="8043050" y="1164146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3" name="Google Shape;62703;p26"/>
            <p:cNvSpPr/>
            <p:nvPr/>
          </p:nvSpPr>
          <p:spPr>
            <a:xfrm>
              <a:off x="6818891" y="1157251"/>
              <a:ext cx="65282" cy="12887"/>
            </a:xfrm>
            <a:custGeom>
              <a:avLst/>
              <a:gdLst/>
              <a:ahLst/>
              <a:cxnLst/>
              <a:rect l="l" t="t" r="r" b="b"/>
              <a:pathLst>
                <a:path w="1829" h="428" extrusionOk="0">
                  <a:moveTo>
                    <a:pt x="1129" y="427"/>
                  </a:moveTo>
                  <a:cubicBezTo>
                    <a:pt x="1828" y="1"/>
                    <a:pt x="1" y="307"/>
                    <a:pt x="1129" y="4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4" name="Google Shape;62704;p26"/>
            <p:cNvSpPr/>
            <p:nvPr/>
          </p:nvSpPr>
          <p:spPr>
            <a:xfrm>
              <a:off x="8101477" y="1161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4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3" y="142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5" name="Google Shape;62705;p26"/>
            <p:cNvSpPr/>
            <p:nvPr/>
          </p:nvSpPr>
          <p:spPr>
            <a:xfrm>
              <a:off x="5131452" y="11564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6" name="Google Shape;62706;p26"/>
            <p:cNvSpPr/>
            <p:nvPr/>
          </p:nvSpPr>
          <p:spPr>
            <a:xfrm>
              <a:off x="48255" y="1158426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4" y="143"/>
                    <a:pt x="391" y="74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7" name="Google Shape;62707;p26"/>
            <p:cNvSpPr/>
            <p:nvPr/>
          </p:nvSpPr>
          <p:spPr>
            <a:xfrm>
              <a:off x="1144388" y="1145629"/>
              <a:ext cx="24378" cy="11291"/>
            </a:xfrm>
            <a:custGeom>
              <a:avLst/>
              <a:gdLst/>
              <a:ahLst/>
              <a:cxnLst/>
              <a:rect l="l" t="t" r="r" b="b"/>
              <a:pathLst>
                <a:path w="683" h="375" extrusionOk="0">
                  <a:moveTo>
                    <a:pt x="630" y="362"/>
                  </a:moveTo>
                  <a:cubicBezTo>
                    <a:pt x="682" y="154"/>
                    <a:pt x="584" y="18"/>
                    <a:pt x="245" y="0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8" name="Google Shape;62708;p26"/>
            <p:cNvSpPr/>
            <p:nvPr/>
          </p:nvSpPr>
          <p:spPr>
            <a:xfrm>
              <a:off x="5379332" y="1136476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9" name="Google Shape;62709;p26"/>
            <p:cNvSpPr/>
            <p:nvPr/>
          </p:nvSpPr>
          <p:spPr>
            <a:xfrm>
              <a:off x="4000270" y="1141806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6" y="306"/>
                  </a:moveTo>
                  <a:cubicBezTo>
                    <a:pt x="1114" y="1"/>
                    <a:pt x="0" y="525"/>
                    <a:pt x="646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0" name="Google Shape;62710;p26"/>
            <p:cNvSpPr/>
            <p:nvPr/>
          </p:nvSpPr>
          <p:spPr>
            <a:xfrm>
              <a:off x="852892" y="1137380"/>
              <a:ext cx="43973" cy="18969"/>
            </a:xfrm>
            <a:custGeom>
              <a:avLst/>
              <a:gdLst/>
              <a:ahLst/>
              <a:cxnLst/>
              <a:rect l="l" t="t" r="r" b="b"/>
              <a:pathLst>
                <a:path w="1232" h="630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5"/>
                    <a:pt x="0" y="629"/>
                    <a:pt x="696" y="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1" name="Google Shape;62711;p26"/>
            <p:cNvSpPr/>
            <p:nvPr/>
          </p:nvSpPr>
          <p:spPr>
            <a:xfrm>
              <a:off x="3104298" y="114749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2" name="Google Shape;62712;p26"/>
            <p:cNvSpPr/>
            <p:nvPr/>
          </p:nvSpPr>
          <p:spPr>
            <a:xfrm>
              <a:off x="709018" y="11474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39" y="1"/>
                    <a:pt x="0" y="69"/>
                    <a:pt x="99" y="117"/>
                  </a:cubicBezTo>
                  <a:cubicBezTo>
                    <a:pt x="152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3" name="Google Shape;62713;p26"/>
            <p:cNvSpPr/>
            <p:nvPr/>
          </p:nvSpPr>
          <p:spPr>
            <a:xfrm>
              <a:off x="3971574" y="11420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4" y="140"/>
                    <a:pt x="393" y="71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4" name="Google Shape;62714;p26"/>
            <p:cNvSpPr/>
            <p:nvPr/>
          </p:nvSpPr>
          <p:spPr>
            <a:xfrm>
              <a:off x="309769" y="114207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1" y="1"/>
                    <a:pt x="1" y="69"/>
                    <a:pt x="101" y="116"/>
                  </a:cubicBezTo>
                  <a:cubicBezTo>
                    <a:pt x="154" y="140"/>
                    <a:pt x="394" y="71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5" name="Google Shape;62715;p26"/>
            <p:cNvSpPr/>
            <p:nvPr/>
          </p:nvSpPr>
          <p:spPr>
            <a:xfrm>
              <a:off x="6029637" y="1139307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6"/>
                  </a:moveTo>
                  <a:cubicBezTo>
                    <a:pt x="153" y="142"/>
                    <a:pt x="394" y="73"/>
                    <a:pt x="294" y="25"/>
                  </a:cubicBezTo>
                  <a:cubicBezTo>
                    <a:pt x="242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6" name="Google Shape;62716;p26"/>
            <p:cNvSpPr/>
            <p:nvPr/>
          </p:nvSpPr>
          <p:spPr>
            <a:xfrm>
              <a:off x="3361386" y="1131087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5"/>
                    <a:pt x="0" y="375"/>
                    <a:pt x="226" y="389"/>
                  </a:cubicBezTo>
                  <a:cubicBezTo>
                    <a:pt x="245" y="157"/>
                    <a:pt x="979" y="261"/>
                    <a:pt x="999" y="28"/>
                  </a:cubicBezTo>
                  <a:cubicBezTo>
                    <a:pt x="393" y="128"/>
                    <a:pt x="487" y="0"/>
                    <a:pt x="34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7" name="Google Shape;62717;p26"/>
            <p:cNvSpPr/>
            <p:nvPr/>
          </p:nvSpPr>
          <p:spPr>
            <a:xfrm>
              <a:off x="635672" y="1131900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2"/>
                  </a:moveTo>
                  <a:cubicBezTo>
                    <a:pt x="672" y="241"/>
                    <a:pt x="887" y="190"/>
                    <a:pt x="803" y="1"/>
                  </a:cubicBezTo>
                  <a:lnTo>
                    <a:pt x="33" y="1"/>
                  </a:lnTo>
                  <a:cubicBezTo>
                    <a:pt x="1" y="228"/>
                    <a:pt x="328" y="284"/>
                    <a:pt x="613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8" name="Google Shape;62718;p26"/>
            <p:cNvSpPr/>
            <p:nvPr/>
          </p:nvSpPr>
          <p:spPr>
            <a:xfrm>
              <a:off x="2199331" y="1130936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5"/>
                  </a:moveTo>
                  <a:cubicBezTo>
                    <a:pt x="913" y="158"/>
                    <a:pt x="104" y="0"/>
                    <a:pt x="0" y="213"/>
                  </a:cubicBezTo>
                  <a:cubicBezTo>
                    <a:pt x="194" y="213"/>
                    <a:pt x="228" y="287"/>
                    <a:pt x="38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9" name="Google Shape;62719;p26"/>
            <p:cNvSpPr/>
            <p:nvPr/>
          </p:nvSpPr>
          <p:spPr>
            <a:xfrm>
              <a:off x="1490384" y="1137319"/>
              <a:ext cx="13813" cy="2830"/>
            </a:xfrm>
            <a:custGeom>
              <a:avLst/>
              <a:gdLst/>
              <a:ahLst/>
              <a:cxnLst/>
              <a:rect l="l" t="t" r="r" b="b"/>
              <a:pathLst>
                <a:path w="387" h="94" extrusionOk="0">
                  <a:moveTo>
                    <a:pt x="0" y="93"/>
                  </a:moveTo>
                  <a:cubicBezTo>
                    <a:pt x="150" y="71"/>
                    <a:pt x="380" y="90"/>
                    <a:pt x="386" y="1"/>
                  </a:cubicBezTo>
                  <a:cubicBezTo>
                    <a:pt x="236" y="22"/>
                    <a:pt x="7" y="3"/>
                    <a:pt x="0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0" name="Google Shape;62720;p26"/>
            <p:cNvSpPr/>
            <p:nvPr/>
          </p:nvSpPr>
          <p:spPr>
            <a:xfrm>
              <a:off x="257267" y="1130304"/>
              <a:ext cx="8995" cy="11412"/>
            </a:xfrm>
            <a:custGeom>
              <a:avLst/>
              <a:gdLst/>
              <a:ahLst/>
              <a:cxnLst/>
              <a:rect l="l" t="t" r="r" b="b"/>
              <a:pathLst>
                <a:path w="252" h="379" extrusionOk="0">
                  <a:moveTo>
                    <a:pt x="29" y="144"/>
                  </a:moveTo>
                  <a:cubicBezTo>
                    <a:pt x="1" y="238"/>
                    <a:pt x="180" y="379"/>
                    <a:pt x="221" y="235"/>
                  </a:cubicBezTo>
                  <a:cubicBezTo>
                    <a:pt x="251" y="138"/>
                    <a:pt x="71" y="0"/>
                    <a:pt x="29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1" name="Google Shape;62721;p26"/>
            <p:cNvSpPr/>
            <p:nvPr/>
          </p:nvSpPr>
          <p:spPr>
            <a:xfrm>
              <a:off x="3248921" y="11338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7"/>
                  </a:moveTo>
                  <a:cubicBezTo>
                    <a:pt x="238" y="1"/>
                    <a:pt x="0" y="70"/>
                    <a:pt x="98" y="118"/>
                  </a:cubicBezTo>
                  <a:cubicBezTo>
                    <a:pt x="153" y="142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2" name="Google Shape;62722;p26"/>
            <p:cNvSpPr/>
            <p:nvPr/>
          </p:nvSpPr>
          <p:spPr>
            <a:xfrm>
              <a:off x="7537118" y="113111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0" y="140"/>
                    <a:pt x="391" y="72"/>
                    <a:pt x="292" y="27"/>
                  </a:cubicBezTo>
                  <a:cubicBezTo>
                    <a:pt x="238" y="1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3" name="Google Shape;62723;p26"/>
            <p:cNvSpPr/>
            <p:nvPr/>
          </p:nvSpPr>
          <p:spPr>
            <a:xfrm>
              <a:off x="5359273" y="1125577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0"/>
                    <a:pt x="1" y="15"/>
                    <a:pt x="174" y="211"/>
                  </a:cubicBezTo>
                  <a:cubicBezTo>
                    <a:pt x="240" y="282"/>
                    <a:pt x="689" y="320"/>
                    <a:pt x="755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4" name="Google Shape;62724;p26"/>
            <p:cNvSpPr/>
            <p:nvPr/>
          </p:nvSpPr>
          <p:spPr>
            <a:xfrm>
              <a:off x="5288603" y="1118110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9"/>
                  </a:moveTo>
                  <a:cubicBezTo>
                    <a:pt x="335" y="376"/>
                    <a:pt x="681" y="0"/>
                    <a:pt x="35" y="93"/>
                  </a:cubicBezTo>
                  <a:cubicBezTo>
                    <a:pt x="5" y="320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5" name="Google Shape;62725;p26"/>
            <p:cNvSpPr/>
            <p:nvPr/>
          </p:nvSpPr>
          <p:spPr>
            <a:xfrm>
              <a:off x="7674674" y="112566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6" name="Google Shape;62726;p26"/>
            <p:cNvSpPr/>
            <p:nvPr/>
          </p:nvSpPr>
          <p:spPr>
            <a:xfrm>
              <a:off x="8700243" y="112018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7"/>
                  </a:moveTo>
                  <a:cubicBezTo>
                    <a:pt x="153" y="142"/>
                    <a:pt x="396" y="72"/>
                    <a:pt x="293" y="25"/>
                  </a:cubicBezTo>
                  <a:cubicBezTo>
                    <a:pt x="241" y="1"/>
                    <a:pt x="1" y="69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7" name="Google Shape;62727;p26"/>
            <p:cNvSpPr/>
            <p:nvPr/>
          </p:nvSpPr>
          <p:spPr>
            <a:xfrm>
              <a:off x="7110279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0"/>
                    <a:pt x="0" y="71"/>
                    <a:pt x="101" y="116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8" name="Google Shape;62728;p26"/>
            <p:cNvSpPr/>
            <p:nvPr/>
          </p:nvSpPr>
          <p:spPr>
            <a:xfrm>
              <a:off x="1548776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9" y="0"/>
                    <a:pt x="1" y="71"/>
                    <a:pt x="99" y="116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9" name="Google Shape;62729;p26"/>
            <p:cNvSpPr/>
            <p:nvPr/>
          </p:nvSpPr>
          <p:spPr>
            <a:xfrm>
              <a:off x="4429358" y="1109258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0" name="Google Shape;62730;p26"/>
            <p:cNvSpPr/>
            <p:nvPr/>
          </p:nvSpPr>
          <p:spPr>
            <a:xfrm>
              <a:off x="3982032" y="111236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4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1" name="Google Shape;62731;p26"/>
            <p:cNvSpPr/>
            <p:nvPr/>
          </p:nvSpPr>
          <p:spPr>
            <a:xfrm>
              <a:off x="1596924" y="1114678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2" name="Google Shape;62732;p26"/>
            <p:cNvSpPr/>
            <p:nvPr/>
          </p:nvSpPr>
          <p:spPr>
            <a:xfrm>
              <a:off x="526740" y="1106488"/>
              <a:ext cx="29732" cy="11954"/>
            </a:xfrm>
            <a:custGeom>
              <a:avLst/>
              <a:gdLst/>
              <a:ahLst/>
              <a:cxnLst/>
              <a:rect l="l" t="t" r="r" b="b"/>
              <a:pathLst>
                <a:path w="833" h="397" extrusionOk="0">
                  <a:moveTo>
                    <a:pt x="1" y="390"/>
                  </a:moveTo>
                  <a:cubicBezTo>
                    <a:pt x="338" y="397"/>
                    <a:pt x="601" y="370"/>
                    <a:pt x="771" y="299"/>
                  </a:cubicBezTo>
                  <a:cubicBezTo>
                    <a:pt x="832" y="60"/>
                    <a:pt x="503" y="0"/>
                    <a:pt x="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3" name="Google Shape;62733;p26"/>
            <p:cNvSpPr/>
            <p:nvPr/>
          </p:nvSpPr>
          <p:spPr>
            <a:xfrm>
              <a:off x="8930991" y="110965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6" y="1"/>
                    <a:pt x="1" y="103"/>
                  </a:cubicBezTo>
                  <a:cubicBezTo>
                    <a:pt x="1" y="154"/>
                    <a:pt x="158" y="206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4" name="Google Shape;62734;p26"/>
            <p:cNvSpPr/>
            <p:nvPr/>
          </p:nvSpPr>
          <p:spPr>
            <a:xfrm>
              <a:off x="3341934" y="1104561"/>
              <a:ext cx="41368" cy="13700"/>
            </a:xfrm>
            <a:custGeom>
              <a:avLst/>
              <a:gdLst/>
              <a:ahLst/>
              <a:cxnLst/>
              <a:rect l="l" t="t" r="r" b="b"/>
              <a:pathLst>
                <a:path w="1159" h="455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8"/>
                    <a:pt x="151" y="282"/>
                    <a:pt x="1" y="363"/>
                  </a:cubicBezTo>
                  <a:cubicBezTo>
                    <a:pt x="839" y="454"/>
                    <a:pt x="860" y="163"/>
                    <a:pt x="1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5" name="Google Shape;62735;p26"/>
            <p:cNvSpPr/>
            <p:nvPr/>
          </p:nvSpPr>
          <p:spPr>
            <a:xfrm>
              <a:off x="1978220" y="11100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2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6" name="Google Shape;62736;p26"/>
            <p:cNvSpPr/>
            <p:nvPr/>
          </p:nvSpPr>
          <p:spPr>
            <a:xfrm>
              <a:off x="1904267" y="1099082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4"/>
                    <a:pt x="877" y="35"/>
                    <a:pt x="361" y="1"/>
                  </a:cubicBezTo>
                  <a:cubicBezTo>
                    <a:pt x="1" y="173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7" name="Google Shape;62737;p26"/>
            <p:cNvSpPr/>
            <p:nvPr/>
          </p:nvSpPr>
          <p:spPr>
            <a:xfrm>
              <a:off x="4565129" y="1101852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8" name="Google Shape;62738;p26"/>
            <p:cNvSpPr/>
            <p:nvPr/>
          </p:nvSpPr>
          <p:spPr>
            <a:xfrm>
              <a:off x="1813931" y="110721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3" y="5"/>
                    <a:pt x="1" y="92"/>
                  </a:cubicBezTo>
                  <a:cubicBezTo>
                    <a:pt x="149" y="73"/>
                    <a:pt x="379" y="91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9" name="Google Shape;62739;p26"/>
            <p:cNvSpPr/>
            <p:nvPr/>
          </p:nvSpPr>
          <p:spPr>
            <a:xfrm>
              <a:off x="1057121" y="10948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4" y="413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3"/>
                  </a:lnTo>
                  <a:cubicBezTo>
                    <a:pt x="93" y="0"/>
                    <a:pt x="1" y="451"/>
                    <a:pt x="374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0" name="Google Shape;62740;p26"/>
            <p:cNvSpPr/>
            <p:nvPr/>
          </p:nvSpPr>
          <p:spPr>
            <a:xfrm>
              <a:off x="6993281" y="1101099"/>
              <a:ext cx="14027" cy="4185"/>
            </a:xfrm>
            <a:custGeom>
              <a:avLst/>
              <a:gdLst/>
              <a:ahLst/>
              <a:cxnLst/>
              <a:rect l="l" t="t" r="r" b="b"/>
              <a:pathLst>
                <a:path w="393" h="139" extrusionOk="0">
                  <a:moveTo>
                    <a:pt x="292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3" y="139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1" name="Google Shape;62741;p26"/>
            <p:cNvSpPr/>
            <p:nvPr/>
          </p:nvSpPr>
          <p:spPr>
            <a:xfrm>
              <a:off x="6894593" y="1091615"/>
              <a:ext cx="65282" cy="12977"/>
            </a:xfrm>
            <a:custGeom>
              <a:avLst/>
              <a:gdLst/>
              <a:ahLst/>
              <a:cxnLst/>
              <a:rect l="l" t="t" r="r" b="b"/>
              <a:pathLst>
                <a:path w="1829" h="431" extrusionOk="0">
                  <a:moveTo>
                    <a:pt x="1130" y="430"/>
                  </a:moveTo>
                  <a:cubicBezTo>
                    <a:pt x="1828" y="1"/>
                    <a:pt x="1" y="309"/>
                    <a:pt x="1130" y="4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2" name="Google Shape;62742;p26"/>
            <p:cNvSpPr/>
            <p:nvPr/>
          </p:nvSpPr>
          <p:spPr>
            <a:xfrm>
              <a:off x="5798390" y="109634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7"/>
                    <a:pt x="600" y="0"/>
                  </a:cubicBezTo>
                  <a:lnTo>
                    <a:pt x="215" y="0"/>
                  </a:lnTo>
                  <a:cubicBezTo>
                    <a:pt x="1" y="131"/>
                    <a:pt x="10" y="222"/>
                    <a:pt x="407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3" name="Google Shape;62743;p26"/>
            <p:cNvSpPr/>
            <p:nvPr/>
          </p:nvSpPr>
          <p:spPr>
            <a:xfrm>
              <a:off x="120638" y="1095348"/>
              <a:ext cx="32623" cy="9274"/>
            </a:xfrm>
            <a:custGeom>
              <a:avLst/>
              <a:gdLst/>
              <a:ahLst/>
              <a:cxnLst/>
              <a:rect l="l" t="t" r="r" b="b"/>
              <a:pathLst>
                <a:path w="914" h="308" extrusionOk="0">
                  <a:moveTo>
                    <a:pt x="0" y="216"/>
                  </a:moveTo>
                  <a:cubicBezTo>
                    <a:pt x="192" y="216"/>
                    <a:pt x="230" y="289"/>
                    <a:pt x="388" y="307"/>
                  </a:cubicBezTo>
                  <a:cubicBezTo>
                    <a:pt x="914" y="159"/>
                    <a:pt x="103" y="1"/>
                    <a:pt x="0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4" name="Google Shape;62744;p26"/>
            <p:cNvSpPr/>
            <p:nvPr/>
          </p:nvSpPr>
          <p:spPr>
            <a:xfrm>
              <a:off x="7172240" y="1098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5" name="Google Shape;62745;p26"/>
            <p:cNvSpPr/>
            <p:nvPr/>
          </p:nvSpPr>
          <p:spPr>
            <a:xfrm>
              <a:off x="5912675" y="109832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6" name="Google Shape;62746;p26"/>
            <p:cNvSpPr/>
            <p:nvPr/>
          </p:nvSpPr>
          <p:spPr>
            <a:xfrm>
              <a:off x="2491755" y="10983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7" name="Google Shape;62747;p26"/>
            <p:cNvSpPr/>
            <p:nvPr/>
          </p:nvSpPr>
          <p:spPr>
            <a:xfrm>
              <a:off x="7014982" y="1087129"/>
              <a:ext cx="39869" cy="15838"/>
            </a:xfrm>
            <a:custGeom>
              <a:avLst/>
              <a:gdLst/>
              <a:ahLst/>
              <a:cxnLst/>
              <a:rect l="l" t="t" r="r" b="b"/>
              <a:pathLst>
                <a:path w="1117" h="526" extrusionOk="0">
                  <a:moveTo>
                    <a:pt x="648" y="306"/>
                  </a:moveTo>
                  <a:cubicBezTo>
                    <a:pt x="1117" y="1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8" name="Google Shape;62748;p26"/>
            <p:cNvSpPr/>
            <p:nvPr/>
          </p:nvSpPr>
          <p:spPr>
            <a:xfrm>
              <a:off x="4849272" y="1092879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7" y="24"/>
                    <a:pt x="47" y="0"/>
                    <a:pt x="0" y="115"/>
                  </a:cubicBezTo>
                  <a:cubicBezTo>
                    <a:pt x="221" y="105"/>
                    <a:pt x="301" y="247"/>
                    <a:pt x="388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9" name="Google Shape;62749;p26"/>
            <p:cNvSpPr/>
            <p:nvPr/>
          </p:nvSpPr>
          <p:spPr>
            <a:xfrm>
              <a:off x="4591113" y="109555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100" y="118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0" name="Google Shape;62750;p26"/>
            <p:cNvSpPr/>
            <p:nvPr/>
          </p:nvSpPr>
          <p:spPr>
            <a:xfrm>
              <a:off x="196377" y="1096342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1" name="Google Shape;62751;p26"/>
            <p:cNvSpPr/>
            <p:nvPr/>
          </p:nvSpPr>
          <p:spPr>
            <a:xfrm>
              <a:off x="7298910" y="108812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3"/>
                  </a:moveTo>
                  <a:cubicBezTo>
                    <a:pt x="418" y="157"/>
                    <a:pt x="656" y="145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2"/>
                    <a:pt x="409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2" name="Google Shape;62752;p26"/>
            <p:cNvSpPr/>
            <p:nvPr/>
          </p:nvSpPr>
          <p:spPr>
            <a:xfrm>
              <a:off x="2147578" y="109284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3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3" name="Google Shape;62753;p26"/>
            <p:cNvSpPr/>
            <p:nvPr/>
          </p:nvSpPr>
          <p:spPr>
            <a:xfrm>
              <a:off x="1810290" y="109007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0" y="1"/>
                    <a:pt x="1" y="71"/>
                    <a:pt x="103" y="117"/>
                  </a:cubicBezTo>
                  <a:cubicBezTo>
                    <a:pt x="155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4" name="Google Shape;62754;p26"/>
            <p:cNvSpPr/>
            <p:nvPr/>
          </p:nvSpPr>
          <p:spPr>
            <a:xfrm>
              <a:off x="1455942" y="1086918"/>
              <a:ext cx="13813" cy="7377"/>
            </a:xfrm>
            <a:custGeom>
              <a:avLst/>
              <a:gdLst/>
              <a:ahLst/>
              <a:cxnLst/>
              <a:rect l="l" t="t" r="r" b="b"/>
              <a:pathLst>
                <a:path w="387" h="245" extrusionOk="0">
                  <a:moveTo>
                    <a:pt x="387" y="132"/>
                  </a:moveTo>
                  <a:cubicBezTo>
                    <a:pt x="171" y="140"/>
                    <a:pt x="87" y="0"/>
                    <a:pt x="0" y="132"/>
                  </a:cubicBezTo>
                  <a:cubicBezTo>
                    <a:pt x="2" y="223"/>
                    <a:pt x="340" y="244"/>
                    <a:pt x="387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5" name="Google Shape;62755;p26"/>
            <p:cNvSpPr/>
            <p:nvPr/>
          </p:nvSpPr>
          <p:spPr>
            <a:xfrm>
              <a:off x="4284913" y="108538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6" name="Google Shape;62756;p26"/>
            <p:cNvSpPr/>
            <p:nvPr/>
          </p:nvSpPr>
          <p:spPr>
            <a:xfrm>
              <a:off x="1524791" y="1085382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7" name="Google Shape;62757;p26"/>
            <p:cNvSpPr/>
            <p:nvPr/>
          </p:nvSpPr>
          <p:spPr>
            <a:xfrm>
              <a:off x="7932869" y="1084931"/>
              <a:ext cx="20702" cy="3734"/>
            </a:xfrm>
            <a:custGeom>
              <a:avLst/>
              <a:gdLst/>
              <a:ahLst/>
              <a:cxnLst/>
              <a:rect l="l" t="t" r="r" b="b"/>
              <a:pathLst>
                <a:path w="580" h="124" extrusionOk="0">
                  <a:moveTo>
                    <a:pt x="580" y="15"/>
                  </a:moveTo>
                  <a:cubicBezTo>
                    <a:pt x="353" y="29"/>
                    <a:pt x="34" y="1"/>
                    <a:pt x="0" y="107"/>
                  </a:cubicBezTo>
                  <a:cubicBezTo>
                    <a:pt x="229" y="93"/>
                    <a:pt x="549" y="123"/>
                    <a:pt x="580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8" name="Google Shape;62758;p26"/>
            <p:cNvSpPr/>
            <p:nvPr/>
          </p:nvSpPr>
          <p:spPr>
            <a:xfrm>
              <a:off x="4470689" y="108228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3"/>
                  </a:moveTo>
                  <a:cubicBezTo>
                    <a:pt x="0" y="154"/>
                    <a:pt x="157" y="206"/>
                    <a:pt x="193" y="103"/>
                  </a:cubicBezTo>
                  <a:cubicBezTo>
                    <a:pt x="196" y="55"/>
                    <a:pt x="41" y="0"/>
                    <a:pt x="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9" name="Google Shape;62759;p26"/>
            <p:cNvSpPr/>
            <p:nvPr/>
          </p:nvSpPr>
          <p:spPr>
            <a:xfrm>
              <a:off x="630032" y="1078698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7" y="132"/>
                  </a:moveTo>
                  <a:cubicBezTo>
                    <a:pt x="168" y="143"/>
                    <a:pt x="86" y="0"/>
                    <a:pt x="1" y="132"/>
                  </a:cubicBezTo>
                  <a:cubicBezTo>
                    <a:pt x="2" y="223"/>
                    <a:pt x="336" y="247"/>
                    <a:pt x="387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0" name="Google Shape;62760;p26"/>
            <p:cNvSpPr/>
            <p:nvPr/>
          </p:nvSpPr>
          <p:spPr>
            <a:xfrm>
              <a:off x="1180579" y="1076892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2"/>
                    <a:pt x="156" y="204"/>
                    <a:pt x="197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1" name="Google Shape;62761;p26"/>
            <p:cNvSpPr/>
            <p:nvPr/>
          </p:nvSpPr>
          <p:spPr>
            <a:xfrm>
              <a:off x="3534563" y="107412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6"/>
                    <a:pt x="196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2" name="Google Shape;62762;p26"/>
            <p:cNvSpPr/>
            <p:nvPr/>
          </p:nvSpPr>
          <p:spPr>
            <a:xfrm>
              <a:off x="7533763" y="107111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1"/>
                  </a:moveTo>
                  <a:cubicBezTo>
                    <a:pt x="342" y="0"/>
                    <a:pt x="171" y="56"/>
                    <a:pt x="1" y="111"/>
                  </a:cubicBezTo>
                  <a:cubicBezTo>
                    <a:pt x="1" y="204"/>
                    <a:pt x="336" y="226"/>
                    <a:pt x="386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3" name="Google Shape;62763;p26"/>
            <p:cNvSpPr/>
            <p:nvPr/>
          </p:nvSpPr>
          <p:spPr>
            <a:xfrm>
              <a:off x="4222952" y="10717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4" name="Google Shape;62764;p26"/>
            <p:cNvSpPr/>
            <p:nvPr/>
          </p:nvSpPr>
          <p:spPr>
            <a:xfrm>
              <a:off x="2780823" y="107370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8"/>
                  </a:moveTo>
                  <a:cubicBezTo>
                    <a:pt x="154" y="141"/>
                    <a:pt x="392" y="74"/>
                    <a:pt x="294" y="25"/>
                  </a:cubicBezTo>
                  <a:cubicBezTo>
                    <a:pt x="240" y="0"/>
                    <a:pt x="0" y="70"/>
                    <a:pt x="101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5" name="Google Shape;62765;p26"/>
            <p:cNvSpPr/>
            <p:nvPr/>
          </p:nvSpPr>
          <p:spPr>
            <a:xfrm>
              <a:off x="2502248" y="107138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" y="102"/>
                  </a:moveTo>
                  <a:cubicBezTo>
                    <a:pt x="1" y="152"/>
                    <a:pt x="155" y="205"/>
                    <a:pt x="191" y="102"/>
                  </a:cubicBezTo>
                  <a:cubicBezTo>
                    <a:pt x="191" y="53"/>
                    <a:pt x="35" y="0"/>
                    <a:pt x="1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6" name="Google Shape;62766;p26"/>
            <p:cNvSpPr/>
            <p:nvPr/>
          </p:nvSpPr>
          <p:spPr>
            <a:xfrm>
              <a:off x="1868896" y="107135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3"/>
                  </a:moveTo>
                  <a:cubicBezTo>
                    <a:pt x="197" y="54"/>
                    <a:pt x="40" y="0"/>
                    <a:pt x="4" y="103"/>
                  </a:cubicBezTo>
                  <a:cubicBezTo>
                    <a:pt x="1" y="153"/>
                    <a:pt x="158" y="206"/>
                    <a:pt x="197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7" name="Google Shape;62767;p26"/>
            <p:cNvSpPr/>
            <p:nvPr/>
          </p:nvSpPr>
          <p:spPr>
            <a:xfrm>
              <a:off x="512999" y="1074453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0"/>
                  </a:moveTo>
                  <a:cubicBezTo>
                    <a:pt x="236" y="20"/>
                    <a:pt x="5" y="3"/>
                    <a:pt x="1" y="93"/>
                  </a:cubicBezTo>
                  <a:cubicBezTo>
                    <a:pt x="150" y="73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8" name="Google Shape;62768;p26"/>
            <p:cNvSpPr/>
            <p:nvPr/>
          </p:nvSpPr>
          <p:spPr>
            <a:xfrm>
              <a:off x="6666451" y="1065721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3"/>
                    <a:pt x="1" y="110"/>
                  </a:cubicBezTo>
                  <a:cubicBezTo>
                    <a:pt x="2" y="200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9" name="Google Shape;62769;p26"/>
            <p:cNvSpPr/>
            <p:nvPr/>
          </p:nvSpPr>
          <p:spPr>
            <a:xfrm>
              <a:off x="6112264" y="1068281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0" y="25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3" y="140"/>
                    <a:pt x="392" y="71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0" name="Google Shape;62770;p26"/>
            <p:cNvSpPr/>
            <p:nvPr/>
          </p:nvSpPr>
          <p:spPr>
            <a:xfrm>
              <a:off x="4993931" y="1063523"/>
              <a:ext cx="20595" cy="8943"/>
            </a:xfrm>
            <a:custGeom>
              <a:avLst/>
              <a:gdLst/>
              <a:ahLst/>
              <a:cxnLst/>
              <a:rect l="l" t="t" r="r" b="b"/>
              <a:pathLst>
                <a:path w="577" h="297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7"/>
                    <a:pt x="0" y="182"/>
                  </a:cubicBezTo>
                  <a:cubicBezTo>
                    <a:pt x="243" y="186"/>
                    <a:pt x="265" y="297"/>
                    <a:pt x="576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1" name="Google Shape;62771;p26"/>
            <p:cNvSpPr/>
            <p:nvPr/>
          </p:nvSpPr>
          <p:spPr>
            <a:xfrm>
              <a:off x="2767438" y="1063162"/>
              <a:ext cx="23878" cy="5902"/>
            </a:xfrm>
            <a:custGeom>
              <a:avLst/>
              <a:gdLst/>
              <a:ahLst/>
              <a:cxnLst/>
              <a:rect l="l" t="t" r="r" b="b"/>
              <a:pathLst>
                <a:path w="669" h="196" extrusionOk="0">
                  <a:moveTo>
                    <a:pt x="476" y="195"/>
                  </a:moveTo>
                  <a:cubicBezTo>
                    <a:pt x="472" y="104"/>
                    <a:pt x="632" y="87"/>
                    <a:pt x="669" y="14"/>
                  </a:cubicBezTo>
                  <a:cubicBezTo>
                    <a:pt x="365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2" name="Google Shape;62772;p26"/>
            <p:cNvSpPr/>
            <p:nvPr/>
          </p:nvSpPr>
          <p:spPr>
            <a:xfrm>
              <a:off x="6883136" y="106277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5"/>
                  </a:moveTo>
                  <a:cubicBezTo>
                    <a:pt x="238" y="1"/>
                    <a:pt x="1" y="70"/>
                    <a:pt x="100" y="115"/>
                  </a:cubicBezTo>
                  <a:cubicBezTo>
                    <a:pt x="154" y="143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3" name="Google Shape;62773;p26"/>
            <p:cNvSpPr/>
            <p:nvPr/>
          </p:nvSpPr>
          <p:spPr>
            <a:xfrm>
              <a:off x="4460659" y="1052594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5"/>
                    <a:pt x="700" y="259"/>
                    <a:pt x="859" y="0"/>
                  </a:cubicBezTo>
                  <a:cubicBezTo>
                    <a:pt x="1" y="40"/>
                    <a:pt x="576" y="192"/>
                    <a:pt x="284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4" name="Google Shape;62774;p26"/>
            <p:cNvSpPr/>
            <p:nvPr/>
          </p:nvSpPr>
          <p:spPr>
            <a:xfrm>
              <a:off x="2498572" y="10627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6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5" name="Google Shape;62775;p26"/>
            <p:cNvSpPr/>
            <p:nvPr/>
          </p:nvSpPr>
          <p:spPr>
            <a:xfrm>
              <a:off x="1865363" y="106277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3" y="117"/>
                  </a:moveTo>
                  <a:cubicBezTo>
                    <a:pt x="153" y="143"/>
                    <a:pt x="395" y="74"/>
                    <a:pt x="296" y="27"/>
                  </a:cubicBezTo>
                  <a:cubicBezTo>
                    <a:pt x="237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6" name="Google Shape;62776;p26"/>
            <p:cNvSpPr/>
            <p:nvPr/>
          </p:nvSpPr>
          <p:spPr>
            <a:xfrm>
              <a:off x="170750" y="1050185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0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7" name="Google Shape;62777;p26"/>
            <p:cNvSpPr/>
            <p:nvPr/>
          </p:nvSpPr>
          <p:spPr>
            <a:xfrm>
              <a:off x="8576393" y="105732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8" name="Google Shape;62778;p26"/>
            <p:cNvSpPr/>
            <p:nvPr/>
          </p:nvSpPr>
          <p:spPr>
            <a:xfrm>
              <a:off x="7086330" y="1058044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1"/>
                    <a:pt x="380" y="88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9" name="Google Shape;62779;p26"/>
            <p:cNvSpPr/>
            <p:nvPr/>
          </p:nvSpPr>
          <p:spPr>
            <a:xfrm>
              <a:off x="4215171" y="1049854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3"/>
                    <a:pt x="219" y="213"/>
                    <a:pt x="604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0" name="Google Shape;62780;p26"/>
            <p:cNvSpPr/>
            <p:nvPr/>
          </p:nvSpPr>
          <p:spPr>
            <a:xfrm>
              <a:off x="3049297" y="1051811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6"/>
                  </a:moveTo>
                  <a:cubicBezTo>
                    <a:pt x="240" y="0"/>
                    <a:pt x="1" y="71"/>
                    <a:pt x="100" y="117"/>
                  </a:cubicBezTo>
                  <a:cubicBezTo>
                    <a:pt x="151" y="143"/>
                    <a:pt x="390" y="75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1" name="Google Shape;62781;p26"/>
            <p:cNvSpPr/>
            <p:nvPr/>
          </p:nvSpPr>
          <p:spPr>
            <a:xfrm>
              <a:off x="1383487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1" y="0"/>
                    <a:pt x="1" y="71"/>
                    <a:pt x="101" y="117"/>
                  </a:cubicBezTo>
                  <a:cubicBezTo>
                    <a:pt x="157" y="143"/>
                    <a:pt x="394" y="75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2" name="Google Shape;62782;p26"/>
            <p:cNvSpPr/>
            <p:nvPr/>
          </p:nvSpPr>
          <p:spPr>
            <a:xfrm>
              <a:off x="254768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3" name="Google Shape;62783;p26"/>
            <p:cNvSpPr/>
            <p:nvPr/>
          </p:nvSpPr>
          <p:spPr>
            <a:xfrm>
              <a:off x="4529188" y="104913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4"/>
                  </a:moveTo>
                  <a:cubicBezTo>
                    <a:pt x="237" y="1"/>
                    <a:pt x="1" y="68"/>
                    <a:pt x="99" y="115"/>
                  </a:cubicBezTo>
                  <a:cubicBezTo>
                    <a:pt x="151" y="140"/>
                    <a:pt x="391" y="72"/>
                    <a:pt x="29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4" name="Google Shape;62784;p26"/>
            <p:cNvSpPr/>
            <p:nvPr/>
          </p:nvSpPr>
          <p:spPr>
            <a:xfrm>
              <a:off x="2144259" y="1043501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1"/>
                  </a:moveTo>
                  <a:cubicBezTo>
                    <a:pt x="258" y="329"/>
                    <a:pt x="717" y="331"/>
                    <a:pt x="773" y="122"/>
                  </a:cubicBezTo>
                  <a:cubicBezTo>
                    <a:pt x="516" y="2"/>
                    <a:pt x="54" y="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5" name="Google Shape;62785;p26"/>
            <p:cNvSpPr/>
            <p:nvPr/>
          </p:nvSpPr>
          <p:spPr>
            <a:xfrm>
              <a:off x="8442263" y="1043863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0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6" name="Google Shape;62786;p26"/>
            <p:cNvSpPr/>
            <p:nvPr/>
          </p:nvSpPr>
          <p:spPr>
            <a:xfrm>
              <a:off x="7747093" y="104401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4"/>
                    <a:pt x="155" y="206"/>
                    <a:pt x="194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7" name="Google Shape;62787;p26"/>
            <p:cNvSpPr/>
            <p:nvPr/>
          </p:nvSpPr>
          <p:spPr>
            <a:xfrm>
              <a:off x="4587758" y="104434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8" name="Google Shape;62788;p26"/>
            <p:cNvSpPr/>
            <p:nvPr/>
          </p:nvSpPr>
          <p:spPr>
            <a:xfrm>
              <a:off x="1383487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9" name="Google Shape;62789;p26"/>
            <p:cNvSpPr/>
            <p:nvPr/>
          </p:nvSpPr>
          <p:spPr>
            <a:xfrm>
              <a:off x="1352685" y="1044224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78" y="4"/>
                  </a:moveTo>
                  <a:cubicBezTo>
                    <a:pt x="246" y="0"/>
                    <a:pt x="86" y="75"/>
                    <a:pt x="1" y="187"/>
                  </a:cubicBezTo>
                  <a:cubicBezTo>
                    <a:pt x="304" y="179"/>
                    <a:pt x="669" y="199"/>
                    <a:pt x="57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0" name="Google Shape;62790;p26"/>
            <p:cNvSpPr/>
            <p:nvPr/>
          </p:nvSpPr>
          <p:spPr>
            <a:xfrm>
              <a:off x="172142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2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1" name="Google Shape;62791;p26"/>
            <p:cNvSpPr/>
            <p:nvPr/>
          </p:nvSpPr>
          <p:spPr>
            <a:xfrm>
              <a:off x="8593739" y="1038172"/>
              <a:ext cx="27555" cy="10117"/>
            </a:xfrm>
            <a:custGeom>
              <a:avLst/>
              <a:gdLst/>
              <a:ahLst/>
              <a:cxnLst/>
              <a:rect l="l" t="t" r="r" b="b"/>
              <a:pathLst>
                <a:path w="772" h="336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5"/>
                    <a:pt x="367" y="336"/>
                    <a:pt x="772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2" name="Google Shape;62792;p26"/>
            <p:cNvSpPr/>
            <p:nvPr/>
          </p:nvSpPr>
          <p:spPr>
            <a:xfrm>
              <a:off x="7967347" y="10412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2"/>
                  </a:moveTo>
                  <a:cubicBezTo>
                    <a:pt x="193" y="53"/>
                    <a:pt x="38" y="1"/>
                    <a:pt x="0" y="102"/>
                  </a:cubicBezTo>
                  <a:cubicBezTo>
                    <a:pt x="0" y="155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3" name="Google Shape;62793;p26"/>
            <p:cNvSpPr/>
            <p:nvPr/>
          </p:nvSpPr>
          <p:spPr>
            <a:xfrm>
              <a:off x="7664395" y="1033445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69"/>
                    <a:pt x="232" y="378"/>
                    <a:pt x="197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4" name="Google Shape;62794;p26"/>
            <p:cNvSpPr/>
            <p:nvPr/>
          </p:nvSpPr>
          <p:spPr>
            <a:xfrm>
              <a:off x="7595581" y="10385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4"/>
                  </a:moveTo>
                  <a:cubicBezTo>
                    <a:pt x="197" y="53"/>
                    <a:pt x="39" y="0"/>
                    <a:pt x="1" y="104"/>
                  </a:cubicBezTo>
                  <a:cubicBezTo>
                    <a:pt x="4" y="153"/>
                    <a:pt x="160" y="205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5" name="Google Shape;62795;p26"/>
            <p:cNvSpPr/>
            <p:nvPr/>
          </p:nvSpPr>
          <p:spPr>
            <a:xfrm>
              <a:off x="4274669" y="1031639"/>
              <a:ext cx="58821" cy="12737"/>
            </a:xfrm>
            <a:custGeom>
              <a:avLst/>
              <a:gdLst/>
              <a:ahLst/>
              <a:cxnLst/>
              <a:rect l="l" t="t" r="r" b="b"/>
              <a:pathLst>
                <a:path w="1648" h="423" extrusionOk="0">
                  <a:moveTo>
                    <a:pt x="673" y="422"/>
                  </a:moveTo>
                  <a:cubicBezTo>
                    <a:pt x="1648" y="59"/>
                    <a:pt x="1" y="1"/>
                    <a:pt x="673" y="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6" name="Google Shape;62796;p26"/>
            <p:cNvSpPr/>
            <p:nvPr/>
          </p:nvSpPr>
          <p:spPr>
            <a:xfrm>
              <a:off x="4615241" y="103895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7" name="Google Shape;62797;p26"/>
            <p:cNvSpPr/>
            <p:nvPr/>
          </p:nvSpPr>
          <p:spPr>
            <a:xfrm>
              <a:off x="4078435" y="103621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8" name="Google Shape;62798;p26"/>
            <p:cNvSpPr/>
            <p:nvPr/>
          </p:nvSpPr>
          <p:spPr>
            <a:xfrm>
              <a:off x="3059719" y="1035854"/>
              <a:ext cx="6924" cy="6173"/>
            </a:xfrm>
            <a:custGeom>
              <a:avLst/>
              <a:gdLst/>
              <a:ahLst/>
              <a:cxnLst/>
              <a:rect l="l" t="t" r="r" b="b"/>
              <a:pathLst>
                <a:path w="194" h="205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2"/>
                    <a:pt x="158" y="204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9" name="Google Shape;62799;p26"/>
            <p:cNvSpPr/>
            <p:nvPr/>
          </p:nvSpPr>
          <p:spPr>
            <a:xfrm>
              <a:off x="1352649" y="103311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0" name="Google Shape;62800;p26"/>
            <p:cNvSpPr/>
            <p:nvPr/>
          </p:nvSpPr>
          <p:spPr>
            <a:xfrm>
              <a:off x="8786439" y="1024653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0"/>
                    <a:pt x="0" y="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1" name="Google Shape;62801;p26"/>
            <p:cNvSpPr/>
            <p:nvPr/>
          </p:nvSpPr>
          <p:spPr>
            <a:xfrm>
              <a:off x="6508158" y="10303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7"/>
                    <a:pt x="191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2" name="Google Shape;62802;p26"/>
            <p:cNvSpPr/>
            <p:nvPr/>
          </p:nvSpPr>
          <p:spPr>
            <a:xfrm>
              <a:off x="8755352" y="10299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7"/>
                  </a:moveTo>
                  <a:cubicBezTo>
                    <a:pt x="153" y="140"/>
                    <a:pt x="392" y="74"/>
                    <a:pt x="293" y="27"/>
                  </a:cubicBezTo>
                  <a:cubicBezTo>
                    <a:pt x="241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3" name="Google Shape;62803;p26"/>
            <p:cNvSpPr/>
            <p:nvPr/>
          </p:nvSpPr>
          <p:spPr>
            <a:xfrm>
              <a:off x="2188838" y="102992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4" name="Google Shape;62804;p26"/>
            <p:cNvSpPr/>
            <p:nvPr/>
          </p:nvSpPr>
          <p:spPr>
            <a:xfrm>
              <a:off x="1111837" y="103070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5" y="2"/>
                    <a:pt x="0" y="90"/>
                  </a:cubicBezTo>
                  <a:cubicBezTo>
                    <a:pt x="150" y="72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5" name="Google Shape;62805;p26"/>
            <p:cNvSpPr/>
            <p:nvPr/>
          </p:nvSpPr>
          <p:spPr>
            <a:xfrm>
              <a:off x="798462" y="10299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5" y="140"/>
                    <a:pt x="393" y="74"/>
                    <a:pt x="294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6" name="Google Shape;62806;p26"/>
            <p:cNvSpPr/>
            <p:nvPr/>
          </p:nvSpPr>
          <p:spPr>
            <a:xfrm>
              <a:off x="8889624" y="1022335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82" y="6"/>
                  </a:moveTo>
                  <a:cubicBezTo>
                    <a:pt x="249" y="0"/>
                    <a:pt x="88" y="76"/>
                    <a:pt x="1" y="187"/>
                  </a:cubicBezTo>
                  <a:cubicBezTo>
                    <a:pt x="305" y="181"/>
                    <a:pt x="670" y="200"/>
                    <a:pt x="58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7" name="Google Shape;62807;p26"/>
            <p:cNvSpPr/>
            <p:nvPr/>
          </p:nvSpPr>
          <p:spPr>
            <a:xfrm>
              <a:off x="8769521" y="1022215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2"/>
                    <a:pt x="630" y="85"/>
                    <a:pt x="669" y="11"/>
                  </a:cubicBezTo>
                  <a:cubicBezTo>
                    <a:pt x="363" y="21"/>
                    <a:pt x="1" y="0"/>
                    <a:pt x="88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8" name="Google Shape;62808;p26"/>
            <p:cNvSpPr/>
            <p:nvPr/>
          </p:nvSpPr>
          <p:spPr>
            <a:xfrm>
              <a:off x="2894501" y="1017036"/>
              <a:ext cx="13813" cy="10960"/>
            </a:xfrm>
            <a:custGeom>
              <a:avLst/>
              <a:gdLst/>
              <a:ahLst/>
              <a:cxnLst/>
              <a:rect l="l" t="t" r="r" b="b"/>
              <a:pathLst>
                <a:path w="387" h="364" extrusionOk="0">
                  <a:moveTo>
                    <a:pt x="387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387" y="3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9" name="Google Shape;62809;p26"/>
            <p:cNvSpPr/>
            <p:nvPr/>
          </p:nvSpPr>
          <p:spPr>
            <a:xfrm>
              <a:off x="6738584" y="102173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0" y="70"/>
                    <a:pt x="98" y="117"/>
                  </a:cubicBezTo>
                  <a:cubicBezTo>
                    <a:pt x="154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0" name="Google Shape;62810;p26"/>
            <p:cNvSpPr/>
            <p:nvPr/>
          </p:nvSpPr>
          <p:spPr>
            <a:xfrm>
              <a:off x="8222008" y="101977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89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1" name="Google Shape;62811;p26"/>
            <p:cNvSpPr/>
            <p:nvPr/>
          </p:nvSpPr>
          <p:spPr>
            <a:xfrm>
              <a:off x="6521935" y="1019294"/>
              <a:ext cx="20666" cy="3734"/>
            </a:xfrm>
            <a:custGeom>
              <a:avLst/>
              <a:gdLst/>
              <a:ahLst/>
              <a:cxnLst/>
              <a:rect l="l" t="t" r="r" b="b"/>
              <a:pathLst>
                <a:path w="579" h="124" extrusionOk="0">
                  <a:moveTo>
                    <a:pt x="579" y="17"/>
                  </a:moveTo>
                  <a:cubicBezTo>
                    <a:pt x="352" y="30"/>
                    <a:pt x="31" y="1"/>
                    <a:pt x="1" y="108"/>
                  </a:cubicBezTo>
                  <a:cubicBezTo>
                    <a:pt x="226" y="94"/>
                    <a:pt x="547" y="124"/>
                    <a:pt x="579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2" name="Google Shape;62812;p26"/>
            <p:cNvSpPr/>
            <p:nvPr/>
          </p:nvSpPr>
          <p:spPr>
            <a:xfrm>
              <a:off x="8841547" y="10138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6"/>
                    <a:pt x="153" y="208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3" name="Google Shape;62813;p26"/>
            <p:cNvSpPr/>
            <p:nvPr/>
          </p:nvSpPr>
          <p:spPr>
            <a:xfrm>
              <a:off x="8689143" y="1014266"/>
              <a:ext cx="21523" cy="6474"/>
            </a:xfrm>
            <a:custGeom>
              <a:avLst/>
              <a:gdLst/>
              <a:ahLst/>
              <a:cxnLst/>
              <a:rect l="l" t="t" r="r" b="b"/>
              <a:pathLst>
                <a:path w="603" h="215" extrusionOk="0">
                  <a:moveTo>
                    <a:pt x="603" y="184"/>
                  </a:moveTo>
                  <a:lnTo>
                    <a:pt x="603" y="1"/>
                  </a:lnTo>
                  <a:lnTo>
                    <a:pt x="27" y="1"/>
                  </a:lnTo>
                  <a:cubicBezTo>
                    <a:pt x="1" y="164"/>
                    <a:pt x="219" y="215"/>
                    <a:pt x="603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4" name="Google Shape;62814;p26"/>
            <p:cNvSpPr/>
            <p:nvPr/>
          </p:nvSpPr>
          <p:spPr>
            <a:xfrm>
              <a:off x="1398585" y="1001199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6"/>
                  </a:moveTo>
                  <a:cubicBezTo>
                    <a:pt x="1040" y="0"/>
                    <a:pt x="1" y="490"/>
                    <a:pt x="837" y="5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5" name="Google Shape;62815;p26"/>
            <p:cNvSpPr/>
            <p:nvPr/>
          </p:nvSpPr>
          <p:spPr>
            <a:xfrm>
              <a:off x="8160190" y="1003397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0"/>
                  </a:moveTo>
                  <a:cubicBezTo>
                    <a:pt x="744" y="291"/>
                    <a:pt x="77" y="188"/>
                    <a:pt x="0" y="364"/>
                  </a:cubicBezTo>
                  <a:lnTo>
                    <a:pt x="770" y="364"/>
                  </a:lnTo>
                  <a:cubicBezTo>
                    <a:pt x="736" y="229"/>
                    <a:pt x="838" y="28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6" name="Google Shape;62816;p26"/>
            <p:cNvSpPr/>
            <p:nvPr/>
          </p:nvSpPr>
          <p:spPr>
            <a:xfrm>
              <a:off x="6535676" y="101155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8" y="20"/>
                    <a:pt x="6" y="5"/>
                    <a:pt x="1" y="91"/>
                  </a:cubicBezTo>
                  <a:cubicBezTo>
                    <a:pt x="149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7" name="Google Shape;62817;p26"/>
            <p:cNvSpPr/>
            <p:nvPr/>
          </p:nvSpPr>
          <p:spPr>
            <a:xfrm>
              <a:off x="5072882" y="10108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5" y="24"/>
                  </a:moveTo>
                  <a:cubicBezTo>
                    <a:pt x="242" y="0"/>
                    <a:pt x="1" y="68"/>
                    <a:pt x="101" y="114"/>
                  </a:cubicBezTo>
                  <a:cubicBezTo>
                    <a:pt x="154" y="140"/>
                    <a:pt x="393" y="72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8" name="Google Shape;62818;p26"/>
            <p:cNvSpPr/>
            <p:nvPr/>
          </p:nvSpPr>
          <p:spPr>
            <a:xfrm>
              <a:off x="2137299" y="1006107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2" y="272"/>
                  </a:moveTo>
                  <a:lnTo>
                    <a:pt x="386" y="272"/>
                  </a:lnTo>
                  <a:cubicBezTo>
                    <a:pt x="399" y="156"/>
                    <a:pt x="635" y="146"/>
                    <a:pt x="581" y="0"/>
                  </a:cubicBezTo>
                  <a:lnTo>
                    <a:pt x="1" y="0"/>
                  </a:lnTo>
                  <a:cubicBezTo>
                    <a:pt x="2" y="92"/>
                    <a:pt x="2" y="182"/>
                    <a:pt x="2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9" name="Google Shape;62819;p26"/>
            <p:cNvSpPr/>
            <p:nvPr/>
          </p:nvSpPr>
          <p:spPr>
            <a:xfrm>
              <a:off x="8748427" y="100809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6" y="141"/>
                    <a:pt x="393" y="73"/>
                    <a:pt x="294" y="24"/>
                  </a:cubicBezTo>
                  <a:cubicBezTo>
                    <a:pt x="240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0" name="Google Shape;62820;p26"/>
            <p:cNvSpPr/>
            <p:nvPr/>
          </p:nvSpPr>
          <p:spPr>
            <a:xfrm>
              <a:off x="6880209" y="999151"/>
              <a:ext cx="20273" cy="135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3"/>
                  </a:moveTo>
                  <a:cubicBezTo>
                    <a:pt x="386" y="358"/>
                    <a:pt x="404" y="306"/>
                    <a:pt x="567" y="321"/>
                  </a:cubicBezTo>
                  <a:lnTo>
                    <a:pt x="567" y="139"/>
                  </a:lnTo>
                  <a:cubicBezTo>
                    <a:pt x="92" y="0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1" name="Google Shape;62821;p26"/>
            <p:cNvSpPr/>
            <p:nvPr/>
          </p:nvSpPr>
          <p:spPr>
            <a:xfrm>
              <a:off x="6081319" y="1005986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2" name="Google Shape;62822;p26"/>
            <p:cNvSpPr/>
            <p:nvPr/>
          </p:nvSpPr>
          <p:spPr>
            <a:xfrm>
              <a:off x="7809090" y="997917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4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3" name="Google Shape;62823;p26"/>
            <p:cNvSpPr/>
            <p:nvPr/>
          </p:nvSpPr>
          <p:spPr>
            <a:xfrm>
              <a:off x="6497700" y="100538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4" name="Google Shape;62824;p26"/>
            <p:cNvSpPr/>
            <p:nvPr/>
          </p:nvSpPr>
          <p:spPr>
            <a:xfrm>
              <a:off x="4315893" y="986867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8"/>
                  </a:lnTo>
                  <a:cubicBezTo>
                    <a:pt x="280" y="1"/>
                    <a:pt x="1" y="891"/>
                    <a:pt x="1061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5" name="Google Shape;62825;p26"/>
            <p:cNvSpPr/>
            <p:nvPr/>
          </p:nvSpPr>
          <p:spPr>
            <a:xfrm>
              <a:off x="9025396" y="995177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5" y="117"/>
                    <a:pt x="0" y="126"/>
                    <a:pt x="54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6" name="Google Shape;62826;p26"/>
            <p:cNvSpPr/>
            <p:nvPr/>
          </p:nvSpPr>
          <p:spPr>
            <a:xfrm>
              <a:off x="17418" y="997526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7" name="Google Shape;62827;p26"/>
            <p:cNvSpPr/>
            <p:nvPr/>
          </p:nvSpPr>
          <p:spPr>
            <a:xfrm>
              <a:off x="8669441" y="994816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7" y="207"/>
                    <a:pt x="191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8" name="Google Shape;62828;p26"/>
            <p:cNvSpPr/>
            <p:nvPr/>
          </p:nvSpPr>
          <p:spPr>
            <a:xfrm>
              <a:off x="8318769" y="986958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5"/>
                    <a:pt x="173" y="557"/>
                    <a:pt x="955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9" name="Google Shape;62829;p26"/>
            <p:cNvSpPr/>
            <p:nvPr/>
          </p:nvSpPr>
          <p:spPr>
            <a:xfrm>
              <a:off x="5664759" y="99716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4" y="1"/>
                    <a:pt x="1" y="70"/>
                    <a:pt x="103" y="116"/>
                  </a:cubicBezTo>
                  <a:cubicBezTo>
                    <a:pt x="158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0" name="Google Shape;62830;p26"/>
            <p:cNvSpPr/>
            <p:nvPr/>
          </p:nvSpPr>
          <p:spPr>
            <a:xfrm>
              <a:off x="695313" y="99716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8" y="1"/>
                    <a:pt x="1" y="70"/>
                    <a:pt x="97" y="116"/>
                  </a:cubicBezTo>
                  <a:cubicBezTo>
                    <a:pt x="153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1" name="Google Shape;62831;p26"/>
            <p:cNvSpPr/>
            <p:nvPr/>
          </p:nvSpPr>
          <p:spPr>
            <a:xfrm>
              <a:off x="8745108" y="995177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7" y="2"/>
                    <a:pt x="1" y="90"/>
                  </a:cubicBezTo>
                  <a:cubicBezTo>
                    <a:pt x="151" y="71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2" name="Google Shape;62832;p26"/>
            <p:cNvSpPr/>
            <p:nvPr/>
          </p:nvSpPr>
          <p:spPr>
            <a:xfrm>
              <a:off x="6404865" y="973409"/>
              <a:ext cx="52754" cy="24540"/>
            </a:xfrm>
            <a:custGeom>
              <a:avLst/>
              <a:gdLst/>
              <a:ahLst/>
              <a:cxnLst/>
              <a:rect l="l" t="t" r="r" b="b"/>
              <a:pathLst>
                <a:path w="1478" h="815" extrusionOk="0">
                  <a:moveTo>
                    <a:pt x="0" y="815"/>
                  </a:moveTo>
                  <a:cubicBezTo>
                    <a:pt x="1478" y="680"/>
                    <a:pt x="33" y="0"/>
                    <a:pt x="0" y="8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3" name="Google Shape;62833;p26"/>
            <p:cNvSpPr/>
            <p:nvPr/>
          </p:nvSpPr>
          <p:spPr>
            <a:xfrm>
              <a:off x="674576" y="99442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2" y="1"/>
                    <a:pt x="1" y="70"/>
                    <a:pt x="100" y="115"/>
                  </a:cubicBezTo>
                  <a:cubicBezTo>
                    <a:pt x="156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4" name="Google Shape;62834;p26"/>
            <p:cNvSpPr/>
            <p:nvPr/>
          </p:nvSpPr>
          <p:spPr>
            <a:xfrm>
              <a:off x="3218012" y="9866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1"/>
                  </a:moveTo>
                  <a:cubicBezTo>
                    <a:pt x="196" y="52"/>
                    <a:pt x="38" y="0"/>
                    <a:pt x="1" y="101"/>
                  </a:cubicBezTo>
                  <a:cubicBezTo>
                    <a:pt x="1" y="153"/>
                    <a:pt x="160" y="205"/>
                    <a:pt x="194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5" name="Google Shape;62835;p26"/>
            <p:cNvSpPr/>
            <p:nvPr/>
          </p:nvSpPr>
          <p:spPr>
            <a:xfrm>
              <a:off x="6962443" y="981538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6" name="Google Shape;62836;p26"/>
            <p:cNvSpPr/>
            <p:nvPr/>
          </p:nvSpPr>
          <p:spPr>
            <a:xfrm>
              <a:off x="6645821" y="9814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2"/>
                  </a:moveTo>
                  <a:cubicBezTo>
                    <a:pt x="385" y="92"/>
                    <a:pt x="348" y="18"/>
                    <a:pt x="194" y="1"/>
                  </a:cubicBezTo>
                  <a:cubicBezTo>
                    <a:pt x="194" y="92"/>
                    <a:pt x="38" y="109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4"/>
                    <a:pt x="541" y="168"/>
                    <a:pt x="579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7" name="Google Shape;62837;p26"/>
            <p:cNvSpPr/>
            <p:nvPr/>
          </p:nvSpPr>
          <p:spPr>
            <a:xfrm>
              <a:off x="3613656" y="98617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8" name="Google Shape;62838;p26"/>
            <p:cNvSpPr/>
            <p:nvPr/>
          </p:nvSpPr>
          <p:spPr>
            <a:xfrm>
              <a:off x="2213180" y="983886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3"/>
                    <a:pt x="35" y="1"/>
                    <a:pt x="0" y="103"/>
                  </a:cubicBezTo>
                  <a:cubicBezTo>
                    <a:pt x="0" y="153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9" name="Google Shape;62839;p26"/>
            <p:cNvSpPr/>
            <p:nvPr/>
          </p:nvSpPr>
          <p:spPr>
            <a:xfrm>
              <a:off x="8115218" y="9834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69"/>
                    <a:pt x="101" y="116"/>
                  </a:cubicBezTo>
                  <a:cubicBezTo>
                    <a:pt x="156" y="142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0" name="Google Shape;62840;p26"/>
            <p:cNvSpPr/>
            <p:nvPr/>
          </p:nvSpPr>
          <p:spPr>
            <a:xfrm>
              <a:off x="275363" y="98349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40" y="1"/>
                    <a:pt x="0" y="69"/>
                    <a:pt x="99" y="116"/>
                  </a:cubicBezTo>
                  <a:cubicBezTo>
                    <a:pt x="154" y="142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1" name="Google Shape;62841;p26"/>
            <p:cNvSpPr/>
            <p:nvPr/>
          </p:nvSpPr>
          <p:spPr>
            <a:xfrm>
              <a:off x="6800509" y="98072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0"/>
                    <a:pt x="0" y="71"/>
                    <a:pt x="102" y="119"/>
                  </a:cubicBezTo>
                  <a:cubicBezTo>
                    <a:pt x="154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2" name="Google Shape;62842;p26"/>
            <p:cNvSpPr/>
            <p:nvPr/>
          </p:nvSpPr>
          <p:spPr>
            <a:xfrm>
              <a:off x="6539352" y="975667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3"/>
                    <a:pt x="632" y="87"/>
                    <a:pt x="668" y="14"/>
                  </a:cubicBezTo>
                  <a:cubicBezTo>
                    <a:pt x="368" y="22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3" name="Google Shape;62843;p26"/>
            <p:cNvSpPr/>
            <p:nvPr/>
          </p:nvSpPr>
          <p:spPr>
            <a:xfrm>
              <a:off x="6026211" y="972897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5"/>
                  </a:moveTo>
                  <a:cubicBezTo>
                    <a:pt x="199" y="54"/>
                    <a:pt x="40" y="0"/>
                    <a:pt x="5" y="105"/>
                  </a:cubicBezTo>
                  <a:cubicBezTo>
                    <a:pt x="1" y="157"/>
                    <a:pt x="157" y="208"/>
                    <a:pt x="197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4" name="Google Shape;62844;p26"/>
            <p:cNvSpPr/>
            <p:nvPr/>
          </p:nvSpPr>
          <p:spPr>
            <a:xfrm>
              <a:off x="5523884" y="97057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5" name="Google Shape;62845;p26"/>
            <p:cNvSpPr/>
            <p:nvPr/>
          </p:nvSpPr>
          <p:spPr>
            <a:xfrm>
              <a:off x="2133837" y="97253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2"/>
                    <a:pt x="292" y="24"/>
                  </a:cubicBezTo>
                  <a:cubicBezTo>
                    <a:pt x="240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6" name="Google Shape;62846;p26"/>
            <p:cNvSpPr/>
            <p:nvPr/>
          </p:nvSpPr>
          <p:spPr>
            <a:xfrm>
              <a:off x="560255" y="96786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5" y="0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7" name="Google Shape;62847;p26"/>
            <p:cNvSpPr/>
            <p:nvPr/>
          </p:nvSpPr>
          <p:spPr>
            <a:xfrm>
              <a:off x="5224358" y="96434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8" name="Google Shape;62848;p26"/>
            <p:cNvSpPr/>
            <p:nvPr/>
          </p:nvSpPr>
          <p:spPr>
            <a:xfrm>
              <a:off x="1976293" y="959800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8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9" name="Google Shape;62849;p26"/>
            <p:cNvSpPr/>
            <p:nvPr/>
          </p:nvSpPr>
          <p:spPr>
            <a:xfrm>
              <a:off x="4673704" y="96160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0" name="Google Shape;62850;p26"/>
            <p:cNvSpPr/>
            <p:nvPr/>
          </p:nvSpPr>
          <p:spPr>
            <a:xfrm>
              <a:off x="4050953" y="95904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5" y="1"/>
                    <a:pt x="171" y="56"/>
                    <a:pt x="0" y="110"/>
                  </a:cubicBezTo>
                  <a:cubicBezTo>
                    <a:pt x="0" y="202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1" name="Google Shape;62851;p26"/>
            <p:cNvSpPr/>
            <p:nvPr/>
          </p:nvSpPr>
          <p:spPr>
            <a:xfrm>
              <a:off x="1228799" y="95964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2" name="Google Shape;62852;p26"/>
            <p:cNvSpPr/>
            <p:nvPr/>
          </p:nvSpPr>
          <p:spPr>
            <a:xfrm>
              <a:off x="707377" y="951460"/>
              <a:ext cx="27162" cy="10930"/>
            </a:xfrm>
            <a:custGeom>
              <a:avLst/>
              <a:gdLst/>
              <a:ahLst/>
              <a:cxnLst/>
              <a:rect l="l" t="t" r="r" b="b"/>
              <a:pathLst>
                <a:path w="761" h="363" extrusionOk="0">
                  <a:moveTo>
                    <a:pt x="532" y="362"/>
                  </a:moveTo>
                  <a:cubicBezTo>
                    <a:pt x="648" y="357"/>
                    <a:pt x="760" y="349"/>
                    <a:pt x="722" y="272"/>
                  </a:cubicBezTo>
                  <a:cubicBezTo>
                    <a:pt x="405" y="270"/>
                    <a:pt x="615" y="20"/>
                    <a:pt x="337" y="1"/>
                  </a:cubicBezTo>
                  <a:cubicBezTo>
                    <a:pt x="1" y="185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3" name="Google Shape;62853;p26"/>
            <p:cNvSpPr/>
            <p:nvPr/>
          </p:nvSpPr>
          <p:spPr>
            <a:xfrm>
              <a:off x="4456947" y="953477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5" y="21"/>
                    <a:pt x="48" y="0"/>
                    <a:pt x="0" y="114"/>
                  </a:cubicBezTo>
                  <a:cubicBezTo>
                    <a:pt x="219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4" name="Google Shape;62854;p26"/>
            <p:cNvSpPr/>
            <p:nvPr/>
          </p:nvSpPr>
          <p:spPr>
            <a:xfrm>
              <a:off x="819806" y="948690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83" y="364"/>
                  </a:moveTo>
                  <a:lnTo>
                    <a:pt x="660" y="364"/>
                  </a:lnTo>
                  <a:cubicBezTo>
                    <a:pt x="716" y="158"/>
                    <a:pt x="614" y="22"/>
                    <a:pt x="274" y="0"/>
                  </a:cubicBezTo>
                  <a:cubicBezTo>
                    <a:pt x="214" y="123"/>
                    <a:pt x="0" y="174"/>
                    <a:pt x="83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5" name="Google Shape;62855;p26"/>
            <p:cNvSpPr/>
            <p:nvPr/>
          </p:nvSpPr>
          <p:spPr>
            <a:xfrm>
              <a:off x="4564915" y="943601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69"/>
                  </a:moveTo>
                  <a:cubicBezTo>
                    <a:pt x="411" y="225"/>
                    <a:pt x="429" y="1"/>
                    <a:pt x="64" y="169"/>
                  </a:cubicBezTo>
                  <a:cubicBezTo>
                    <a:pt x="1" y="596"/>
                    <a:pt x="954" y="413"/>
                    <a:pt x="1026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6" name="Google Shape;62856;p26"/>
            <p:cNvSpPr/>
            <p:nvPr/>
          </p:nvSpPr>
          <p:spPr>
            <a:xfrm>
              <a:off x="1159949" y="9510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38" y="1"/>
                    <a:pt x="1" y="103"/>
                  </a:cubicBezTo>
                  <a:cubicBezTo>
                    <a:pt x="1" y="154"/>
                    <a:pt x="160" y="207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7" name="Google Shape;62857;p26"/>
            <p:cNvSpPr/>
            <p:nvPr/>
          </p:nvSpPr>
          <p:spPr>
            <a:xfrm>
              <a:off x="5771549" y="946010"/>
              <a:ext cx="20737" cy="8190"/>
            </a:xfrm>
            <a:custGeom>
              <a:avLst/>
              <a:gdLst/>
              <a:ahLst/>
              <a:cxnLst/>
              <a:rect l="l" t="t" r="r" b="b"/>
              <a:pathLst>
                <a:path w="581" h="272" extrusionOk="0">
                  <a:moveTo>
                    <a:pt x="580" y="0"/>
                  </a:moveTo>
                  <a:lnTo>
                    <a:pt x="1" y="0"/>
                  </a:lnTo>
                  <a:lnTo>
                    <a:pt x="1" y="272"/>
                  </a:lnTo>
                  <a:lnTo>
                    <a:pt x="580" y="2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8" name="Google Shape;62858;p26"/>
            <p:cNvSpPr/>
            <p:nvPr/>
          </p:nvSpPr>
          <p:spPr>
            <a:xfrm>
              <a:off x="4662532" y="945980"/>
              <a:ext cx="14705" cy="9485"/>
            </a:xfrm>
            <a:custGeom>
              <a:avLst/>
              <a:gdLst/>
              <a:ahLst/>
              <a:cxnLst/>
              <a:rect l="l" t="t" r="r" b="b"/>
              <a:pathLst>
                <a:path w="412" h="315" extrusionOk="0">
                  <a:moveTo>
                    <a:pt x="412" y="272"/>
                  </a:moveTo>
                  <a:lnTo>
                    <a:pt x="412" y="89"/>
                  </a:lnTo>
                  <a:cubicBezTo>
                    <a:pt x="219" y="89"/>
                    <a:pt x="183" y="16"/>
                    <a:pt x="25" y="0"/>
                  </a:cubicBezTo>
                  <a:cubicBezTo>
                    <a:pt x="45" y="144"/>
                    <a:pt x="1" y="315"/>
                    <a:pt x="412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9" name="Google Shape;62859;p26"/>
            <p:cNvSpPr/>
            <p:nvPr/>
          </p:nvSpPr>
          <p:spPr>
            <a:xfrm>
              <a:off x="805351" y="94796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0" name="Google Shape;62860;p26"/>
            <p:cNvSpPr/>
            <p:nvPr/>
          </p:nvSpPr>
          <p:spPr>
            <a:xfrm>
              <a:off x="8779551" y="942668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8" y="111"/>
                  </a:moveTo>
                  <a:cubicBezTo>
                    <a:pt x="346" y="0"/>
                    <a:pt x="171" y="55"/>
                    <a:pt x="0" y="111"/>
                  </a:cubicBezTo>
                  <a:cubicBezTo>
                    <a:pt x="4" y="200"/>
                    <a:pt x="336" y="224"/>
                    <a:pt x="388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1" name="Google Shape;62861;p26"/>
            <p:cNvSpPr/>
            <p:nvPr/>
          </p:nvSpPr>
          <p:spPr>
            <a:xfrm>
              <a:off x="8996236" y="93974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2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2" name="Google Shape;62862;p26"/>
            <p:cNvSpPr/>
            <p:nvPr/>
          </p:nvSpPr>
          <p:spPr>
            <a:xfrm>
              <a:off x="8913574" y="93974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7" y="142"/>
                    <a:pt x="396" y="73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3" name="Google Shape;62863;p26"/>
            <p:cNvSpPr/>
            <p:nvPr/>
          </p:nvSpPr>
          <p:spPr>
            <a:xfrm>
              <a:off x="8571146" y="928758"/>
              <a:ext cx="22629" cy="11773"/>
            </a:xfrm>
            <a:custGeom>
              <a:avLst/>
              <a:gdLst/>
              <a:ahLst/>
              <a:cxnLst/>
              <a:rect l="l" t="t" r="r" b="b"/>
              <a:pathLst>
                <a:path w="634" h="391" extrusionOk="0">
                  <a:moveTo>
                    <a:pt x="634" y="391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4" name="Google Shape;62864;p26"/>
            <p:cNvSpPr/>
            <p:nvPr/>
          </p:nvSpPr>
          <p:spPr>
            <a:xfrm>
              <a:off x="1713958" y="93700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70"/>
                    <a:pt x="101" y="117"/>
                  </a:cubicBezTo>
                  <a:cubicBezTo>
                    <a:pt x="152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5" name="Google Shape;62865;p26"/>
            <p:cNvSpPr/>
            <p:nvPr/>
          </p:nvSpPr>
          <p:spPr>
            <a:xfrm>
              <a:off x="1690009" y="924091"/>
              <a:ext cx="22950" cy="13730"/>
            </a:xfrm>
            <a:custGeom>
              <a:avLst/>
              <a:gdLst/>
              <a:ahLst/>
              <a:cxnLst/>
              <a:rect l="l" t="t" r="r" b="b"/>
              <a:pathLst>
                <a:path w="643" h="456" extrusionOk="0">
                  <a:moveTo>
                    <a:pt x="0" y="91"/>
                  </a:moveTo>
                  <a:lnTo>
                    <a:pt x="0" y="456"/>
                  </a:lnTo>
                  <a:lnTo>
                    <a:pt x="580" y="456"/>
                  </a:lnTo>
                  <a:cubicBezTo>
                    <a:pt x="630" y="218"/>
                    <a:pt x="643" y="0"/>
                    <a:pt x="0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6" name="Google Shape;62866;p26"/>
            <p:cNvSpPr/>
            <p:nvPr/>
          </p:nvSpPr>
          <p:spPr>
            <a:xfrm>
              <a:off x="8063751" y="924091"/>
              <a:ext cx="26841" cy="13068"/>
            </a:xfrm>
            <a:custGeom>
              <a:avLst/>
              <a:gdLst/>
              <a:ahLst/>
              <a:cxnLst/>
              <a:rect l="l" t="t" r="r" b="b"/>
              <a:pathLst>
                <a:path w="752" h="434" extrusionOk="0">
                  <a:moveTo>
                    <a:pt x="191" y="0"/>
                  </a:moveTo>
                  <a:cubicBezTo>
                    <a:pt x="209" y="159"/>
                    <a:pt x="150" y="283"/>
                    <a:pt x="0" y="363"/>
                  </a:cubicBezTo>
                  <a:cubicBezTo>
                    <a:pt x="658" y="433"/>
                    <a:pt x="752" y="17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7" name="Google Shape;62867;p26"/>
            <p:cNvSpPr/>
            <p:nvPr/>
          </p:nvSpPr>
          <p:spPr>
            <a:xfrm>
              <a:off x="3851185" y="928878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5" y="22"/>
                    <a:pt x="50" y="0"/>
                    <a:pt x="0" y="114"/>
                  </a:cubicBezTo>
                  <a:cubicBezTo>
                    <a:pt x="219" y="103"/>
                    <a:pt x="304" y="246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8" name="Google Shape;62868;p26"/>
            <p:cNvSpPr/>
            <p:nvPr/>
          </p:nvSpPr>
          <p:spPr>
            <a:xfrm>
              <a:off x="1486672" y="931558"/>
              <a:ext cx="14206" cy="4306"/>
            </a:xfrm>
            <a:custGeom>
              <a:avLst/>
              <a:gdLst/>
              <a:ahLst/>
              <a:cxnLst/>
              <a:rect l="l" t="t" r="r" b="b"/>
              <a:pathLst>
                <a:path w="398" h="143" extrusionOk="0">
                  <a:moveTo>
                    <a:pt x="296" y="25"/>
                  </a:moveTo>
                  <a:cubicBezTo>
                    <a:pt x="242" y="0"/>
                    <a:pt x="1" y="69"/>
                    <a:pt x="104" y="115"/>
                  </a:cubicBezTo>
                  <a:cubicBezTo>
                    <a:pt x="158" y="142"/>
                    <a:pt x="398" y="72"/>
                    <a:pt x="29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9" name="Google Shape;62869;p26"/>
            <p:cNvSpPr/>
            <p:nvPr/>
          </p:nvSpPr>
          <p:spPr>
            <a:xfrm>
              <a:off x="506003" y="92917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4"/>
                  </a:moveTo>
                  <a:cubicBezTo>
                    <a:pt x="197" y="53"/>
                    <a:pt x="37" y="1"/>
                    <a:pt x="4" y="104"/>
                  </a:cubicBezTo>
                  <a:cubicBezTo>
                    <a:pt x="1" y="155"/>
                    <a:pt x="160" y="208"/>
                    <a:pt x="197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0" name="Google Shape;62870;p26"/>
            <p:cNvSpPr/>
            <p:nvPr/>
          </p:nvSpPr>
          <p:spPr>
            <a:xfrm>
              <a:off x="217006" y="925988"/>
              <a:ext cx="27626" cy="9906"/>
            </a:xfrm>
            <a:custGeom>
              <a:avLst/>
              <a:gdLst/>
              <a:ahLst/>
              <a:cxnLst/>
              <a:rect l="l" t="t" r="r" b="b"/>
              <a:pathLst>
                <a:path w="774" h="329" extrusionOk="0">
                  <a:moveTo>
                    <a:pt x="774" y="120"/>
                  </a:moveTo>
                  <a:cubicBezTo>
                    <a:pt x="514" y="2"/>
                    <a:pt x="54" y="1"/>
                    <a:pt x="1" y="210"/>
                  </a:cubicBezTo>
                  <a:cubicBezTo>
                    <a:pt x="257" y="327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1" name="Google Shape;62871;p26"/>
            <p:cNvSpPr/>
            <p:nvPr/>
          </p:nvSpPr>
          <p:spPr>
            <a:xfrm>
              <a:off x="4081219" y="915751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7" y="550"/>
                  </a:moveTo>
                  <a:cubicBezTo>
                    <a:pt x="1040" y="0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2" name="Google Shape;62872;p26"/>
            <p:cNvSpPr/>
            <p:nvPr/>
          </p:nvSpPr>
          <p:spPr>
            <a:xfrm>
              <a:off x="806207" y="924272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7"/>
                  </a:cubicBezTo>
                  <a:cubicBezTo>
                    <a:pt x="954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3" name="Google Shape;62873;p26"/>
            <p:cNvSpPr/>
            <p:nvPr/>
          </p:nvSpPr>
          <p:spPr>
            <a:xfrm>
              <a:off x="6903837" y="92607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3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4" name="Google Shape;62874;p26"/>
            <p:cNvSpPr/>
            <p:nvPr/>
          </p:nvSpPr>
          <p:spPr>
            <a:xfrm>
              <a:off x="5927023" y="918641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662" y="364"/>
                  </a:moveTo>
                  <a:cubicBezTo>
                    <a:pt x="716" y="158"/>
                    <a:pt x="613" y="22"/>
                    <a:pt x="275" y="1"/>
                  </a:cubicBezTo>
                  <a:cubicBezTo>
                    <a:pt x="215" y="122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5" name="Google Shape;62875;p26"/>
            <p:cNvSpPr/>
            <p:nvPr/>
          </p:nvSpPr>
          <p:spPr>
            <a:xfrm>
              <a:off x="2857632" y="914908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5"/>
                  </a:moveTo>
                  <a:cubicBezTo>
                    <a:pt x="1116" y="1"/>
                    <a:pt x="1" y="526"/>
                    <a:pt x="650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6" name="Google Shape;62876;p26"/>
            <p:cNvSpPr/>
            <p:nvPr/>
          </p:nvSpPr>
          <p:spPr>
            <a:xfrm>
              <a:off x="2122701" y="915871"/>
              <a:ext cx="14705" cy="9545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411" y="273"/>
                  </a:moveTo>
                  <a:lnTo>
                    <a:pt x="411" y="93"/>
                  </a:lnTo>
                  <a:cubicBezTo>
                    <a:pt x="219" y="93"/>
                    <a:pt x="182" y="18"/>
                    <a:pt x="26" y="0"/>
                  </a:cubicBezTo>
                  <a:cubicBezTo>
                    <a:pt x="46" y="144"/>
                    <a:pt x="0" y="316"/>
                    <a:pt x="41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7" name="Google Shape;62877;p26"/>
            <p:cNvSpPr/>
            <p:nvPr/>
          </p:nvSpPr>
          <p:spPr>
            <a:xfrm>
              <a:off x="1855155" y="921411"/>
              <a:ext cx="13884" cy="2710"/>
            </a:xfrm>
            <a:custGeom>
              <a:avLst/>
              <a:gdLst/>
              <a:ahLst/>
              <a:cxnLst/>
              <a:rect l="l" t="t" r="r" b="b"/>
              <a:pathLst>
                <a:path w="389" h="90" extrusionOk="0">
                  <a:moveTo>
                    <a:pt x="389" y="0"/>
                  </a:moveTo>
                  <a:cubicBezTo>
                    <a:pt x="238" y="20"/>
                    <a:pt x="6" y="2"/>
                    <a:pt x="1" y="89"/>
                  </a:cubicBezTo>
                  <a:cubicBezTo>
                    <a:pt x="152" y="69"/>
                    <a:pt x="382" y="86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8" name="Google Shape;62878;p26"/>
            <p:cNvSpPr/>
            <p:nvPr/>
          </p:nvSpPr>
          <p:spPr>
            <a:xfrm>
              <a:off x="3944056" y="91782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8"/>
                  </a:moveTo>
                  <a:cubicBezTo>
                    <a:pt x="242" y="0"/>
                    <a:pt x="1" y="70"/>
                    <a:pt x="100" y="119"/>
                  </a:cubicBezTo>
                  <a:cubicBezTo>
                    <a:pt x="155" y="143"/>
                    <a:pt x="391" y="74"/>
                    <a:pt x="29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9" name="Google Shape;62879;p26"/>
            <p:cNvSpPr/>
            <p:nvPr/>
          </p:nvSpPr>
          <p:spPr>
            <a:xfrm>
              <a:off x="750350" y="917828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8"/>
                  </a:moveTo>
                  <a:cubicBezTo>
                    <a:pt x="239" y="0"/>
                    <a:pt x="0" y="70"/>
                    <a:pt x="99" y="119"/>
                  </a:cubicBezTo>
                  <a:cubicBezTo>
                    <a:pt x="152" y="143"/>
                    <a:pt x="390" y="74"/>
                    <a:pt x="29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0" name="Google Shape;62880;p26"/>
            <p:cNvSpPr/>
            <p:nvPr/>
          </p:nvSpPr>
          <p:spPr>
            <a:xfrm>
              <a:off x="6928108" y="913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1" name="Google Shape;62881;p26"/>
            <p:cNvSpPr/>
            <p:nvPr/>
          </p:nvSpPr>
          <p:spPr>
            <a:xfrm>
              <a:off x="3101014" y="91045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2" name="Google Shape;62882;p26"/>
            <p:cNvSpPr/>
            <p:nvPr/>
          </p:nvSpPr>
          <p:spPr>
            <a:xfrm>
              <a:off x="2031473" y="907832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1"/>
                    <a:pt x="341" y="295"/>
                    <a:pt x="654" y="269"/>
                  </a:cubicBezTo>
                  <a:cubicBezTo>
                    <a:pt x="953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3" name="Google Shape;62883;p26"/>
            <p:cNvSpPr/>
            <p:nvPr/>
          </p:nvSpPr>
          <p:spPr>
            <a:xfrm>
              <a:off x="3083739" y="90969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0"/>
                    <a:pt x="1" y="69"/>
                    <a:pt x="98" y="115"/>
                  </a:cubicBezTo>
                  <a:cubicBezTo>
                    <a:pt x="152" y="141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4" name="Google Shape;62884;p26"/>
            <p:cNvSpPr/>
            <p:nvPr/>
          </p:nvSpPr>
          <p:spPr>
            <a:xfrm>
              <a:off x="2171849" y="910452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5" name="Google Shape;62885;p26"/>
            <p:cNvSpPr/>
            <p:nvPr/>
          </p:nvSpPr>
          <p:spPr>
            <a:xfrm>
              <a:off x="2027225" y="1577536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1"/>
                  </a:cubicBezTo>
                  <a:cubicBezTo>
                    <a:pt x="226" y="288"/>
                    <a:pt x="211" y="416"/>
                    <a:pt x="194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6" name="Google Shape;62886;p26"/>
            <p:cNvSpPr/>
            <p:nvPr/>
          </p:nvSpPr>
          <p:spPr>
            <a:xfrm>
              <a:off x="8717625" y="1287651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8"/>
                    <a:pt x="0" y="1"/>
                  </a:cubicBezTo>
                  <a:cubicBezTo>
                    <a:pt x="79" y="238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7" name="Google Shape;62887;p26"/>
            <p:cNvSpPr/>
            <p:nvPr/>
          </p:nvSpPr>
          <p:spPr>
            <a:xfrm>
              <a:off x="9040779" y="1060814"/>
              <a:ext cx="36799" cy="16290"/>
            </a:xfrm>
            <a:custGeom>
              <a:avLst/>
              <a:gdLst/>
              <a:ahLst/>
              <a:cxnLst/>
              <a:rect l="l" t="t" r="r" b="b"/>
              <a:pathLst>
                <a:path w="1031" h="541" extrusionOk="0">
                  <a:moveTo>
                    <a:pt x="203" y="453"/>
                  </a:moveTo>
                  <a:cubicBezTo>
                    <a:pt x="791" y="541"/>
                    <a:pt x="1030" y="8"/>
                    <a:pt x="781" y="0"/>
                  </a:cubicBezTo>
                  <a:cubicBezTo>
                    <a:pt x="609" y="160"/>
                    <a:pt x="0" y="115"/>
                    <a:pt x="203" y="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8" name="Google Shape;62888;p26"/>
            <p:cNvSpPr/>
            <p:nvPr/>
          </p:nvSpPr>
          <p:spPr>
            <a:xfrm>
              <a:off x="780616" y="988403"/>
              <a:ext cx="35264" cy="10147"/>
            </a:xfrm>
            <a:custGeom>
              <a:avLst/>
              <a:gdLst/>
              <a:ahLst/>
              <a:cxnLst/>
              <a:rect l="l" t="t" r="r" b="b"/>
              <a:pathLst>
                <a:path w="988" h="337" extrusionOk="0">
                  <a:moveTo>
                    <a:pt x="409" y="317"/>
                  </a:moveTo>
                  <a:cubicBezTo>
                    <a:pt x="487" y="161"/>
                    <a:pt x="658" y="336"/>
                    <a:pt x="987" y="317"/>
                  </a:cubicBezTo>
                  <a:lnTo>
                    <a:pt x="987" y="43"/>
                  </a:lnTo>
                  <a:cubicBezTo>
                    <a:pt x="613" y="1"/>
                    <a:pt x="1" y="289"/>
                    <a:pt x="409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9" name="Google Shape;62889;p26"/>
            <p:cNvSpPr/>
            <p:nvPr/>
          </p:nvSpPr>
          <p:spPr>
            <a:xfrm>
              <a:off x="754097" y="924814"/>
              <a:ext cx="37656" cy="11080"/>
            </a:xfrm>
            <a:custGeom>
              <a:avLst/>
              <a:gdLst/>
              <a:ahLst/>
              <a:cxnLst/>
              <a:rect l="l" t="t" r="r" b="b"/>
              <a:pathLst>
                <a:path w="1055" h="368" extrusionOk="0">
                  <a:moveTo>
                    <a:pt x="960" y="249"/>
                  </a:moveTo>
                  <a:cubicBezTo>
                    <a:pt x="574" y="248"/>
                    <a:pt x="715" y="1"/>
                    <a:pt x="188" y="67"/>
                  </a:cubicBezTo>
                  <a:cubicBezTo>
                    <a:pt x="1" y="288"/>
                    <a:pt x="1054" y="368"/>
                    <a:pt x="960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0" name="Google Shape;62890;p26"/>
            <p:cNvSpPr/>
            <p:nvPr/>
          </p:nvSpPr>
          <p:spPr>
            <a:xfrm>
              <a:off x="8724086" y="2513159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2"/>
                    <a:pt x="338" y="224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1" name="Google Shape;62891;p26"/>
            <p:cNvSpPr/>
            <p:nvPr/>
          </p:nvSpPr>
          <p:spPr>
            <a:xfrm>
              <a:off x="8121679" y="2515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4" y="140"/>
                    <a:pt x="394" y="72"/>
                    <a:pt x="292" y="25"/>
                  </a:cubicBezTo>
                  <a:cubicBezTo>
                    <a:pt x="242" y="1"/>
                    <a:pt x="1" y="69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2" name="Google Shape;62892;p26"/>
            <p:cNvSpPr/>
            <p:nvPr/>
          </p:nvSpPr>
          <p:spPr>
            <a:xfrm>
              <a:off x="3299282" y="2513761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2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3" name="Google Shape;62893;p26"/>
            <p:cNvSpPr/>
            <p:nvPr/>
          </p:nvSpPr>
          <p:spPr>
            <a:xfrm>
              <a:off x="168430" y="2513610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5"/>
                  </a:moveTo>
                  <a:cubicBezTo>
                    <a:pt x="247" y="0"/>
                    <a:pt x="84" y="73"/>
                    <a:pt x="0" y="187"/>
                  </a:cubicBezTo>
                  <a:cubicBezTo>
                    <a:pt x="302" y="176"/>
                    <a:pt x="670" y="197"/>
                    <a:pt x="58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4" name="Google Shape;62894;p26"/>
            <p:cNvSpPr/>
            <p:nvPr/>
          </p:nvSpPr>
          <p:spPr>
            <a:xfrm>
              <a:off x="2725286" y="251297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6"/>
                  </a:moveTo>
                  <a:cubicBezTo>
                    <a:pt x="242" y="0"/>
                    <a:pt x="0" y="68"/>
                    <a:pt x="103" y="116"/>
                  </a:cubicBezTo>
                  <a:cubicBezTo>
                    <a:pt x="156" y="140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5" name="Google Shape;62895;p26"/>
            <p:cNvSpPr/>
            <p:nvPr/>
          </p:nvSpPr>
          <p:spPr>
            <a:xfrm>
              <a:off x="6944704" y="2510208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99" y="118"/>
                  </a:moveTo>
                  <a:cubicBezTo>
                    <a:pt x="155" y="143"/>
                    <a:pt x="396" y="74"/>
                    <a:pt x="293" y="26"/>
                  </a:cubicBezTo>
                  <a:cubicBezTo>
                    <a:pt x="239" y="1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6" name="Google Shape;62896;p26"/>
            <p:cNvSpPr/>
            <p:nvPr/>
          </p:nvSpPr>
          <p:spPr>
            <a:xfrm>
              <a:off x="5251376" y="251020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4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7" name="Google Shape;62897;p26"/>
            <p:cNvSpPr/>
            <p:nvPr/>
          </p:nvSpPr>
          <p:spPr>
            <a:xfrm>
              <a:off x="1882281" y="2497322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7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8" name="Google Shape;62898;p26"/>
            <p:cNvSpPr/>
            <p:nvPr/>
          </p:nvSpPr>
          <p:spPr>
            <a:xfrm>
              <a:off x="1720382" y="250749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6"/>
                  </a:moveTo>
                  <a:cubicBezTo>
                    <a:pt x="155" y="142"/>
                    <a:pt x="396" y="73"/>
                    <a:pt x="292" y="26"/>
                  </a:cubicBezTo>
                  <a:cubicBezTo>
                    <a:pt x="241" y="1"/>
                    <a:pt x="1" y="70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9" name="Google Shape;62899;p26"/>
            <p:cNvSpPr/>
            <p:nvPr/>
          </p:nvSpPr>
          <p:spPr>
            <a:xfrm>
              <a:off x="1142210" y="250475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1"/>
                    <a:pt x="396" y="72"/>
                    <a:pt x="291" y="27"/>
                  </a:cubicBezTo>
                  <a:cubicBezTo>
                    <a:pt x="240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0" name="Google Shape;62900;p26"/>
            <p:cNvSpPr/>
            <p:nvPr/>
          </p:nvSpPr>
          <p:spPr>
            <a:xfrm>
              <a:off x="2787390" y="2502019"/>
              <a:ext cx="13884" cy="4306"/>
            </a:xfrm>
            <a:custGeom>
              <a:avLst/>
              <a:gdLst/>
              <a:ahLst/>
              <a:cxnLst/>
              <a:rect l="l" t="t" r="r" b="b"/>
              <a:pathLst>
                <a:path w="389" h="143" extrusionOk="0">
                  <a:moveTo>
                    <a:pt x="98" y="118"/>
                  </a:moveTo>
                  <a:cubicBezTo>
                    <a:pt x="150" y="142"/>
                    <a:pt x="388" y="73"/>
                    <a:pt x="291" y="26"/>
                  </a:cubicBezTo>
                  <a:cubicBezTo>
                    <a:pt x="237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1" name="Google Shape;62901;p26"/>
            <p:cNvSpPr/>
            <p:nvPr/>
          </p:nvSpPr>
          <p:spPr>
            <a:xfrm>
              <a:off x="2921663" y="2497322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2" name="Google Shape;62902;p26"/>
            <p:cNvSpPr/>
            <p:nvPr/>
          </p:nvSpPr>
          <p:spPr>
            <a:xfrm>
              <a:off x="6610914" y="249425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3" name="Google Shape;62903;p26"/>
            <p:cNvSpPr/>
            <p:nvPr/>
          </p:nvSpPr>
          <p:spPr>
            <a:xfrm>
              <a:off x="4277596" y="249425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4" name="Google Shape;62904;p26"/>
            <p:cNvSpPr/>
            <p:nvPr/>
          </p:nvSpPr>
          <p:spPr>
            <a:xfrm>
              <a:off x="591664" y="249653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2"/>
                    <a:pt x="392" y="72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5" name="Google Shape;62905;p26"/>
            <p:cNvSpPr/>
            <p:nvPr/>
          </p:nvSpPr>
          <p:spPr>
            <a:xfrm>
              <a:off x="5530380" y="2489072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09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3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6" name="Google Shape;62906;p26"/>
            <p:cNvSpPr/>
            <p:nvPr/>
          </p:nvSpPr>
          <p:spPr>
            <a:xfrm>
              <a:off x="4899633" y="2488680"/>
              <a:ext cx="33480" cy="15838"/>
            </a:xfrm>
            <a:custGeom>
              <a:avLst/>
              <a:gdLst/>
              <a:ahLst/>
              <a:cxnLst/>
              <a:rect l="l" t="t" r="r" b="b"/>
              <a:pathLst>
                <a:path w="938" h="526" extrusionOk="0">
                  <a:moveTo>
                    <a:pt x="893" y="196"/>
                  </a:moveTo>
                  <a:cubicBezTo>
                    <a:pt x="938" y="142"/>
                    <a:pt x="601" y="1"/>
                    <a:pt x="509" y="16"/>
                  </a:cubicBezTo>
                  <a:cubicBezTo>
                    <a:pt x="0" y="89"/>
                    <a:pt x="632" y="525"/>
                    <a:pt x="893" y="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7" name="Google Shape;62907;p26"/>
            <p:cNvSpPr/>
            <p:nvPr/>
          </p:nvSpPr>
          <p:spPr>
            <a:xfrm>
              <a:off x="471275" y="2480310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8" y="1"/>
                    <a:pt x="0" y="200"/>
                  </a:cubicBezTo>
                  <a:cubicBezTo>
                    <a:pt x="302" y="242"/>
                    <a:pt x="165" y="487"/>
                    <a:pt x="770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8" name="Google Shape;62908;p26"/>
            <p:cNvSpPr/>
            <p:nvPr/>
          </p:nvSpPr>
          <p:spPr>
            <a:xfrm>
              <a:off x="877448" y="2469923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7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9" name="Google Shape;62909;p26"/>
            <p:cNvSpPr/>
            <p:nvPr/>
          </p:nvSpPr>
          <p:spPr>
            <a:xfrm>
              <a:off x="1244325" y="2467273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4"/>
                    <a:pt x="532" y="357"/>
                    <a:pt x="713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0" name="Google Shape;62910;p26"/>
            <p:cNvSpPr/>
            <p:nvPr/>
          </p:nvSpPr>
          <p:spPr>
            <a:xfrm>
              <a:off x="6745044" y="24746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1" name="Google Shape;62911;p26"/>
            <p:cNvSpPr/>
            <p:nvPr/>
          </p:nvSpPr>
          <p:spPr>
            <a:xfrm>
              <a:off x="6665987" y="2469923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2" name="Google Shape;62912;p26"/>
            <p:cNvSpPr/>
            <p:nvPr/>
          </p:nvSpPr>
          <p:spPr>
            <a:xfrm>
              <a:off x="5289353" y="2469381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3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3" name="Google Shape;62913;p26"/>
            <p:cNvSpPr/>
            <p:nvPr/>
          </p:nvSpPr>
          <p:spPr>
            <a:xfrm>
              <a:off x="8061217" y="2459024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5" y="172"/>
                    <a:pt x="1" y="64"/>
                    <a:pt x="59" y="273"/>
                  </a:cubicBezTo>
                  <a:cubicBezTo>
                    <a:pt x="396" y="546"/>
                    <a:pt x="1251" y="144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4" name="Google Shape;62914;p26"/>
            <p:cNvSpPr/>
            <p:nvPr/>
          </p:nvSpPr>
          <p:spPr>
            <a:xfrm>
              <a:off x="6738263" y="2466430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89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5" name="Google Shape;62915;p26"/>
            <p:cNvSpPr/>
            <p:nvPr/>
          </p:nvSpPr>
          <p:spPr>
            <a:xfrm>
              <a:off x="9130223" y="246176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6" name="Google Shape;62916;p26"/>
            <p:cNvSpPr/>
            <p:nvPr/>
          </p:nvSpPr>
          <p:spPr>
            <a:xfrm>
              <a:off x="5896614" y="2451888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7" name="Google Shape;62917;p26"/>
            <p:cNvSpPr/>
            <p:nvPr/>
          </p:nvSpPr>
          <p:spPr>
            <a:xfrm>
              <a:off x="5464814" y="2460981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5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8" name="Google Shape;62918;p26"/>
            <p:cNvSpPr/>
            <p:nvPr/>
          </p:nvSpPr>
          <p:spPr>
            <a:xfrm>
              <a:off x="2591620" y="2451888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8"/>
                  </a:moveTo>
                  <a:cubicBezTo>
                    <a:pt x="479" y="579"/>
                    <a:pt x="1315" y="324"/>
                    <a:pt x="1338" y="146"/>
                  </a:cubicBezTo>
                  <a:cubicBezTo>
                    <a:pt x="943" y="202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9" name="Google Shape;62919;p26"/>
            <p:cNvSpPr/>
            <p:nvPr/>
          </p:nvSpPr>
          <p:spPr>
            <a:xfrm>
              <a:off x="1494988" y="2446830"/>
              <a:ext cx="26484" cy="12225"/>
            </a:xfrm>
            <a:custGeom>
              <a:avLst/>
              <a:gdLst/>
              <a:ahLst/>
              <a:cxnLst/>
              <a:rect l="l" t="t" r="r" b="b"/>
              <a:pathLst>
                <a:path w="742" h="406" extrusionOk="0">
                  <a:moveTo>
                    <a:pt x="438" y="405"/>
                  </a:moveTo>
                  <a:cubicBezTo>
                    <a:pt x="742" y="271"/>
                    <a:pt x="652" y="0"/>
                    <a:pt x="53" y="42"/>
                  </a:cubicBezTo>
                  <a:cubicBezTo>
                    <a:pt x="0" y="251"/>
                    <a:pt x="100" y="384"/>
                    <a:pt x="438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0" name="Google Shape;62920;p26"/>
            <p:cNvSpPr/>
            <p:nvPr/>
          </p:nvSpPr>
          <p:spPr>
            <a:xfrm>
              <a:off x="8940771" y="245285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4"/>
                  </a:moveTo>
                  <a:cubicBezTo>
                    <a:pt x="154" y="140"/>
                    <a:pt x="394" y="72"/>
                    <a:pt x="295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1" name="Google Shape;62921;p26"/>
            <p:cNvSpPr/>
            <p:nvPr/>
          </p:nvSpPr>
          <p:spPr>
            <a:xfrm>
              <a:off x="8995808" y="245008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2" name="Google Shape;62922;p26"/>
            <p:cNvSpPr/>
            <p:nvPr/>
          </p:nvSpPr>
          <p:spPr>
            <a:xfrm>
              <a:off x="6961944" y="2440507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5"/>
                  </a:moveTo>
                  <a:cubicBezTo>
                    <a:pt x="744" y="507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3" name="Google Shape;62923;p26"/>
            <p:cNvSpPr/>
            <p:nvPr/>
          </p:nvSpPr>
          <p:spPr>
            <a:xfrm>
              <a:off x="2673854" y="2447372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6"/>
                  </a:moveTo>
                  <a:cubicBezTo>
                    <a:pt x="383" y="24"/>
                    <a:pt x="47" y="1"/>
                    <a:pt x="0" y="116"/>
                  </a:cubicBezTo>
                  <a:cubicBezTo>
                    <a:pt x="216" y="106"/>
                    <a:pt x="299" y="247"/>
                    <a:pt x="384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4" name="Google Shape;62924;p26"/>
            <p:cNvSpPr/>
            <p:nvPr/>
          </p:nvSpPr>
          <p:spPr>
            <a:xfrm>
              <a:off x="920207" y="2431685"/>
              <a:ext cx="41725" cy="18789"/>
            </a:xfrm>
            <a:custGeom>
              <a:avLst/>
              <a:gdLst/>
              <a:ahLst/>
              <a:cxnLst/>
              <a:rect l="l" t="t" r="r" b="b"/>
              <a:pathLst>
                <a:path w="1169" h="624" extrusionOk="0">
                  <a:moveTo>
                    <a:pt x="727" y="546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38"/>
                    <a:pt x="0" y="623"/>
                    <a:pt x="727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5" name="Google Shape;62925;p26"/>
            <p:cNvSpPr/>
            <p:nvPr/>
          </p:nvSpPr>
          <p:spPr>
            <a:xfrm>
              <a:off x="6187502" y="243912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6" name="Google Shape;62926;p26"/>
            <p:cNvSpPr/>
            <p:nvPr/>
          </p:nvSpPr>
          <p:spPr>
            <a:xfrm>
              <a:off x="6107624" y="243716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0"/>
                  </a:lnTo>
                  <a:lnTo>
                    <a:pt x="28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7" name="Google Shape;62927;p26"/>
            <p:cNvSpPr/>
            <p:nvPr/>
          </p:nvSpPr>
          <p:spPr>
            <a:xfrm>
              <a:off x="1442165" y="2427440"/>
              <a:ext cx="20273" cy="13610"/>
            </a:xfrm>
            <a:custGeom>
              <a:avLst/>
              <a:gdLst/>
              <a:ahLst/>
              <a:cxnLst/>
              <a:rect l="l" t="t" r="r" b="b"/>
              <a:pathLst>
                <a:path w="568" h="452" extrusionOk="0">
                  <a:moveTo>
                    <a:pt x="375" y="415"/>
                  </a:moveTo>
                  <a:cubicBezTo>
                    <a:pt x="386" y="360"/>
                    <a:pt x="402" y="305"/>
                    <a:pt x="568" y="323"/>
                  </a:cubicBezTo>
                  <a:lnTo>
                    <a:pt x="568" y="142"/>
                  </a:lnTo>
                  <a:cubicBezTo>
                    <a:pt x="94" y="1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8" name="Google Shape;62928;p26"/>
            <p:cNvSpPr/>
            <p:nvPr/>
          </p:nvSpPr>
          <p:spPr>
            <a:xfrm>
              <a:off x="5299596" y="243367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9" name="Google Shape;62929;p26"/>
            <p:cNvSpPr/>
            <p:nvPr/>
          </p:nvSpPr>
          <p:spPr>
            <a:xfrm>
              <a:off x="138877" y="2428915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4"/>
                  </a:moveTo>
                  <a:lnTo>
                    <a:pt x="634" y="0"/>
                  </a:lnTo>
                  <a:lnTo>
                    <a:pt x="248" y="0"/>
                  </a:lnTo>
                  <a:cubicBezTo>
                    <a:pt x="240" y="118"/>
                    <a:pt x="1" y="128"/>
                    <a:pt x="57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0" name="Google Shape;62930;p26"/>
            <p:cNvSpPr/>
            <p:nvPr/>
          </p:nvSpPr>
          <p:spPr>
            <a:xfrm>
              <a:off x="8483130" y="2428644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1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1" name="Google Shape;62931;p26"/>
            <p:cNvSpPr/>
            <p:nvPr/>
          </p:nvSpPr>
          <p:spPr>
            <a:xfrm>
              <a:off x="5337537" y="2423526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2" name="Google Shape;62932;p26"/>
            <p:cNvSpPr/>
            <p:nvPr/>
          </p:nvSpPr>
          <p:spPr>
            <a:xfrm>
              <a:off x="4020400" y="2412566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30"/>
                    <a:pt x="418" y="625"/>
                    <a:pt x="1035" y="7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3" name="Google Shape;62933;p26"/>
            <p:cNvSpPr/>
            <p:nvPr/>
          </p:nvSpPr>
          <p:spPr>
            <a:xfrm>
              <a:off x="8507222" y="242548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4" name="Google Shape;62934;p26"/>
            <p:cNvSpPr/>
            <p:nvPr/>
          </p:nvSpPr>
          <p:spPr>
            <a:xfrm>
              <a:off x="632888" y="242548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8"/>
                    <a:pt x="101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5" name="Google Shape;62935;p26"/>
            <p:cNvSpPr/>
            <p:nvPr/>
          </p:nvSpPr>
          <p:spPr>
            <a:xfrm>
              <a:off x="5251376" y="242268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8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6" name="Google Shape;62936;p26"/>
            <p:cNvSpPr/>
            <p:nvPr/>
          </p:nvSpPr>
          <p:spPr>
            <a:xfrm>
              <a:off x="1710139" y="2414102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2"/>
                  </a:moveTo>
                  <a:cubicBezTo>
                    <a:pt x="978" y="172"/>
                    <a:pt x="123" y="0"/>
                    <a:pt x="0" y="219"/>
                  </a:cubicBezTo>
                  <a:cubicBezTo>
                    <a:pt x="306" y="261"/>
                    <a:pt x="167" y="507"/>
                    <a:pt x="774" y="4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7" name="Google Shape;62937;p26"/>
            <p:cNvSpPr/>
            <p:nvPr/>
          </p:nvSpPr>
          <p:spPr>
            <a:xfrm>
              <a:off x="378441" y="2420364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8" name="Google Shape;62938;p26"/>
            <p:cNvSpPr/>
            <p:nvPr/>
          </p:nvSpPr>
          <p:spPr>
            <a:xfrm>
              <a:off x="2618818" y="2420726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1" y="93"/>
                  </a:moveTo>
                  <a:cubicBezTo>
                    <a:pt x="148" y="71"/>
                    <a:pt x="378" y="89"/>
                    <a:pt x="386" y="1"/>
                  </a:cubicBezTo>
                  <a:cubicBezTo>
                    <a:pt x="237" y="23"/>
                    <a:pt x="3" y="5"/>
                    <a:pt x="1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9" name="Google Shape;62939;p26"/>
            <p:cNvSpPr/>
            <p:nvPr/>
          </p:nvSpPr>
          <p:spPr>
            <a:xfrm>
              <a:off x="1988821" y="2420033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0" name="Google Shape;62940;p26"/>
            <p:cNvSpPr/>
            <p:nvPr/>
          </p:nvSpPr>
          <p:spPr>
            <a:xfrm>
              <a:off x="7068591" y="24090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1" name="Google Shape;62941;p26"/>
            <p:cNvSpPr/>
            <p:nvPr/>
          </p:nvSpPr>
          <p:spPr>
            <a:xfrm>
              <a:off x="5557791" y="2401577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9" y="575"/>
                    <a:pt x="945" y="1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2" name="Google Shape;62942;p26"/>
            <p:cNvSpPr/>
            <p:nvPr/>
          </p:nvSpPr>
          <p:spPr>
            <a:xfrm>
              <a:off x="4508058" y="240904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3" name="Google Shape;62943;p26"/>
            <p:cNvSpPr/>
            <p:nvPr/>
          </p:nvSpPr>
          <p:spPr>
            <a:xfrm>
              <a:off x="2549040" y="2404346"/>
              <a:ext cx="21630" cy="9485"/>
            </a:xfrm>
            <a:custGeom>
              <a:avLst/>
              <a:gdLst/>
              <a:ahLst/>
              <a:cxnLst/>
              <a:rect l="l" t="t" r="r" b="b"/>
              <a:pathLst>
                <a:path w="606" h="315" extrusionOk="0">
                  <a:moveTo>
                    <a:pt x="413" y="273"/>
                  </a:moveTo>
                  <a:cubicBezTo>
                    <a:pt x="406" y="148"/>
                    <a:pt x="504" y="73"/>
                    <a:pt x="606" y="0"/>
                  </a:cubicBezTo>
                  <a:lnTo>
                    <a:pt x="28" y="0"/>
                  </a:lnTo>
                  <a:cubicBezTo>
                    <a:pt x="42" y="144"/>
                    <a:pt x="0" y="315"/>
                    <a:pt x="413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4" name="Google Shape;62944;p26"/>
            <p:cNvSpPr/>
            <p:nvPr/>
          </p:nvSpPr>
          <p:spPr>
            <a:xfrm>
              <a:off x="5299596" y="24063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5" name="Google Shape;62945;p26"/>
            <p:cNvSpPr/>
            <p:nvPr/>
          </p:nvSpPr>
          <p:spPr>
            <a:xfrm>
              <a:off x="3128140" y="2403684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6"/>
                    <a:pt x="387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6" name="Google Shape;62946;p26"/>
            <p:cNvSpPr/>
            <p:nvPr/>
          </p:nvSpPr>
          <p:spPr>
            <a:xfrm>
              <a:off x="3045585" y="2404346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7" name="Google Shape;62947;p26"/>
            <p:cNvSpPr/>
            <p:nvPr/>
          </p:nvSpPr>
          <p:spPr>
            <a:xfrm>
              <a:off x="2576237" y="2401577"/>
              <a:ext cx="21880" cy="8822"/>
            </a:xfrm>
            <a:custGeom>
              <a:avLst/>
              <a:gdLst/>
              <a:ahLst/>
              <a:cxnLst/>
              <a:rect l="l" t="t" r="r" b="b"/>
              <a:pathLst>
                <a:path w="613" h="293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201"/>
                    <a:pt x="194" y="292"/>
                    <a:pt x="613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8" name="Google Shape;62948;p26"/>
            <p:cNvSpPr/>
            <p:nvPr/>
          </p:nvSpPr>
          <p:spPr>
            <a:xfrm>
              <a:off x="1957983" y="240124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9" name="Google Shape;62949;p26"/>
            <p:cNvSpPr/>
            <p:nvPr/>
          </p:nvSpPr>
          <p:spPr>
            <a:xfrm>
              <a:off x="8868638" y="2398867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0" name="Google Shape;62950;p26"/>
            <p:cNvSpPr/>
            <p:nvPr/>
          </p:nvSpPr>
          <p:spPr>
            <a:xfrm>
              <a:off x="5664402" y="239540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41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1" name="Google Shape;62951;p26"/>
            <p:cNvSpPr/>
            <p:nvPr/>
          </p:nvSpPr>
          <p:spPr>
            <a:xfrm>
              <a:off x="2563674" y="2390707"/>
              <a:ext cx="20702" cy="8190"/>
            </a:xfrm>
            <a:custGeom>
              <a:avLst/>
              <a:gdLst/>
              <a:ahLst/>
              <a:cxnLst/>
              <a:rect l="l" t="t" r="r" b="b"/>
              <a:pathLst>
                <a:path w="580" h="272" extrusionOk="0">
                  <a:moveTo>
                    <a:pt x="388" y="272"/>
                  </a:moveTo>
                  <a:cubicBezTo>
                    <a:pt x="388" y="180"/>
                    <a:pt x="544" y="165"/>
                    <a:pt x="580" y="89"/>
                  </a:cubicBezTo>
                  <a:cubicBezTo>
                    <a:pt x="388" y="89"/>
                    <a:pt x="350" y="16"/>
                    <a:pt x="195" y="0"/>
                  </a:cubicBezTo>
                  <a:cubicBezTo>
                    <a:pt x="195" y="92"/>
                    <a:pt x="38" y="107"/>
                    <a:pt x="0" y="183"/>
                  </a:cubicBezTo>
                  <a:cubicBezTo>
                    <a:pt x="196" y="180"/>
                    <a:pt x="232" y="255"/>
                    <a:pt x="388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2" name="Google Shape;62952;p26"/>
            <p:cNvSpPr/>
            <p:nvPr/>
          </p:nvSpPr>
          <p:spPr>
            <a:xfrm>
              <a:off x="1861579" y="2383933"/>
              <a:ext cx="28982" cy="16952"/>
            </a:xfrm>
            <a:custGeom>
              <a:avLst/>
              <a:gdLst/>
              <a:ahLst/>
              <a:cxnLst/>
              <a:rect l="l" t="t" r="r" b="b"/>
              <a:pathLst>
                <a:path w="812" h="563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5"/>
                    <a:pt x="1" y="317"/>
                  </a:cubicBezTo>
                  <a:cubicBezTo>
                    <a:pt x="385" y="318"/>
                    <a:pt x="248" y="562"/>
                    <a:pt x="772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3" name="Google Shape;62953;p26"/>
            <p:cNvSpPr/>
            <p:nvPr/>
          </p:nvSpPr>
          <p:spPr>
            <a:xfrm>
              <a:off x="8865068" y="23926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4"/>
                  </a:moveTo>
                  <a:cubicBezTo>
                    <a:pt x="241" y="1"/>
                    <a:pt x="1" y="69"/>
                    <a:pt x="99" y="115"/>
                  </a:cubicBezTo>
                  <a:cubicBezTo>
                    <a:pt x="156" y="142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4" name="Google Shape;62954;p26"/>
            <p:cNvSpPr/>
            <p:nvPr/>
          </p:nvSpPr>
          <p:spPr>
            <a:xfrm>
              <a:off x="8651703" y="239266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9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5" name="Google Shape;62955;p26"/>
            <p:cNvSpPr/>
            <p:nvPr/>
          </p:nvSpPr>
          <p:spPr>
            <a:xfrm>
              <a:off x="5426980" y="239034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8" y="206"/>
                    <a:pt x="196" y="101"/>
                  </a:cubicBezTo>
                  <a:cubicBezTo>
                    <a:pt x="196" y="53"/>
                    <a:pt x="40" y="1"/>
                    <a:pt x="3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6" name="Google Shape;62956;p26"/>
            <p:cNvSpPr/>
            <p:nvPr/>
          </p:nvSpPr>
          <p:spPr>
            <a:xfrm>
              <a:off x="3259236" y="2380952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1"/>
                    <a:pt x="377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7" name="Google Shape;62957;p26"/>
            <p:cNvSpPr/>
            <p:nvPr/>
          </p:nvSpPr>
          <p:spPr>
            <a:xfrm>
              <a:off x="8111471" y="2387937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3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8" name="Google Shape;62958;p26"/>
            <p:cNvSpPr/>
            <p:nvPr/>
          </p:nvSpPr>
          <p:spPr>
            <a:xfrm>
              <a:off x="5544121" y="238212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9" name="Google Shape;62959;p26"/>
            <p:cNvSpPr/>
            <p:nvPr/>
          </p:nvSpPr>
          <p:spPr>
            <a:xfrm>
              <a:off x="1507374" y="2379748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4"/>
                    <a:pt x="247" y="48"/>
                    <a:pt x="91" y="0"/>
                  </a:cubicBezTo>
                  <a:cubicBezTo>
                    <a:pt x="1" y="282"/>
                    <a:pt x="610" y="342"/>
                    <a:pt x="669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0" name="Google Shape;62960;p26"/>
            <p:cNvSpPr/>
            <p:nvPr/>
          </p:nvSpPr>
          <p:spPr>
            <a:xfrm>
              <a:off x="4260321" y="238170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7" y="0"/>
                    <a:pt x="1" y="71"/>
                    <a:pt x="100" y="118"/>
                  </a:cubicBezTo>
                  <a:cubicBezTo>
                    <a:pt x="152" y="143"/>
                    <a:pt x="390" y="72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1" name="Google Shape;62961;p26"/>
            <p:cNvSpPr/>
            <p:nvPr/>
          </p:nvSpPr>
          <p:spPr>
            <a:xfrm>
              <a:off x="1577258" y="2364091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2"/>
                    <a:pt x="1104" y="1"/>
                    <a:pt x="254" y="66"/>
                  </a:cubicBezTo>
                  <a:cubicBezTo>
                    <a:pt x="92" y="173"/>
                    <a:pt x="1" y="310"/>
                    <a:pt x="62" y="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2" name="Google Shape;62962;p26"/>
            <p:cNvSpPr/>
            <p:nvPr/>
          </p:nvSpPr>
          <p:spPr>
            <a:xfrm>
              <a:off x="2075017" y="23711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40" y="1"/>
                    <a:pt x="2" y="104"/>
                  </a:cubicBezTo>
                  <a:cubicBezTo>
                    <a:pt x="1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3" name="Google Shape;62963;p26"/>
            <p:cNvSpPr/>
            <p:nvPr/>
          </p:nvSpPr>
          <p:spPr>
            <a:xfrm>
              <a:off x="4917800" y="237152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9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4" name="Google Shape;62964;p26"/>
            <p:cNvSpPr/>
            <p:nvPr/>
          </p:nvSpPr>
          <p:spPr>
            <a:xfrm>
              <a:off x="2171385" y="236842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5" name="Google Shape;62965;p26"/>
            <p:cNvSpPr/>
            <p:nvPr/>
          </p:nvSpPr>
          <p:spPr>
            <a:xfrm>
              <a:off x="1761749" y="2370775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8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6" name="Google Shape;62966;p26"/>
            <p:cNvSpPr/>
            <p:nvPr/>
          </p:nvSpPr>
          <p:spPr>
            <a:xfrm>
              <a:off x="5082019" y="2363309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5"/>
                    <a:pt x="606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7" name="Google Shape;62967;p26"/>
            <p:cNvSpPr/>
            <p:nvPr/>
          </p:nvSpPr>
          <p:spPr>
            <a:xfrm>
              <a:off x="4029859" y="236604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0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8" name="Google Shape;62968;p26"/>
            <p:cNvSpPr/>
            <p:nvPr/>
          </p:nvSpPr>
          <p:spPr>
            <a:xfrm>
              <a:off x="2271036" y="236535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9" name="Google Shape;62969;p26"/>
            <p:cNvSpPr/>
            <p:nvPr/>
          </p:nvSpPr>
          <p:spPr>
            <a:xfrm>
              <a:off x="8586458" y="236330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2"/>
                    <a:pt x="381" y="89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0" name="Google Shape;62970;p26"/>
            <p:cNvSpPr/>
            <p:nvPr/>
          </p:nvSpPr>
          <p:spPr>
            <a:xfrm>
              <a:off x="5592234" y="235478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3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1" name="Google Shape;62971;p26"/>
            <p:cNvSpPr/>
            <p:nvPr/>
          </p:nvSpPr>
          <p:spPr>
            <a:xfrm>
              <a:off x="2130089" y="235517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2" name="Google Shape;62972;p26"/>
            <p:cNvSpPr/>
            <p:nvPr/>
          </p:nvSpPr>
          <p:spPr>
            <a:xfrm>
              <a:off x="1551810" y="2352018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8"/>
                    <a:pt x="198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3" name="Google Shape;62973;p26"/>
            <p:cNvSpPr/>
            <p:nvPr/>
          </p:nvSpPr>
          <p:spPr>
            <a:xfrm>
              <a:off x="4411726" y="235168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4" name="Google Shape;62974;p26"/>
            <p:cNvSpPr/>
            <p:nvPr/>
          </p:nvSpPr>
          <p:spPr>
            <a:xfrm>
              <a:off x="2543615" y="2342955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5" name="Google Shape;62975;p26"/>
            <p:cNvSpPr/>
            <p:nvPr/>
          </p:nvSpPr>
          <p:spPr>
            <a:xfrm>
              <a:off x="6655601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6" name="Google Shape;62976;p26"/>
            <p:cNvSpPr/>
            <p:nvPr/>
          </p:nvSpPr>
          <p:spPr>
            <a:xfrm>
              <a:off x="6304536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7" name="Google Shape;62977;p26"/>
            <p:cNvSpPr/>
            <p:nvPr/>
          </p:nvSpPr>
          <p:spPr>
            <a:xfrm>
              <a:off x="2325966" y="2341450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4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8" name="Google Shape;62978;p26"/>
            <p:cNvSpPr/>
            <p:nvPr/>
          </p:nvSpPr>
          <p:spPr>
            <a:xfrm>
              <a:off x="2725286" y="2343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42" y="0"/>
                    <a:pt x="0" y="70"/>
                    <a:pt x="103" y="117"/>
                  </a:cubicBezTo>
                  <a:cubicBezTo>
                    <a:pt x="156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9" name="Google Shape;62979;p26"/>
            <p:cNvSpPr/>
            <p:nvPr/>
          </p:nvSpPr>
          <p:spPr>
            <a:xfrm>
              <a:off x="4371822" y="2332658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3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2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0" name="Google Shape;62980;p26"/>
            <p:cNvSpPr/>
            <p:nvPr/>
          </p:nvSpPr>
          <p:spPr>
            <a:xfrm>
              <a:off x="1469362" y="2335007"/>
              <a:ext cx="27519" cy="11201"/>
            </a:xfrm>
            <a:custGeom>
              <a:avLst/>
              <a:gdLst/>
              <a:ahLst/>
              <a:cxnLst/>
              <a:rect l="l" t="t" r="r" b="b"/>
              <a:pathLst>
                <a:path w="771" h="372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1"/>
                    <a:pt x="0" y="125"/>
                  </a:cubicBezTo>
                  <a:cubicBezTo>
                    <a:pt x="382" y="127"/>
                    <a:pt x="244" y="371"/>
                    <a:pt x="771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1" name="Google Shape;62981;p26"/>
            <p:cNvSpPr/>
            <p:nvPr/>
          </p:nvSpPr>
          <p:spPr>
            <a:xfrm>
              <a:off x="1909763" y="2324529"/>
              <a:ext cx="41403" cy="16952"/>
            </a:xfrm>
            <a:custGeom>
              <a:avLst/>
              <a:gdLst/>
              <a:ahLst/>
              <a:cxnLst/>
              <a:rect l="l" t="t" r="r" b="b"/>
              <a:pathLst>
                <a:path w="1160" h="563" extrusionOk="0">
                  <a:moveTo>
                    <a:pt x="1" y="199"/>
                  </a:moveTo>
                  <a:cubicBezTo>
                    <a:pt x="212" y="404"/>
                    <a:pt x="525" y="558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0"/>
                    <a:pt x="1" y="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2" name="Google Shape;62982;p26"/>
            <p:cNvSpPr/>
            <p:nvPr/>
          </p:nvSpPr>
          <p:spPr>
            <a:xfrm>
              <a:off x="911712" y="2325071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0"/>
                  </a:moveTo>
                  <a:cubicBezTo>
                    <a:pt x="361" y="16"/>
                    <a:pt x="39" y="168"/>
                    <a:pt x="1" y="453"/>
                  </a:cubicBezTo>
                  <a:cubicBezTo>
                    <a:pt x="365" y="434"/>
                    <a:pt x="426" y="555"/>
                    <a:pt x="774" y="545"/>
                  </a:cubicBezTo>
                  <a:cubicBezTo>
                    <a:pt x="901" y="354"/>
                    <a:pt x="1285" y="141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3" name="Google Shape;62983;p26"/>
            <p:cNvSpPr/>
            <p:nvPr/>
          </p:nvSpPr>
          <p:spPr>
            <a:xfrm>
              <a:off x="5668043" y="2330581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2"/>
                  </a:cubicBezTo>
                  <a:cubicBezTo>
                    <a:pt x="21" y="200"/>
                    <a:pt x="56" y="304"/>
                    <a:pt x="383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4" name="Google Shape;62984;p26"/>
            <p:cNvSpPr/>
            <p:nvPr/>
          </p:nvSpPr>
          <p:spPr>
            <a:xfrm>
              <a:off x="2532550" y="2335278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3" y="1"/>
                    <a:pt x="0" y="67"/>
                    <a:pt x="102" y="116"/>
                  </a:cubicBezTo>
                  <a:cubicBezTo>
                    <a:pt x="157" y="141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5" name="Google Shape;62985;p26"/>
            <p:cNvSpPr/>
            <p:nvPr/>
          </p:nvSpPr>
          <p:spPr>
            <a:xfrm>
              <a:off x="4174411" y="233018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2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6" name="Google Shape;62986;p26"/>
            <p:cNvSpPr/>
            <p:nvPr/>
          </p:nvSpPr>
          <p:spPr>
            <a:xfrm>
              <a:off x="2319256" y="232979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1"/>
                    <a:pt x="393" y="73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7" name="Google Shape;62987;p26"/>
            <p:cNvSpPr/>
            <p:nvPr/>
          </p:nvSpPr>
          <p:spPr>
            <a:xfrm>
              <a:off x="3761349" y="232781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0"/>
                    <a:pt x="4" y="3"/>
                    <a:pt x="0" y="92"/>
                  </a:cubicBezTo>
                  <a:cubicBezTo>
                    <a:pt x="153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8" name="Google Shape;62988;p26"/>
            <p:cNvSpPr/>
            <p:nvPr/>
          </p:nvSpPr>
          <p:spPr>
            <a:xfrm>
              <a:off x="4556278" y="23243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4"/>
                    <a:pt x="292" y="27"/>
                  </a:cubicBezTo>
                  <a:cubicBezTo>
                    <a:pt x="239" y="1"/>
                    <a:pt x="0" y="69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9" name="Google Shape;62989;p26"/>
            <p:cNvSpPr/>
            <p:nvPr/>
          </p:nvSpPr>
          <p:spPr>
            <a:xfrm>
              <a:off x="3468747" y="23242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0"/>
                    <a:pt x="1" y="70"/>
                    <a:pt x="100" y="115"/>
                  </a:cubicBezTo>
                  <a:cubicBezTo>
                    <a:pt x="154" y="141"/>
                    <a:pt x="392" y="75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0" name="Google Shape;62990;p26"/>
            <p:cNvSpPr/>
            <p:nvPr/>
          </p:nvSpPr>
          <p:spPr>
            <a:xfrm>
              <a:off x="7137476" y="2318808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1" name="Google Shape;62991;p26"/>
            <p:cNvSpPr/>
            <p:nvPr/>
          </p:nvSpPr>
          <p:spPr>
            <a:xfrm>
              <a:off x="2511956" y="231880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2" name="Google Shape;62992;p26"/>
            <p:cNvSpPr/>
            <p:nvPr/>
          </p:nvSpPr>
          <p:spPr>
            <a:xfrm>
              <a:off x="5695419" y="2314111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3" name="Google Shape;62993;p26"/>
            <p:cNvSpPr/>
            <p:nvPr/>
          </p:nvSpPr>
          <p:spPr>
            <a:xfrm>
              <a:off x="4542037" y="2303182"/>
              <a:ext cx="26555" cy="12225"/>
            </a:xfrm>
            <a:custGeom>
              <a:avLst/>
              <a:gdLst/>
              <a:ahLst/>
              <a:cxnLst/>
              <a:rect l="l" t="t" r="r" b="b"/>
              <a:pathLst>
                <a:path w="744" h="406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7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4" name="Google Shape;62994;p26"/>
            <p:cNvSpPr/>
            <p:nvPr/>
          </p:nvSpPr>
          <p:spPr>
            <a:xfrm>
              <a:off x="3406786" y="2310619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8"/>
                  </a:moveTo>
                  <a:cubicBezTo>
                    <a:pt x="151" y="144"/>
                    <a:pt x="392" y="73"/>
                    <a:pt x="292" y="26"/>
                  </a:cubicBezTo>
                  <a:cubicBezTo>
                    <a:pt x="242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5" name="Google Shape;62995;p26"/>
            <p:cNvSpPr/>
            <p:nvPr/>
          </p:nvSpPr>
          <p:spPr>
            <a:xfrm>
              <a:off x="7898854" y="2292885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7" y="615"/>
                  </a:moveTo>
                  <a:cubicBezTo>
                    <a:pt x="507" y="349"/>
                    <a:pt x="994" y="336"/>
                    <a:pt x="944" y="71"/>
                  </a:cubicBezTo>
                  <a:cubicBezTo>
                    <a:pt x="0" y="0"/>
                    <a:pt x="77" y="633"/>
                    <a:pt x="557" y="6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6" name="Google Shape;62996;p26"/>
            <p:cNvSpPr/>
            <p:nvPr/>
          </p:nvSpPr>
          <p:spPr>
            <a:xfrm>
              <a:off x="2732211" y="230796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9" y="114"/>
                  </a:moveTo>
                  <a:cubicBezTo>
                    <a:pt x="155" y="140"/>
                    <a:pt x="394" y="72"/>
                    <a:pt x="295" y="23"/>
                  </a:cubicBezTo>
                  <a:cubicBezTo>
                    <a:pt x="242" y="1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7" name="Google Shape;62997;p26"/>
            <p:cNvSpPr/>
            <p:nvPr/>
          </p:nvSpPr>
          <p:spPr>
            <a:xfrm>
              <a:off x="1926860" y="23079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7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8" name="Google Shape;62998;p26"/>
            <p:cNvSpPr/>
            <p:nvPr/>
          </p:nvSpPr>
          <p:spPr>
            <a:xfrm>
              <a:off x="4975336" y="2292252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8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9" name="Google Shape;62999;p26"/>
            <p:cNvSpPr/>
            <p:nvPr/>
          </p:nvSpPr>
          <p:spPr>
            <a:xfrm>
              <a:off x="2770829" y="2296468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2"/>
                  </a:lnTo>
                  <a:cubicBezTo>
                    <a:pt x="1" y="0"/>
                    <a:pt x="1" y="539"/>
                    <a:pt x="562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0" name="Google Shape;63000;p26"/>
            <p:cNvSpPr/>
            <p:nvPr/>
          </p:nvSpPr>
          <p:spPr>
            <a:xfrm>
              <a:off x="6573045" y="230239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2" y="26"/>
                  </a:moveTo>
                  <a:cubicBezTo>
                    <a:pt x="237" y="0"/>
                    <a:pt x="0" y="71"/>
                    <a:pt x="101" y="118"/>
                  </a:cubicBezTo>
                  <a:cubicBezTo>
                    <a:pt x="151" y="143"/>
                    <a:pt x="389" y="75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1" name="Google Shape;63001;p26"/>
            <p:cNvSpPr/>
            <p:nvPr/>
          </p:nvSpPr>
          <p:spPr>
            <a:xfrm>
              <a:off x="2686382" y="2297762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89"/>
                    <a:pt x="614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2" name="Google Shape;63002;p26"/>
            <p:cNvSpPr/>
            <p:nvPr/>
          </p:nvSpPr>
          <p:spPr>
            <a:xfrm>
              <a:off x="1888277" y="2294992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7"/>
                    <a:pt x="26" y="1"/>
                  </a:cubicBezTo>
                  <a:cubicBezTo>
                    <a:pt x="45" y="144"/>
                    <a:pt x="1" y="317"/>
                    <a:pt x="411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3" name="Google Shape;63003;p26"/>
            <p:cNvSpPr/>
            <p:nvPr/>
          </p:nvSpPr>
          <p:spPr>
            <a:xfrm>
              <a:off x="1655173" y="230041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0"/>
                    <a:pt x="385" y="1"/>
                  </a:cubicBezTo>
                  <a:cubicBezTo>
                    <a:pt x="235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4" name="Google Shape;63004;p26"/>
            <p:cNvSpPr/>
            <p:nvPr/>
          </p:nvSpPr>
          <p:spPr>
            <a:xfrm>
              <a:off x="8435017" y="229466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5" name="Google Shape;63005;p26"/>
            <p:cNvSpPr/>
            <p:nvPr/>
          </p:nvSpPr>
          <p:spPr>
            <a:xfrm>
              <a:off x="7502282" y="22969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2"/>
                    <a:pt x="389" y="74"/>
                    <a:pt x="29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6" name="Google Shape;63006;p26"/>
            <p:cNvSpPr/>
            <p:nvPr/>
          </p:nvSpPr>
          <p:spPr>
            <a:xfrm>
              <a:off x="2343419" y="2294842"/>
              <a:ext cx="20737" cy="5811"/>
            </a:xfrm>
            <a:custGeom>
              <a:avLst/>
              <a:gdLst/>
              <a:ahLst/>
              <a:cxnLst/>
              <a:rect l="l" t="t" r="r" b="b"/>
              <a:pathLst>
                <a:path w="581" h="193" extrusionOk="0">
                  <a:moveTo>
                    <a:pt x="1" y="186"/>
                  </a:moveTo>
                  <a:cubicBezTo>
                    <a:pt x="334" y="193"/>
                    <a:pt x="497" y="118"/>
                    <a:pt x="580" y="5"/>
                  </a:cubicBezTo>
                  <a:cubicBezTo>
                    <a:pt x="250" y="1"/>
                    <a:pt x="87" y="75"/>
                    <a:pt x="1" y="1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7" name="Google Shape;63007;p26"/>
            <p:cNvSpPr/>
            <p:nvPr/>
          </p:nvSpPr>
          <p:spPr>
            <a:xfrm>
              <a:off x="2708261" y="2289543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2"/>
                  </a:moveTo>
                  <a:cubicBezTo>
                    <a:pt x="385" y="92"/>
                    <a:pt x="351" y="19"/>
                    <a:pt x="194" y="0"/>
                  </a:cubicBezTo>
                  <a:cubicBezTo>
                    <a:pt x="194" y="92"/>
                    <a:pt x="37" y="107"/>
                    <a:pt x="1" y="182"/>
                  </a:cubicBezTo>
                  <a:cubicBezTo>
                    <a:pt x="194" y="182"/>
                    <a:pt x="231" y="255"/>
                    <a:pt x="386" y="271"/>
                  </a:cubicBezTo>
                  <a:cubicBezTo>
                    <a:pt x="385" y="182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8" name="Google Shape;63008;p26"/>
            <p:cNvSpPr/>
            <p:nvPr/>
          </p:nvSpPr>
          <p:spPr>
            <a:xfrm>
              <a:off x="6184611" y="2282046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4" y="507"/>
                    <a:pt x="744" y="0"/>
                    <a:pt x="1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9" name="Google Shape;63009;p26"/>
            <p:cNvSpPr/>
            <p:nvPr/>
          </p:nvSpPr>
          <p:spPr>
            <a:xfrm>
              <a:off x="5555185" y="2278583"/>
              <a:ext cx="35228" cy="16410"/>
            </a:xfrm>
            <a:custGeom>
              <a:avLst/>
              <a:gdLst/>
              <a:ahLst/>
              <a:cxnLst/>
              <a:rect l="l" t="t" r="r" b="b"/>
              <a:pathLst>
                <a:path w="987" h="545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5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0" name="Google Shape;63010;p26"/>
            <p:cNvSpPr/>
            <p:nvPr/>
          </p:nvSpPr>
          <p:spPr>
            <a:xfrm>
              <a:off x="2959425" y="2286050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1" name="Google Shape;63011;p26"/>
            <p:cNvSpPr/>
            <p:nvPr/>
          </p:nvSpPr>
          <p:spPr>
            <a:xfrm>
              <a:off x="7643444" y="2278583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2" name="Google Shape;63012;p26"/>
            <p:cNvSpPr/>
            <p:nvPr/>
          </p:nvSpPr>
          <p:spPr>
            <a:xfrm>
              <a:off x="8324872" y="2278222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3"/>
                    <a:pt x="38" y="0"/>
                    <a:pt x="0" y="104"/>
                  </a:cubicBezTo>
                  <a:cubicBezTo>
                    <a:pt x="0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3" name="Google Shape;63013;p26"/>
            <p:cNvSpPr/>
            <p:nvPr/>
          </p:nvSpPr>
          <p:spPr>
            <a:xfrm>
              <a:off x="5134343" y="22750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5" y="142"/>
                    <a:pt x="394" y="72"/>
                    <a:pt x="296" y="26"/>
                  </a:cubicBezTo>
                  <a:cubicBezTo>
                    <a:pt x="243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4" name="Google Shape;63014;p26"/>
            <p:cNvSpPr/>
            <p:nvPr/>
          </p:nvSpPr>
          <p:spPr>
            <a:xfrm>
              <a:off x="1391232" y="2252630"/>
              <a:ext cx="52290" cy="28063"/>
            </a:xfrm>
            <a:custGeom>
              <a:avLst/>
              <a:gdLst/>
              <a:ahLst/>
              <a:cxnLst/>
              <a:rect l="l" t="t" r="r" b="b"/>
              <a:pathLst>
                <a:path w="1465" h="932" extrusionOk="0">
                  <a:moveTo>
                    <a:pt x="451" y="592"/>
                  </a:moveTo>
                  <a:cubicBezTo>
                    <a:pt x="588" y="703"/>
                    <a:pt x="338" y="931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498"/>
                    <a:pt x="337" y="495"/>
                    <a:pt x="451" y="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5" name="Google Shape;63015;p26"/>
            <p:cNvSpPr/>
            <p:nvPr/>
          </p:nvSpPr>
          <p:spPr>
            <a:xfrm>
              <a:off x="7058312" y="2270394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6" name="Google Shape;63016;p26"/>
            <p:cNvSpPr/>
            <p:nvPr/>
          </p:nvSpPr>
          <p:spPr>
            <a:xfrm>
              <a:off x="2972631" y="2267684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3" y="272"/>
                  </a:moveTo>
                  <a:cubicBezTo>
                    <a:pt x="825" y="28"/>
                    <a:pt x="295" y="96"/>
                    <a:pt x="114" y="1"/>
                  </a:cubicBezTo>
                  <a:cubicBezTo>
                    <a:pt x="0" y="236"/>
                    <a:pt x="191" y="327"/>
                    <a:pt x="693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7" name="Google Shape;63017;p26"/>
            <p:cNvSpPr/>
            <p:nvPr/>
          </p:nvSpPr>
          <p:spPr>
            <a:xfrm>
              <a:off x="1665346" y="227241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100" y="115"/>
                  </a:moveTo>
                  <a:cubicBezTo>
                    <a:pt x="151" y="140"/>
                    <a:pt x="391" y="72"/>
                    <a:pt x="293" y="24"/>
                  </a:cubicBezTo>
                  <a:cubicBezTo>
                    <a:pt x="240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8" name="Google Shape;63018;p26"/>
            <p:cNvSpPr/>
            <p:nvPr/>
          </p:nvSpPr>
          <p:spPr>
            <a:xfrm>
              <a:off x="2873479" y="2267323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2" y="104"/>
                  </a:moveTo>
                  <a:cubicBezTo>
                    <a:pt x="195" y="53"/>
                    <a:pt x="37" y="1"/>
                    <a:pt x="1" y="104"/>
                  </a:cubicBezTo>
                  <a:cubicBezTo>
                    <a:pt x="1" y="152"/>
                    <a:pt x="155" y="205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9" name="Google Shape;63019;p26"/>
            <p:cNvSpPr/>
            <p:nvPr/>
          </p:nvSpPr>
          <p:spPr>
            <a:xfrm>
              <a:off x="1059655" y="22696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7"/>
                  </a:moveTo>
                  <a:cubicBezTo>
                    <a:pt x="238" y="1"/>
                    <a:pt x="0" y="70"/>
                    <a:pt x="101" y="116"/>
                  </a:cubicBezTo>
                  <a:cubicBezTo>
                    <a:pt x="152" y="141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0" name="Google Shape;63020;p26"/>
            <p:cNvSpPr/>
            <p:nvPr/>
          </p:nvSpPr>
          <p:spPr>
            <a:xfrm>
              <a:off x="715550" y="226964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1" y="141"/>
                    <a:pt x="392" y="73"/>
                    <a:pt x="291" y="27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1" name="Google Shape;63021;p26"/>
            <p:cNvSpPr/>
            <p:nvPr/>
          </p:nvSpPr>
          <p:spPr>
            <a:xfrm>
              <a:off x="546977" y="2261451"/>
              <a:ext cx="28411" cy="11683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5"/>
                    <a:pt x="580" y="388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2" name="Google Shape;63022;p26"/>
            <p:cNvSpPr/>
            <p:nvPr/>
          </p:nvSpPr>
          <p:spPr>
            <a:xfrm>
              <a:off x="2143902" y="2260157"/>
              <a:ext cx="38798" cy="12586"/>
            </a:xfrm>
            <a:custGeom>
              <a:avLst/>
              <a:gdLst/>
              <a:ahLst/>
              <a:cxnLst/>
              <a:rect l="l" t="t" r="r" b="b"/>
              <a:pathLst>
                <a:path w="1087" h="418" extrusionOk="0">
                  <a:moveTo>
                    <a:pt x="963" y="342"/>
                  </a:moveTo>
                  <a:cubicBezTo>
                    <a:pt x="1086" y="121"/>
                    <a:pt x="44" y="0"/>
                    <a:pt x="0" y="159"/>
                  </a:cubicBezTo>
                  <a:cubicBezTo>
                    <a:pt x="368" y="196"/>
                    <a:pt x="349" y="418"/>
                    <a:pt x="963" y="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3" name="Google Shape;63023;p26"/>
            <p:cNvSpPr/>
            <p:nvPr/>
          </p:nvSpPr>
          <p:spPr>
            <a:xfrm>
              <a:off x="8717161" y="226494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7" y="21"/>
                    <a:pt x="7" y="3"/>
                    <a:pt x="0" y="92"/>
                  </a:cubicBezTo>
                  <a:cubicBezTo>
                    <a:pt x="152" y="69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4" name="Google Shape;63024;p26"/>
            <p:cNvSpPr/>
            <p:nvPr/>
          </p:nvSpPr>
          <p:spPr>
            <a:xfrm>
              <a:off x="270687" y="2262174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"/>
                  </a:moveTo>
                  <a:lnTo>
                    <a:pt x="27" y="1"/>
                  </a:lnTo>
                  <a:cubicBezTo>
                    <a:pt x="1" y="164"/>
                    <a:pt x="217" y="212"/>
                    <a:pt x="606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5" name="Google Shape;63025;p26"/>
            <p:cNvSpPr/>
            <p:nvPr/>
          </p:nvSpPr>
          <p:spPr>
            <a:xfrm>
              <a:off x="5640453" y="225633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37" y="0"/>
                    <a:pt x="1" y="104"/>
                  </a:cubicBezTo>
                  <a:cubicBezTo>
                    <a:pt x="1" y="156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6" name="Google Shape;63026;p26"/>
            <p:cNvSpPr/>
            <p:nvPr/>
          </p:nvSpPr>
          <p:spPr>
            <a:xfrm>
              <a:off x="4766253" y="225672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7" name="Google Shape;63027;p26"/>
            <p:cNvSpPr/>
            <p:nvPr/>
          </p:nvSpPr>
          <p:spPr>
            <a:xfrm>
              <a:off x="2491184" y="2243206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9" y="449"/>
                  </a:moveTo>
                  <a:cubicBezTo>
                    <a:pt x="1132" y="0"/>
                    <a:pt x="0" y="211"/>
                    <a:pt x="103" y="540"/>
                  </a:cubicBezTo>
                  <a:cubicBezTo>
                    <a:pt x="647" y="615"/>
                    <a:pt x="602" y="412"/>
                    <a:pt x="1069" y="4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8" name="Google Shape;63028;p26"/>
            <p:cNvSpPr/>
            <p:nvPr/>
          </p:nvSpPr>
          <p:spPr>
            <a:xfrm>
              <a:off x="151012" y="225594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9" name="Google Shape;63029;p26"/>
            <p:cNvSpPr/>
            <p:nvPr/>
          </p:nvSpPr>
          <p:spPr>
            <a:xfrm>
              <a:off x="7719075" y="2251275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0" name="Google Shape;63030;p26"/>
            <p:cNvSpPr/>
            <p:nvPr/>
          </p:nvSpPr>
          <p:spPr>
            <a:xfrm>
              <a:off x="5279002" y="225323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1" name="Google Shape;63031;p26"/>
            <p:cNvSpPr/>
            <p:nvPr/>
          </p:nvSpPr>
          <p:spPr>
            <a:xfrm>
              <a:off x="4700580" y="2243055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6"/>
                    <a:pt x="1" y="447"/>
                    <a:pt x="489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2" name="Google Shape;63032;p26"/>
            <p:cNvSpPr/>
            <p:nvPr/>
          </p:nvSpPr>
          <p:spPr>
            <a:xfrm>
              <a:off x="7268215" y="224227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8" y="116"/>
                  </a:moveTo>
                  <a:cubicBezTo>
                    <a:pt x="152" y="142"/>
                    <a:pt x="393" y="72"/>
                    <a:pt x="293" y="26"/>
                  </a:cubicBezTo>
                  <a:cubicBezTo>
                    <a:pt x="238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3" name="Google Shape;63033;p26"/>
            <p:cNvSpPr/>
            <p:nvPr/>
          </p:nvSpPr>
          <p:spPr>
            <a:xfrm>
              <a:off x="3417280" y="2237545"/>
              <a:ext cx="34408" cy="9033"/>
            </a:xfrm>
            <a:custGeom>
              <a:avLst/>
              <a:gdLst/>
              <a:ahLst/>
              <a:cxnLst/>
              <a:rect l="l" t="t" r="r" b="b"/>
              <a:pathLst>
                <a:path w="964" h="300" extrusionOk="0">
                  <a:moveTo>
                    <a:pt x="192" y="273"/>
                  </a:moveTo>
                  <a:cubicBezTo>
                    <a:pt x="631" y="299"/>
                    <a:pt x="918" y="252"/>
                    <a:pt x="964" y="92"/>
                  </a:cubicBezTo>
                  <a:cubicBezTo>
                    <a:pt x="621" y="114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4" name="Google Shape;63034;p26"/>
            <p:cNvSpPr/>
            <p:nvPr/>
          </p:nvSpPr>
          <p:spPr>
            <a:xfrm>
              <a:off x="2484473" y="224227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8" y="116"/>
                  </a:cubicBezTo>
                  <a:cubicBezTo>
                    <a:pt x="153" y="142"/>
                    <a:pt x="392" y="74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5" name="Google Shape;63035;p26"/>
            <p:cNvSpPr/>
            <p:nvPr/>
          </p:nvSpPr>
          <p:spPr>
            <a:xfrm>
              <a:off x="1868539" y="2239984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2"/>
                  </a:moveTo>
                  <a:cubicBezTo>
                    <a:pt x="0" y="152"/>
                    <a:pt x="157" y="205"/>
                    <a:pt x="194" y="102"/>
                  </a:cubicBezTo>
                  <a:cubicBezTo>
                    <a:pt x="194" y="53"/>
                    <a:pt x="38" y="0"/>
                    <a:pt x="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6" name="Google Shape;63036;p26"/>
            <p:cNvSpPr/>
            <p:nvPr/>
          </p:nvSpPr>
          <p:spPr>
            <a:xfrm>
              <a:off x="6504231" y="223950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3" y="143"/>
                    <a:pt x="391" y="75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7" name="Google Shape;63037;p26"/>
            <p:cNvSpPr/>
            <p:nvPr/>
          </p:nvSpPr>
          <p:spPr>
            <a:xfrm>
              <a:off x="5921634" y="2233210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6"/>
                  </a:moveTo>
                  <a:cubicBezTo>
                    <a:pt x="251" y="142"/>
                    <a:pt x="72" y="1"/>
                    <a:pt x="29" y="144"/>
                  </a:cubicBezTo>
                  <a:cubicBezTo>
                    <a:pt x="0" y="241"/>
                    <a:pt x="180" y="379"/>
                    <a:pt x="222" y="2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8" name="Google Shape;63038;p26"/>
            <p:cNvSpPr/>
            <p:nvPr/>
          </p:nvSpPr>
          <p:spPr>
            <a:xfrm>
              <a:off x="54644" y="223682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9" name="Google Shape;63039;p26"/>
            <p:cNvSpPr/>
            <p:nvPr/>
          </p:nvSpPr>
          <p:spPr>
            <a:xfrm>
              <a:off x="4532257" y="223486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0" name="Google Shape;63040;p26"/>
            <p:cNvSpPr/>
            <p:nvPr/>
          </p:nvSpPr>
          <p:spPr>
            <a:xfrm>
              <a:off x="6700358" y="2226315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2"/>
                    <a:pt x="160" y="204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1" name="Google Shape;63041;p26"/>
            <p:cNvSpPr/>
            <p:nvPr/>
          </p:nvSpPr>
          <p:spPr>
            <a:xfrm>
              <a:off x="4645722" y="2228663"/>
              <a:ext cx="13991" cy="4185"/>
            </a:xfrm>
            <a:custGeom>
              <a:avLst/>
              <a:gdLst/>
              <a:ahLst/>
              <a:cxnLst/>
              <a:rect l="l" t="t" r="r" b="b"/>
              <a:pathLst>
                <a:path w="392" h="139" extrusionOk="0">
                  <a:moveTo>
                    <a:pt x="294" y="25"/>
                  </a:moveTo>
                  <a:cubicBezTo>
                    <a:pt x="240" y="0"/>
                    <a:pt x="0" y="70"/>
                    <a:pt x="102" y="115"/>
                  </a:cubicBezTo>
                  <a:cubicBezTo>
                    <a:pt x="154" y="139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2" name="Google Shape;63042;p26"/>
            <p:cNvSpPr/>
            <p:nvPr/>
          </p:nvSpPr>
          <p:spPr>
            <a:xfrm>
              <a:off x="2680707" y="2223906"/>
              <a:ext cx="15027" cy="9274"/>
            </a:xfrm>
            <a:custGeom>
              <a:avLst/>
              <a:gdLst/>
              <a:ahLst/>
              <a:cxnLst/>
              <a:rect l="l" t="t" r="r" b="b"/>
              <a:pathLst>
                <a:path w="421" h="308" extrusionOk="0">
                  <a:moveTo>
                    <a:pt x="387" y="273"/>
                  </a:moveTo>
                  <a:cubicBezTo>
                    <a:pt x="355" y="165"/>
                    <a:pt x="420" y="15"/>
                    <a:pt x="192" y="0"/>
                  </a:cubicBezTo>
                  <a:cubicBezTo>
                    <a:pt x="183" y="55"/>
                    <a:pt x="165" y="108"/>
                    <a:pt x="0" y="92"/>
                  </a:cubicBezTo>
                  <a:cubicBezTo>
                    <a:pt x="24" y="203"/>
                    <a:pt x="59" y="307"/>
                    <a:pt x="387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3" name="Google Shape;63043;p26"/>
            <p:cNvSpPr/>
            <p:nvPr/>
          </p:nvSpPr>
          <p:spPr>
            <a:xfrm>
              <a:off x="2611822" y="222941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40" y="20"/>
                    <a:pt x="6" y="3"/>
                    <a:pt x="1" y="90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4" name="Google Shape;63044;p26"/>
            <p:cNvSpPr/>
            <p:nvPr/>
          </p:nvSpPr>
          <p:spPr>
            <a:xfrm>
              <a:off x="2570598" y="2217644"/>
              <a:ext cx="30517" cy="11803"/>
            </a:xfrm>
            <a:custGeom>
              <a:avLst/>
              <a:gdLst/>
              <a:ahLst/>
              <a:cxnLst/>
              <a:rect l="l" t="t" r="r" b="b"/>
              <a:pathLst>
                <a:path w="855" h="392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9"/>
                    <a:pt x="579" y="391"/>
                  </a:cubicBezTo>
                  <a:cubicBezTo>
                    <a:pt x="639" y="269"/>
                    <a:pt x="854" y="216"/>
                    <a:pt x="77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5" name="Google Shape;63045;p26"/>
            <p:cNvSpPr/>
            <p:nvPr/>
          </p:nvSpPr>
          <p:spPr>
            <a:xfrm>
              <a:off x="4074474" y="22177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5"/>
                  </a:moveTo>
                  <a:cubicBezTo>
                    <a:pt x="152" y="141"/>
                    <a:pt x="391" y="71"/>
                    <a:pt x="293" y="25"/>
                  </a:cubicBezTo>
                  <a:cubicBezTo>
                    <a:pt x="241" y="0"/>
                    <a:pt x="1" y="69"/>
                    <a:pt x="98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6" name="Google Shape;63046;p26"/>
            <p:cNvSpPr/>
            <p:nvPr/>
          </p:nvSpPr>
          <p:spPr>
            <a:xfrm>
              <a:off x="7264896" y="221234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7" name="Google Shape;63047;p26"/>
            <p:cNvSpPr/>
            <p:nvPr/>
          </p:nvSpPr>
          <p:spPr>
            <a:xfrm>
              <a:off x="5987913" y="22122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69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8" name="Google Shape;63048;p26"/>
            <p:cNvSpPr/>
            <p:nvPr/>
          </p:nvSpPr>
          <p:spPr>
            <a:xfrm>
              <a:off x="2952037" y="2204727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4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9" name="Google Shape;63049;p26"/>
            <p:cNvSpPr/>
            <p:nvPr/>
          </p:nvSpPr>
          <p:spPr>
            <a:xfrm>
              <a:off x="2170992" y="2199277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6"/>
                  </a:moveTo>
                  <a:cubicBezTo>
                    <a:pt x="609" y="402"/>
                    <a:pt x="1080" y="474"/>
                    <a:pt x="973" y="272"/>
                  </a:cubicBezTo>
                  <a:cubicBezTo>
                    <a:pt x="625" y="195"/>
                    <a:pt x="445" y="38"/>
                    <a:pt x="11" y="0"/>
                  </a:cubicBezTo>
                  <a:cubicBezTo>
                    <a:pt x="1" y="278"/>
                    <a:pt x="186" y="465"/>
                    <a:pt x="589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0" name="Google Shape;63050;p26"/>
            <p:cNvSpPr/>
            <p:nvPr/>
          </p:nvSpPr>
          <p:spPr>
            <a:xfrm>
              <a:off x="6862042" y="220951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1" y="1"/>
                    <a:pt x="0" y="69"/>
                    <a:pt x="102" y="116"/>
                  </a:cubicBezTo>
                  <a:cubicBezTo>
                    <a:pt x="154" y="140"/>
                    <a:pt x="395" y="70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1" name="Google Shape;63051;p26"/>
            <p:cNvSpPr/>
            <p:nvPr/>
          </p:nvSpPr>
          <p:spPr>
            <a:xfrm>
              <a:off x="8424524" y="22067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2" y="24"/>
                  </a:cubicBezTo>
                  <a:cubicBezTo>
                    <a:pt x="239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2" name="Google Shape;63052;p26"/>
            <p:cNvSpPr/>
            <p:nvPr/>
          </p:nvSpPr>
          <p:spPr>
            <a:xfrm>
              <a:off x="7395742" y="2196086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0"/>
                  </a:moveTo>
                  <a:lnTo>
                    <a:pt x="578" y="470"/>
                  </a:lnTo>
                  <a:cubicBezTo>
                    <a:pt x="474" y="338"/>
                    <a:pt x="803" y="0"/>
                    <a:pt x="384" y="17"/>
                  </a:cubicBezTo>
                  <a:cubicBezTo>
                    <a:pt x="525" y="264"/>
                    <a:pt x="3" y="200"/>
                    <a:pt x="0" y="379"/>
                  </a:cubicBezTo>
                  <a:cubicBezTo>
                    <a:pt x="116" y="384"/>
                    <a:pt x="227" y="392"/>
                    <a:pt x="189" y="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3" name="Google Shape;63053;p26"/>
            <p:cNvSpPr/>
            <p:nvPr/>
          </p:nvSpPr>
          <p:spPr>
            <a:xfrm>
              <a:off x="5026803" y="220048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8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4" name="Google Shape;63054;p26"/>
            <p:cNvSpPr/>
            <p:nvPr/>
          </p:nvSpPr>
          <p:spPr>
            <a:xfrm>
              <a:off x="2388141" y="22012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5" name="Google Shape;63055;p26"/>
            <p:cNvSpPr/>
            <p:nvPr/>
          </p:nvSpPr>
          <p:spPr>
            <a:xfrm>
              <a:off x="2116312" y="2199307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6" name="Google Shape;63056;p26"/>
            <p:cNvSpPr/>
            <p:nvPr/>
          </p:nvSpPr>
          <p:spPr>
            <a:xfrm>
              <a:off x="6266809" y="219072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4"/>
                  </a:moveTo>
                  <a:cubicBezTo>
                    <a:pt x="195" y="53"/>
                    <a:pt x="37" y="1"/>
                    <a:pt x="2" y="104"/>
                  </a:cubicBezTo>
                  <a:cubicBezTo>
                    <a:pt x="0" y="155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7" name="Google Shape;63057;p26"/>
            <p:cNvSpPr/>
            <p:nvPr/>
          </p:nvSpPr>
          <p:spPr>
            <a:xfrm>
              <a:off x="3268659" y="2179135"/>
              <a:ext cx="52254" cy="22793"/>
            </a:xfrm>
            <a:custGeom>
              <a:avLst/>
              <a:gdLst/>
              <a:ahLst/>
              <a:cxnLst/>
              <a:rect l="l" t="t" r="r" b="b"/>
              <a:pathLst>
                <a:path w="1464" h="757" extrusionOk="0">
                  <a:moveTo>
                    <a:pt x="1464" y="398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7"/>
                    <a:pt x="1464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8" name="Google Shape;63058;p26"/>
            <p:cNvSpPr/>
            <p:nvPr/>
          </p:nvSpPr>
          <p:spPr>
            <a:xfrm>
              <a:off x="7825722" y="218762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9" name="Google Shape;63059;p26"/>
            <p:cNvSpPr/>
            <p:nvPr/>
          </p:nvSpPr>
          <p:spPr>
            <a:xfrm>
              <a:off x="3334617" y="218557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0" name="Google Shape;63060;p26"/>
            <p:cNvSpPr/>
            <p:nvPr/>
          </p:nvSpPr>
          <p:spPr>
            <a:xfrm>
              <a:off x="1896129" y="2188378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2"/>
                    <a:pt x="0" y="91"/>
                  </a:cubicBezTo>
                  <a:cubicBezTo>
                    <a:pt x="148" y="71"/>
                    <a:pt x="379" y="89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1" name="Google Shape;63061;p26"/>
            <p:cNvSpPr/>
            <p:nvPr/>
          </p:nvSpPr>
          <p:spPr>
            <a:xfrm>
              <a:off x="6467041" y="2174649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1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2" name="Google Shape;63062;p26"/>
            <p:cNvSpPr/>
            <p:nvPr/>
          </p:nvSpPr>
          <p:spPr>
            <a:xfrm>
              <a:off x="130454" y="218211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3" name="Google Shape;63063;p26"/>
            <p:cNvSpPr/>
            <p:nvPr/>
          </p:nvSpPr>
          <p:spPr>
            <a:xfrm>
              <a:off x="8390081" y="2179466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39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4" name="Google Shape;63064;p26"/>
            <p:cNvSpPr/>
            <p:nvPr/>
          </p:nvSpPr>
          <p:spPr>
            <a:xfrm>
              <a:off x="4552923" y="2180158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0"/>
                    <a:pt x="7" y="5"/>
                    <a:pt x="0" y="92"/>
                  </a:cubicBezTo>
                  <a:cubicBezTo>
                    <a:pt x="151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5" name="Google Shape;63065;p26"/>
            <p:cNvSpPr/>
            <p:nvPr/>
          </p:nvSpPr>
          <p:spPr>
            <a:xfrm>
              <a:off x="8655200" y="217398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6" name="Google Shape;63066;p26"/>
            <p:cNvSpPr/>
            <p:nvPr/>
          </p:nvSpPr>
          <p:spPr>
            <a:xfrm>
              <a:off x="8928636" y="2166489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9"/>
                    <a:pt x="102" y="342"/>
                    <a:pt x="440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7" name="Google Shape;63067;p26"/>
            <p:cNvSpPr/>
            <p:nvPr/>
          </p:nvSpPr>
          <p:spPr>
            <a:xfrm>
              <a:off x="6300966" y="2168446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10"/>
                    <a:pt x="550" y="191"/>
                    <a:pt x="588" y="116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9"/>
                    <a:pt x="393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8" name="Google Shape;63068;p26"/>
            <p:cNvSpPr/>
            <p:nvPr/>
          </p:nvSpPr>
          <p:spPr>
            <a:xfrm>
              <a:off x="8624220" y="217121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8" y="118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38" y="0"/>
                    <a:pt x="0" y="69"/>
                    <a:pt x="98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9" name="Google Shape;63069;p26"/>
            <p:cNvSpPr/>
            <p:nvPr/>
          </p:nvSpPr>
          <p:spPr>
            <a:xfrm>
              <a:off x="5011670" y="2162786"/>
              <a:ext cx="39797" cy="15838"/>
            </a:xfrm>
            <a:custGeom>
              <a:avLst/>
              <a:gdLst/>
              <a:ahLst/>
              <a:cxnLst/>
              <a:rect l="l" t="t" r="r" b="b"/>
              <a:pathLst>
                <a:path w="1115" h="526" extrusionOk="0">
                  <a:moveTo>
                    <a:pt x="648" y="304"/>
                  </a:moveTo>
                  <a:cubicBezTo>
                    <a:pt x="1114" y="1"/>
                    <a:pt x="1" y="525"/>
                    <a:pt x="648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0" name="Google Shape;63070;p26"/>
            <p:cNvSpPr/>
            <p:nvPr/>
          </p:nvSpPr>
          <p:spPr>
            <a:xfrm>
              <a:off x="2798205" y="2160076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8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3"/>
                  </a:cubicBezTo>
                  <a:cubicBezTo>
                    <a:pt x="692" y="93"/>
                    <a:pt x="0" y="632"/>
                    <a:pt x="757" y="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1" name="Google Shape;63071;p26"/>
            <p:cNvSpPr/>
            <p:nvPr/>
          </p:nvSpPr>
          <p:spPr>
            <a:xfrm>
              <a:off x="3948624" y="2155530"/>
              <a:ext cx="37870" cy="18849"/>
            </a:xfrm>
            <a:custGeom>
              <a:avLst/>
              <a:gdLst/>
              <a:ahLst/>
              <a:cxnLst/>
              <a:rect l="l" t="t" r="r" b="b"/>
              <a:pathLst>
                <a:path w="1061" h="626" extrusionOk="0">
                  <a:moveTo>
                    <a:pt x="732" y="545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40"/>
                    <a:pt x="1" y="625"/>
                    <a:pt x="732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2" name="Google Shape;63072;p26"/>
            <p:cNvSpPr/>
            <p:nvPr/>
          </p:nvSpPr>
          <p:spPr>
            <a:xfrm>
              <a:off x="2838965" y="2163418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2" y="104"/>
                  </a:moveTo>
                  <a:cubicBezTo>
                    <a:pt x="0" y="155"/>
                    <a:pt x="158" y="207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3" name="Google Shape;63073;p26"/>
            <p:cNvSpPr/>
            <p:nvPr/>
          </p:nvSpPr>
          <p:spPr>
            <a:xfrm>
              <a:off x="387114" y="2152820"/>
              <a:ext cx="56680" cy="22583"/>
            </a:xfrm>
            <a:custGeom>
              <a:avLst/>
              <a:gdLst/>
              <a:ahLst/>
              <a:cxnLst/>
              <a:rect l="l" t="t" r="r" b="b"/>
              <a:pathLst>
                <a:path w="1588" h="750" extrusionOk="0">
                  <a:moveTo>
                    <a:pt x="1588" y="364"/>
                  </a:moveTo>
                  <a:cubicBezTo>
                    <a:pt x="1046" y="346"/>
                    <a:pt x="1059" y="67"/>
                    <a:pt x="622" y="0"/>
                  </a:cubicBezTo>
                  <a:cubicBezTo>
                    <a:pt x="861" y="294"/>
                    <a:pt x="1" y="69"/>
                    <a:pt x="237" y="364"/>
                  </a:cubicBezTo>
                  <a:cubicBezTo>
                    <a:pt x="960" y="278"/>
                    <a:pt x="1341" y="749"/>
                    <a:pt x="1588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4" name="Google Shape;63074;p26"/>
            <p:cNvSpPr/>
            <p:nvPr/>
          </p:nvSpPr>
          <p:spPr>
            <a:xfrm>
              <a:off x="3331084" y="21630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5"/>
                  </a:moveTo>
                  <a:cubicBezTo>
                    <a:pt x="238" y="1"/>
                    <a:pt x="1" y="67"/>
                    <a:pt x="100" y="117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5" name="Google Shape;63075;p26"/>
            <p:cNvSpPr/>
            <p:nvPr/>
          </p:nvSpPr>
          <p:spPr>
            <a:xfrm>
              <a:off x="2150790" y="2160437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3"/>
                    <a:pt x="338" y="224"/>
                    <a:pt x="384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6" name="Google Shape;63076;p26"/>
            <p:cNvSpPr/>
            <p:nvPr/>
          </p:nvSpPr>
          <p:spPr>
            <a:xfrm>
              <a:off x="3035091" y="21575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1"/>
                    <a:pt x="392" y="71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7" name="Google Shape;63077;p26"/>
            <p:cNvSpPr/>
            <p:nvPr/>
          </p:nvSpPr>
          <p:spPr>
            <a:xfrm>
              <a:off x="5681677" y="215513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8" name="Google Shape;63078;p26"/>
            <p:cNvSpPr/>
            <p:nvPr/>
          </p:nvSpPr>
          <p:spPr>
            <a:xfrm>
              <a:off x="2949146" y="21528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2"/>
                    <a:pt x="383" y="9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9" name="Google Shape;63079;p26"/>
            <p:cNvSpPr/>
            <p:nvPr/>
          </p:nvSpPr>
          <p:spPr>
            <a:xfrm>
              <a:off x="8936595" y="2141830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7"/>
                    <a:pt x="1" y="317"/>
                    <a:pt x="410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0" name="Google Shape;63080;p26"/>
            <p:cNvSpPr/>
            <p:nvPr/>
          </p:nvSpPr>
          <p:spPr>
            <a:xfrm>
              <a:off x="5561146" y="21465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6" y="143"/>
                    <a:pt x="394" y="75"/>
                    <a:pt x="29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1" name="Google Shape;63081;p26"/>
            <p:cNvSpPr/>
            <p:nvPr/>
          </p:nvSpPr>
          <p:spPr>
            <a:xfrm>
              <a:off x="2160392" y="2141921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3" y="272"/>
                  </a:moveTo>
                  <a:cubicBezTo>
                    <a:pt x="826" y="29"/>
                    <a:pt x="294" y="98"/>
                    <a:pt x="115" y="1"/>
                  </a:cubicBezTo>
                  <a:cubicBezTo>
                    <a:pt x="0" y="237"/>
                    <a:pt x="193" y="327"/>
                    <a:pt x="693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2" name="Google Shape;63082;p26"/>
            <p:cNvSpPr/>
            <p:nvPr/>
          </p:nvSpPr>
          <p:spPr>
            <a:xfrm>
              <a:off x="8620758" y="2139181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2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1"/>
                    <a:pt x="1" y="0"/>
                    <a:pt x="195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3" name="Google Shape;63083;p26"/>
            <p:cNvSpPr/>
            <p:nvPr/>
          </p:nvSpPr>
          <p:spPr>
            <a:xfrm>
              <a:off x="2713151" y="2136411"/>
              <a:ext cx="17739" cy="10960"/>
            </a:xfrm>
            <a:custGeom>
              <a:avLst/>
              <a:gdLst/>
              <a:ahLst/>
              <a:cxnLst/>
              <a:rect l="l" t="t" r="r" b="b"/>
              <a:pathLst>
                <a:path w="497" h="364" extrusionOk="0">
                  <a:moveTo>
                    <a:pt x="443" y="364"/>
                  </a:moveTo>
                  <a:cubicBezTo>
                    <a:pt x="497" y="157"/>
                    <a:pt x="394" y="23"/>
                    <a:pt x="57" y="1"/>
                  </a:cubicBezTo>
                  <a:cubicBezTo>
                    <a:pt x="1" y="207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4" name="Google Shape;63084;p26"/>
            <p:cNvSpPr/>
            <p:nvPr/>
          </p:nvSpPr>
          <p:spPr>
            <a:xfrm>
              <a:off x="7054814" y="214116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1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5" name="Google Shape;63085;p26"/>
            <p:cNvSpPr/>
            <p:nvPr/>
          </p:nvSpPr>
          <p:spPr>
            <a:xfrm>
              <a:off x="2339779" y="214113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8"/>
                    <a:pt x="103" y="115"/>
                  </a:cubicBezTo>
                  <a:cubicBezTo>
                    <a:pt x="158" y="141"/>
                    <a:pt x="396" y="72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6" name="Google Shape;63086;p26"/>
            <p:cNvSpPr/>
            <p:nvPr/>
          </p:nvSpPr>
          <p:spPr>
            <a:xfrm>
              <a:off x="7422297" y="2130961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7" name="Google Shape;63087;p26"/>
            <p:cNvSpPr/>
            <p:nvPr/>
          </p:nvSpPr>
          <p:spPr>
            <a:xfrm>
              <a:off x="2008273" y="2121748"/>
              <a:ext cx="46436" cy="9244"/>
            </a:xfrm>
            <a:custGeom>
              <a:avLst/>
              <a:gdLst/>
              <a:ahLst/>
              <a:cxnLst/>
              <a:rect l="l" t="t" r="r" b="b"/>
              <a:pathLst>
                <a:path w="1301" h="307" extrusionOk="0">
                  <a:moveTo>
                    <a:pt x="713" y="306"/>
                  </a:moveTo>
                  <a:cubicBezTo>
                    <a:pt x="1300" y="1"/>
                    <a:pt x="0" y="31"/>
                    <a:pt x="713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8" name="Google Shape;63088;p26"/>
            <p:cNvSpPr/>
            <p:nvPr/>
          </p:nvSpPr>
          <p:spPr>
            <a:xfrm>
              <a:off x="8948801" y="2113619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1"/>
                    <a:pt x="0" y="524"/>
                    <a:pt x="647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9" name="Google Shape;63089;p26"/>
            <p:cNvSpPr/>
            <p:nvPr/>
          </p:nvSpPr>
          <p:spPr>
            <a:xfrm>
              <a:off x="8073459" y="212198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2"/>
                    <a:pt x="394" y="73"/>
                    <a:pt x="292" y="26"/>
                  </a:cubicBezTo>
                  <a:cubicBezTo>
                    <a:pt x="244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0" name="Google Shape;63090;p26"/>
            <p:cNvSpPr/>
            <p:nvPr/>
          </p:nvSpPr>
          <p:spPr>
            <a:xfrm>
              <a:off x="5069170" y="2120032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1" name="Google Shape;63091;p26"/>
            <p:cNvSpPr/>
            <p:nvPr/>
          </p:nvSpPr>
          <p:spPr>
            <a:xfrm>
              <a:off x="2928551" y="2119430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1"/>
                  </a:moveTo>
                  <a:cubicBezTo>
                    <a:pt x="2" y="202"/>
                    <a:pt x="337" y="223"/>
                    <a:pt x="387" y="111"/>
                  </a:cubicBezTo>
                  <a:cubicBezTo>
                    <a:pt x="344" y="1"/>
                    <a:pt x="172" y="56"/>
                    <a:pt x="1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2" name="Google Shape;63092;p26"/>
            <p:cNvSpPr/>
            <p:nvPr/>
          </p:nvSpPr>
          <p:spPr>
            <a:xfrm>
              <a:off x="6818570" y="2109614"/>
              <a:ext cx="26412" cy="15326"/>
            </a:xfrm>
            <a:custGeom>
              <a:avLst/>
              <a:gdLst/>
              <a:ahLst/>
              <a:cxnLst/>
              <a:rect l="l" t="t" r="r" b="b"/>
              <a:pathLst>
                <a:path w="740" h="509" extrusionOk="0">
                  <a:moveTo>
                    <a:pt x="739" y="437"/>
                  </a:moveTo>
                  <a:lnTo>
                    <a:pt x="739" y="75"/>
                  </a:lnTo>
                  <a:cubicBezTo>
                    <a:pt x="1" y="1"/>
                    <a:pt x="1" y="508"/>
                    <a:pt x="739" y="4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3" name="Google Shape;63093;p26"/>
            <p:cNvSpPr/>
            <p:nvPr/>
          </p:nvSpPr>
          <p:spPr>
            <a:xfrm>
              <a:off x="2783928" y="211690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5"/>
                    <a:pt x="36" y="0"/>
                    <a:pt x="1" y="104"/>
                  </a:cubicBezTo>
                  <a:cubicBezTo>
                    <a:pt x="1" y="154"/>
                    <a:pt x="157" y="206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4" name="Google Shape;63094;p26"/>
            <p:cNvSpPr/>
            <p:nvPr/>
          </p:nvSpPr>
          <p:spPr>
            <a:xfrm>
              <a:off x="4181264" y="2114130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4" y="56"/>
                    <a:pt x="37" y="1"/>
                    <a:pt x="0" y="105"/>
                  </a:cubicBezTo>
                  <a:cubicBezTo>
                    <a:pt x="0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5" name="Google Shape;63095;p26"/>
            <p:cNvSpPr/>
            <p:nvPr/>
          </p:nvSpPr>
          <p:spPr>
            <a:xfrm>
              <a:off x="2715114" y="2109102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6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3"/>
                  </a:cubicBezTo>
                  <a:cubicBezTo>
                    <a:pt x="634" y="157"/>
                    <a:pt x="533" y="2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6" name="Google Shape;63096;p26"/>
            <p:cNvSpPr/>
            <p:nvPr/>
          </p:nvSpPr>
          <p:spPr>
            <a:xfrm>
              <a:off x="2601507" y="211382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8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7" name="Google Shape;63097;p26"/>
            <p:cNvSpPr/>
            <p:nvPr/>
          </p:nvSpPr>
          <p:spPr>
            <a:xfrm>
              <a:off x="1923648" y="2106393"/>
              <a:ext cx="20630" cy="8160"/>
            </a:xfrm>
            <a:custGeom>
              <a:avLst/>
              <a:gdLst/>
              <a:ahLst/>
              <a:cxnLst/>
              <a:rect l="l" t="t" r="r" b="b"/>
              <a:pathLst>
                <a:path w="578" h="271" extrusionOk="0">
                  <a:moveTo>
                    <a:pt x="1" y="182"/>
                  </a:moveTo>
                  <a:cubicBezTo>
                    <a:pt x="193" y="179"/>
                    <a:pt x="229" y="255"/>
                    <a:pt x="384" y="271"/>
                  </a:cubicBezTo>
                  <a:cubicBezTo>
                    <a:pt x="382" y="179"/>
                    <a:pt x="541" y="164"/>
                    <a:pt x="578" y="91"/>
                  </a:cubicBezTo>
                  <a:cubicBezTo>
                    <a:pt x="382" y="92"/>
                    <a:pt x="347" y="16"/>
                    <a:pt x="191" y="1"/>
                  </a:cubicBezTo>
                  <a:cubicBezTo>
                    <a:pt x="193" y="91"/>
                    <a:pt x="35" y="106"/>
                    <a:pt x="1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8" name="Google Shape;63098;p26"/>
            <p:cNvSpPr/>
            <p:nvPr/>
          </p:nvSpPr>
          <p:spPr>
            <a:xfrm>
              <a:off x="4503882" y="2103653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9" name="Google Shape;63099;p26"/>
            <p:cNvSpPr/>
            <p:nvPr/>
          </p:nvSpPr>
          <p:spPr>
            <a:xfrm>
              <a:off x="2763298" y="210600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37" y="0"/>
                    <a:pt x="0" y="104"/>
                  </a:cubicBezTo>
                  <a:cubicBezTo>
                    <a:pt x="2" y="153"/>
                    <a:pt x="157" y="205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0" name="Google Shape;63100;p26"/>
            <p:cNvSpPr/>
            <p:nvPr/>
          </p:nvSpPr>
          <p:spPr>
            <a:xfrm>
              <a:off x="2605040" y="210600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5" y="0"/>
                    <a:pt x="0" y="104"/>
                  </a:cubicBezTo>
                  <a:cubicBezTo>
                    <a:pt x="0" y="153"/>
                    <a:pt x="153" y="205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1" name="Google Shape;63101;p26"/>
            <p:cNvSpPr/>
            <p:nvPr/>
          </p:nvSpPr>
          <p:spPr>
            <a:xfrm>
              <a:off x="8717161" y="210365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2" name="Google Shape;63102;p26"/>
            <p:cNvSpPr/>
            <p:nvPr/>
          </p:nvSpPr>
          <p:spPr>
            <a:xfrm>
              <a:off x="2887184" y="2087816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3" name="Google Shape;63103;p26"/>
            <p:cNvSpPr/>
            <p:nvPr/>
          </p:nvSpPr>
          <p:spPr>
            <a:xfrm>
              <a:off x="2967491" y="207953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4" name="Google Shape;63104;p26"/>
            <p:cNvSpPr/>
            <p:nvPr/>
          </p:nvSpPr>
          <p:spPr>
            <a:xfrm>
              <a:off x="7925623" y="2077187"/>
              <a:ext cx="34443" cy="16320"/>
            </a:xfrm>
            <a:custGeom>
              <a:avLst/>
              <a:gdLst/>
              <a:ahLst/>
              <a:cxnLst/>
              <a:rect l="l" t="t" r="r" b="b"/>
              <a:pathLst>
                <a:path w="965" h="542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1"/>
                    <a:pt x="5" y="1"/>
                    <a:pt x="1" y="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5" name="Google Shape;63105;p26"/>
            <p:cNvSpPr/>
            <p:nvPr/>
          </p:nvSpPr>
          <p:spPr>
            <a:xfrm>
              <a:off x="7788031" y="2089953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3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6" name="Google Shape;63106;p26"/>
            <p:cNvSpPr/>
            <p:nvPr/>
          </p:nvSpPr>
          <p:spPr>
            <a:xfrm>
              <a:off x="8509863" y="2084534"/>
              <a:ext cx="21523" cy="6353"/>
            </a:xfrm>
            <a:custGeom>
              <a:avLst/>
              <a:gdLst/>
              <a:ahLst/>
              <a:cxnLst/>
              <a:rect l="l" t="t" r="r" b="b"/>
              <a:pathLst>
                <a:path w="603" h="211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1"/>
                    <a:pt x="215" y="211"/>
                    <a:pt x="603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7" name="Google Shape;63107;p26"/>
            <p:cNvSpPr/>
            <p:nvPr/>
          </p:nvSpPr>
          <p:spPr>
            <a:xfrm>
              <a:off x="8593311" y="2077729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7"/>
                    <a:pt x="339" y="249"/>
                    <a:pt x="386" y="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8" name="Google Shape;63108;p26"/>
            <p:cNvSpPr/>
            <p:nvPr/>
          </p:nvSpPr>
          <p:spPr>
            <a:xfrm>
              <a:off x="3778588" y="2078301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5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0" y="140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9" name="Google Shape;63109;p26"/>
            <p:cNvSpPr/>
            <p:nvPr/>
          </p:nvSpPr>
          <p:spPr>
            <a:xfrm>
              <a:off x="7911846" y="2070834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0" name="Google Shape;63110;p26"/>
            <p:cNvSpPr/>
            <p:nvPr/>
          </p:nvSpPr>
          <p:spPr>
            <a:xfrm>
              <a:off x="8062395" y="2068064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1"/>
                  </a:lnTo>
                  <a:lnTo>
                    <a:pt x="26" y="1"/>
                  </a:lnTo>
                  <a:cubicBezTo>
                    <a:pt x="0" y="163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1" name="Google Shape;63111;p26"/>
            <p:cNvSpPr/>
            <p:nvPr/>
          </p:nvSpPr>
          <p:spPr>
            <a:xfrm>
              <a:off x="7760477" y="2062585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2"/>
                  </a:cubicBezTo>
                  <a:cubicBezTo>
                    <a:pt x="195" y="182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2" name="Google Shape;63112;p26"/>
            <p:cNvSpPr/>
            <p:nvPr/>
          </p:nvSpPr>
          <p:spPr>
            <a:xfrm>
              <a:off x="7626205" y="2067342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69"/>
                    <a:pt x="98" y="116"/>
                  </a:cubicBezTo>
                  <a:cubicBezTo>
                    <a:pt x="151" y="141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3" name="Google Shape;63113;p26"/>
            <p:cNvSpPr/>
            <p:nvPr/>
          </p:nvSpPr>
          <p:spPr>
            <a:xfrm>
              <a:off x="6758536" y="2055931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4"/>
                    <a:pt x="675" y="320"/>
                    <a:pt x="688" y="312"/>
                  </a:cubicBezTo>
                  <a:cubicBezTo>
                    <a:pt x="706" y="301"/>
                    <a:pt x="869" y="124"/>
                    <a:pt x="881" y="131"/>
                  </a:cubicBezTo>
                  <a:cubicBezTo>
                    <a:pt x="671" y="0"/>
                    <a:pt x="0" y="461"/>
                    <a:pt x="688" y="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4" name="Google Shape;63114;p26"/>
            <p:cNvSpPr/>
            <p:nvPr/>
          </p:nvSpPr>
          <p:spPr>
            <a:xfrm>
              <a:off x="7571382" y="2054094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70" y="11"/>
                  </a:cubicBezTo>
                  <a:cubicBezTo>
                    <a:pt x="366" y="20"/>
                    <a:pt x="0" y="0"/>
                    <a:pt x="90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5" name="Google Shape;63115;p26"/>
            <p:cNvSpPr/>
            <p:nvPr/>
          </p:nvSpPr>
          <p:spPr>
            <a:xfrm>
              <a:off x="2694484" y="2054094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2" y="102"/>
                  </a:moveTo>
                  <a:cubicBezTo>
                    <a:pt x="196" y="52"/>
                    <a:pt x="40" y="0"/>
                    <a:pt x="1" y="102"/>
                  </a:cubicBezTo>
                  <a:cubicBezTo>
                    <a:pt x="1" y="152"/>
                    <a:pt x="158" y="204"/>
                    <a:pt x="19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6" name="Google Shape;63116;p26"/>
            <p:cNvSpPr/>
            <p:nvPr/>
          </p:nvSpPr>
          <p:spPr>
            <a:xfrm>
              <a:off x="8779158" y="2031814"/>
              <a:ext cx="56216" cy="27912"/>
            </a:xfrm>
            <a:custGeom>
              <a:avLst/>
              <a:gdLst/>
              <a:ahLst/>
              <a:cxnLst/>
              <a:rect l="l" t="t" r="r" b="b"/>
              <a:pathLst>
                <a:path w="1575" h="927" extrusionOk="0">
                  <a:moveTo>
                    <a:pt x="1352" y="25"/>
                  </a:moveTo>
                  <a:cubicBezTo>
                    <a:pt x="338" y="0"/>
                    <a:pt x="143" y="363"/>
                    <a:pt x="1" y="751"/>
                  </a:cubicBezTo>
                  <a:cubicBezTo>
                    <a:pt x="818" y="927"/>
                    <a:pt x="1575" y="604"/>
                    <a:pt x="135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7" name="Google Shape;63117;p26"/>
            <p:cNvSpPr/>
            <p:nvPr/>
          </p:nvSpPr>
          <p:spPr>
            <a:xfrm>
              <a:off x="7918699" y="2054395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1"/>
                  </a:moveTo>
                  <a:cubicBezTo>
                    <a:pt x="238" y="23"/>
                    <a:pt x="7" y="4"/>
                    <a:pt x="1" y="92"/>
                  </a:cubicBezTo>
                  <a:cubicBezTo>
                    <a:pt x="153" y="71"/>
                    <a:pt x="383" y="89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8" name="Google Shape;63118;p26"/>
            <p:cNvSpPr/>
            <p:nvPr/>
          </p:nvSpPr>
          <p:spPr>
            <a:xfrm>
              <a:off x="2804629" y="2032536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1"/>
                  </a:cubicBezTo>
                  <a:cubicBezTo>
                    <a:pt x="545" y="107"/>
                    <a:pt x="274" y="100"/>
                    <a:pt x="0" y="92"/>
                  </a:cubicBezTo>
                  <a:cubicBezTo>
                    <a:pt x="106" y="374"/>
                    <a:pt x="460" y="541"/>
                    <a:pt x="964" y="6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9" name="Google Shape;63119;p26"/>
            <p:cNvSpPr/>
            <p:nvPr/>
          </p:nvSpPr>
          <p:spPr>
            <a:xfrm>
              <a:off x="2053494" y="2043496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1"/>
                  </a:moveTo>
                  <a:cubicBezTo>
                    <a:pt x="421" y="156"/>
                    <a:pt x="657" y="146"/>
                    <a:pt x="604" y="1"/>
                  </a:cubicBezTo>
                  <a:lnTo>
                    <a:pt x="219" y="1"/>
                  </a:lnTo>
                  <a:cubicBezTo>
                    <a:pt x="1" y="130"/>
                    <a:pt x="10" y="222"/>
                    <a:pt x="411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0" name="Google Shape;63120;p26"/>
            <p:cNvSpPr/>
            <p:nvPr/>
          </p:nvSpPr>
          <p:spPr>
            <a:xfrm>
              <a:off x="5588700" y="2037263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100" y="115"/>
                  </a:moveTo>
                  <a:cubicBezTo>
                    <a:pt x="153" y="139"/>
                    <a:pt x="393" y="71"/>
                    <a:pt x="293" y="24"/>
                  </a:cubicBezTo>
                  <a:cubicBezTo>
                    <a:pt x="240" y="0"/>
                    <a:pt x="0" y="70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1" name="Google Shape;63121;p26"/>
            <p:cNvSpPr/>
            <p:nvPr/>
          </p:nvSpPr>
          <p:spPr>
            <a:xfrm>
              <a:off x="1658564" y="2037263"/>
              <a:ext cx="13884" cy="4185"/>
            </a:xfrm>
            <a:custGeom>
              <a:avLst/>
              <a:gdLst/>
              <a:ahLst/>
              <a:cxnLst/>
              <a:rect l="l" t="t" r="r" b="b"/>
              <a:pathLst>
                <a:path w="389" h="139" extrusionOk="0">
                  <a:moveTo>
                    <a:pt x="97" y="115"/>
                  </a:moveTo>
                  <a:cubicBezTo>
                    <a:pt x="152" y="139"/>
                    <a:pt x="388" y="71"/>
                    <a:pt x="290" y="24"/>
                  </a:cubicBezTo>
                  <a:cubicBezTo>
                    <a:pt x="238" y="0"/>
                    <a:pt x="0" y="70"/>
                    <a:pt x="97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2" name="Google Shape;63122;p26"/>
            <p:cNvSpPr/>
            <p:nvPr/>
          </p:nvSpPr>
          <p:spPr>
            <a:xfrm>
              <a:off x="7825722" y="20290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3" name="Google Shape;63123;p26"/>
            <p:cNvSpPr/>
            <p:nvPr/>
          </p:nvSpPr>
          <p:spPr>
            <a:xfrm>
              <a:off x="4288982" y="2020583"/>
              <a:ext cx="39726" cy="15898"/>
            </a:xfrm>
            <a:custGeom>
              <a:avLst/>
              <a:gdLst/>
              <a:ahLst/>
              <a:cxnLst/>
              <a:rect l="l" t="t" r="r" b="b"/>
              <a:pathLst>
                <a:path w="1113" h="528" extrusionOk="0">
                  <a:moveTo>
                    <a:pt x="648" y="306"/>
                  </a:moveTo>
                  <a:cubicBezTo>
                    <a:pt x="1112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4" name="Google Shape;63124;p26"/>
            <p:cNvSpPr/>
            <p:nvPr/>
          </p:nvSpPr>
          <p:spPr>
            <a:xfrm>
              <a:off x="998337" y="2017602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5" y="44"/>
                  </a:cubicBezTo>
                  <a:cubicBezTo>
                    <a:pt x="216" y="165"/>
                    <a:pt x="0" y="216"/>
                    <a:pt x="83" y="407"/>
                  </a:cubicBezTo>
                  <a:cubicBezTo>
                    <a:pt x="342" y="433"/>
                    <a:pt x="452" y="535"/>
                    <a:pt x="853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5" name="Google Shape;63125;p26"/>
            <p:cNvSpPr/>
            <p:nvPr/>
          </p:nvSpPr>
          <p:spPr>
            <a:xfrm>
              <a:off x="925561" y="201615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6" name="Google Shape;63126;p26"/>
            <p:cNvSpPr/>
            <p:nvPr/>
          </p:nvSpPr>
          <p:spPr>
            <a:xfrm>
              <a:off x="8421205" y="2007938"/>
              <a:ext cx="22558" cy="11713"/>
            </a:xfrm>
            <a:custGeom>
              <a:avLst/>
              <a:gdLst/>
              <a:ahLst/>
              <a:cxnLst/>
              <a:rect l="l" t="t" r="r" b="b"/>
              <a:pathLst>
                <a:path w="632" h="389" extrusionOk="0">
                  <a:moveTo>
                    <a:pt x="193" y="1"/>
                  </a:moveTo>
                  <a:cubicBezTo>
                    <a:pt x="202" y="126"/>
                    <a:pt x="103" y="199"/>
                    <a:pt x="1" y="273"/>
                  </a:cubicBezTo>
                  <a:cubicBezTo>
                    <a:pt x="248" y="277"/>
                    <a:pt x="268" y="388"/>
                    <a:pt x="578" y="365"/>
                  </a:cubicBezTo>
                  <a:cubicBezTo>
                    <a:pt x="631" y="157"/>
                    <a:pt x="533" y="22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7" name="Google Shape;63127;p26"/>
            <p:cNvSpPr/>
            <p:nvPr/>
          </p:nvSpPr>
          <p:spPr>
            <a:xfrm>
              <a:off x="7240340" y="2007938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2"/>
                  </a:moveTo>
                  <a:cubicBezTo>
                    <a:pt x="625" y="182"/>
                    <a:pt x="704" y="23"/>
                    <a:pt x="494" y="1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3"/>
                    <a:pt x="712" y="446"/>
                    <a:pt x="879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8" name="Google Shape;63128;p26"/>
            <p:cNvSpPr/>
            <p:nvPr/>
          </p:nvSpPr>
          <p:spPr>
            <a:xfrm>
              <a:off x="3802680" y="20130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3" y="103"/>
                  </a:moveTo>
                  <a:cubicBezTo>
                    <a:pt x="196" y="53"/>
                    <a:pt x="38" y="0"/>
                    <a:pt x="2" y="103"/>
                  </a:cubicBezTo>
                  <a:cubicBezTo>
                    <a:pt x="0" y="152"/>
                    <a:pt x="157" y="205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9" name="Google Shape;63129;p26"/>
            <p:cNvSpPr/>
            <p:nvPr/>
          </p:nvSpPr>
          <p:spPr>
            <a:xfrm>
              <a:off x="3385835" y="2001223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0" name="Google Shape;63130;p26"/>
            <p:cNvSpPr/>
            <p:nvPr/>
          </p:nvSpPr>
          <p:spPr>
            <a:xfrm>
              <a:off x="4883286" y="20024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1" name="Google Shape;63131;p26"/>
            <p:cNvSpPr/>
            <p:nvPr/>
          </p:nvSpPr>
          <p:spPr>
            <a:xfrm>
              <a:off x="3947161" y="1999387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3"/>
                    <a:pt x="159" y="206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2" name="Google Shape;63132;p26"/>
            <p:cNvSpPr/>
            <p:nvPr/>
          </p:nvSpPr>
          <p:spPr>
            <a:xfrm>
              <a:off x="2439823" y="2002488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9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3" name="Google Shape;63133;p26"/>
            <p:cNvSpPr/>
            <p:nvPr/>
          </p:nvSpPr>
          <p:spPr>
            <a:xfrm>
              <a:off x="5519886" y="19989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4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4" name="Google Shape;63134;p26"/>
            <p:cNvSpPr/>
            <p:nvPr/>
          </p:nvSpPr>
          <p:spPr>
            <a:xfrm>
              <a:off x="6741796" y="199697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1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5" name="Google Shape;63135;p26"/>
            <p:cNvSpPr/>
            <p:nvPr/>
          </p:nvSpPr>
          <p:spPr>
            <a:xfrm>
              <a:off x="2543115" y="1996557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6" name="Google Shape;63136;p26"/>
            <p:cNvSpPr/>
            <p:nvPr/>
          </p:nvSpPr>
          <p:spPr>
            <a:xfrm>
              <a:off x="2456919" y="19962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2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7" name="Google Shape;63137;p26"/>
            <p:cNvSpPr/>
            <p:nvPr/>
          </p:nvSpPr>
          <p:spPr>
            <a:xfrm>
              <a:off x="1455478" y="199387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8" name="Google Shape;63138;p26"/>
            <p:cNvSpPr/>
            <p:nvPr/>
          </p:nvSpPr>
          <p:spPr>
            <a:xfrm>
              <a:off x="5530380" y="1988759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5" y="273"/>
                  </a:moveTo>
                  <a:cubicBezTo>
                    <a:pt x="355" y="166"/>
                    <a:pt x="419" y="16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3"/>
                    <a:pt x="56" y="307"/>
                    <a:pt x="38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9" name="Google Shape;63139;p26"/>
            <p:cNvSpPr/>
            <p:nvPr/>
          </p:nvSpPr>
          <p:spPr>
            <a:xfrm>
              <a:off x="5328257" y="1985115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48" y="304"/>
                  </a:moveTo>
                  <a:cubicBezTo>
                    <a:pt x="1115" y="0"/>
                    <a:pt x="0" y="524"/>
                    <a:pt x="648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0" name="Google Shape;63140;p26"/>
            <p:cNvSpPr/>
            <p:nvPr/>
          </p:nvSpPr>
          <p:spPr>
            <a:xfrm>
              <a:off x="7797989" y="1980599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5"/>
                    <a:pt x="0" y="445"/>
                    <a:pt x="491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1" name="Google Shape;63141;p26"/>
            <p:cNvSpPr/>
            <p:nvPr/>
          </p:nvSpPr>
          <p:spPr>
            <a:xfrm>
              <a:off x="6872464" y="198875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1" y="92"/>
                  </a:moveTo>
                  <a:cubicBezTo>
                    <a:pt x="151" y="72"/>
                    <a:pt x="383" y="89"/>
                    <a:pt x="386" y="1"/>
                  </a:cubicBezTo>
                  <a:cubicBezTo>
                    <a:pt x="240" y="23"/>
                    <a:pt x="7" y="3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2" name="Google Shape;63142;p26"/>
            <p:cNvSpPr/>
            <p:nvPr/>
          </p:nvSpPr>
          <p:spPr>
            <a:xfrm>
              <a:off x="5857567" y="1985687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4"/>
                  </a:moveTo>
                  <a:lnTo>
                    <a:pt x="473" y="194"/>
                  </a:lnTo>
                  <a:cubicBezTo>
                    <a:pt x="473" y="103"/>
                    <a:pt x="631" y="87"/>
                    <a:pt x="666" y="14"/>
                  </a:cubicBezTo>
                  <a:cubicBezTo>
                    <a:pt x="365" y="22"/>
                    <a:pt x="0" y="1"/>
                    <a:pt x="87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3" name="Google Shape;63143;p26"/>
            <p:cNvSpPr/>
            <p:nvPr/>
          </p:nvSpPr>
          <p:spPr>
            <a:xfrm>
              <a:off x="8259699" y="1982948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4" name="Google Shape;63144;p26"/>
            <p:cNvSpPr/>
            <p:nvPr/>
          </p:nvSpPr>
          <p:spPr>
            <a:xfrm>
              <a:off x="8305777" y="1970754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10"/>
                  </a:moveTo>
                  <a:cubicBezTo>
                    <a:pt x="404" y="387"/>
                    <a:pt x="615" y="336"/>
                    <a:pt x="535" y="146"/>
                  </a:cubicBezTo>
                  <a:cubicBezTo>
                    <a:pt x="0" y="1"/>
                    <a:pt x="3" y="537"/>
                    <a:pt x="342" y="5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5" name="Google Shape;63145;p26"/>
            <p:cNvSpPr/>
            <p:nvPr/>
          </p:nvSpPr>
          <p:spPr>
            <a:xfrm>
              <a:off x="8214727" y="19805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6" name="Google Shape;63146;p26"/>
            <p:cNvSpPr/>
            <p:nvPr/>
          </p:nvSpPr>
          <p:spPr>
            <a:xfrm>
              <a:off x="8617260" y="197984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100" y="117"/>
                  </a:cubicBezTo>
                  <a:cubicBezTo>
                    <a:pt x="155" y="140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7" name="Google Shape;63147;p26"/>
            <p:cNvSpPr/>
            <p:nvPr/>
          </p:nvSpPr>
          <p:spPr>
            <a:xfrm>
              <a:off x="6383879" y="1974969"/>
              <a:ext cx="23843" cy="6052"/>
            </a:xfrm>
            <a:custGeom>
              <a:avLst/>
              <a:gdLst/>
              <a:ahLst/>
              <a:cxnLst/>
              <a:rect l="l" t="t" r="r" b="b"/>
              <a:pathLst>
                <a:path w="668" h="201" extrusionOk="0">
                  <a:moveTo>
                    <a:pt x="578" y="6"/>
                  </a:moveTo>
                  <a:cubicBezTo>
                    <a:pt x="246" y="0"/>
                    <a:pt x="83" y="76"/>
                    <a:pt x="1" y="187"/>
                  </a:cubicBezTo>
                  <a:cubicBezTo>
                    <a:pt x="304" y="178"/>
                    <a:pt x="668" y="200"/>
                    <a:pt x="578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8" name="Google Shape;63148;p26"/>
            <p:cNvSpPr/>
            <p:nvPr/>
          </p:nvSpPr>
          <p:spPr>
            <a:xfrm>
              <a:off x="5753846" y="1977076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3"/>
                    <a:pt x="396" y="74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9" name="Google Shape;63149;p26"/>
            <p:cNvSpPr/>
            <p:nvPr/>
          </p:nvSpPr>
          <p:spPr>
            <a:xfrm>
              <a:off x="3819705" y="197707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3"/>
                    <a:pt x="395" y="74"/>
                    <a:pt x="297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0" name="Google Shape;63150;p26"/>
            <p:cNvSpPr/>
            <p:nvPr/>
          </p:nvSpPr>
          <p:spPr>
            <a:xfrm>
              <a:off x="8097729" y="197183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0"/>
                    <a:pt x="172" y="54"/>
                    <a:pt x="1" y="110"/>
                  </a:cubicBezTo>
                  <a:cubicBezTo>
                    <a:pt x="2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1" name="Google Shape;63151;p26"/>
            <p:cNvSpPr/>
            <p:nvPr/>
          </p:nvSpPr>
          <p:spPr>
            <a:xfrm>
              <a:off x="6873606" y="1964943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9"/>
                    <a:pt x="1128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2" name="Google Shape;63152;p26"/>
            <p:cNvSpPr/>
            <p:nvPr/>
          </p:nvSpPr>
          <p:spPr>
            <a:xfrm>
              <a:off x="8156086" y="196891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70"/>
                    <a:pt x="101" y="117"/>
                  </a:cubicBezTo>
                  <a:cubicBezTo>
                    <a:pt x="154" y="141"/>
                    <a:pt x="396" y="71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3" name="Google Shape;63153;p26"/>
            <p:cNvSpPr/>
            <p:nvPr/>
          </p:nvSpPr>
          <p:spPr>
            <a:xfrm>
              <a:off x="5186167" y="196416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4" name="Google Shape;63154;p26"/>
            <p:cNvSpPr/>
            <p:nvPr/>
          </p:nvSpPr>
          <p:spPr>
            <a:xfrm>
              <a:off x="102935" y="196611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0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3" y="143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5" name="Google Shape;63155;p26"/>
            <p:cNvSpPr/>
            <p:nvPr/>
          </p:nvSpPr>
          <p:spPr>
            <a:xfrm>
              <a:off x="1198996" y="1953261"/>
              <a:ext cx="24414" cy="11351"/>
            </a:xfrm>
            <a:custGeom>
              <a:avLst/>
              <a:gdLst/>
              <a:ahLst/>
              <a:cxnLst/>
              <a:rect l="l" t="t" r="r" b="b"/>
              <a:pathLst>
                <a:path w="684" h="377" extrusionOk="0">
                  <a:moveTo>
                    <a:pt x="631" y="363"/>
                  </a:moveTo>
                  <a:cubicBezTo>
                    <a:pt x="683" y="155"/>
                    <a:pt x="585" y="22"/>
                    <a:pt x="246" y="1"/>
                  </a:cubicBezTo>
                  <a:cubicBezTo>
                    <a:pt x="1" y="107"/>
                    <a:pt x="92" y="377"/>
                    <a:pt x="631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6" name="Google Shape;63156;p26"/>
            <p:cNvSpPr/>
            <p:nvPr/>
          </p:nvSpPr>
          <p:spPr>
            <a:xfrm>
              <a:off x="5433976" y="1944108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7" name="Google Shape;63157;p26"/>
            <p:cNvSpPr/>
            <p:nvPr/>
          </p:nvSpPr>
          <p:spPr>
            <a:xfrm>
              <a:off x="4054950" y="1949527"/>
              <a:ext cx="39690" cy="15838"/>
            </a:xfrm>
            <a:custGeom>
              <a:avLst/>
              <a:gdLst/>
              <a:ahLst/>
              <a:cxnLst/>
              <a:rect l="l" t="t" r="r" b="b"/>
              <a:pathLst>
                <a:path w="1112" h="526" extrusionOk="0">
                  <a:moveTo>
                    <a:pt x="645" y="305"/>
                  </a:moveTo>
                  <a:cubicBezTo>
                    <a:pt x="1111" y="1"/>
                    <a:pt x="1" y="526"/>
                    <a:pt x="645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8" name="Google Shape;63158;p26"/>
            <p:cNvSpPr/>
            <p:nvPr/>
          </p:nvSpPr>
          <p:spPr>
            <a:xfrm>
              <a:off x="907572" y="1945011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90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9" name="Google Shape;63159;p26"/>
            <p:cNvSpPr/>
            <p:nvPr/>
          </p:nvSpPr>
          <p:spPr>
            <a:xfrm>
              <a:off x="3158942" y="195524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8"/>
                    <a:pt x="101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0" name="Google Shape;63160;p26"/>
            <p:cNvSpPr/>
            <p:nvPr/>
          </p:nvSpPr>
          <p:spPr>
            <a:xfrm>
              <a:off x="763663" y="195524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1" name="Google Shape;63161;p26"/>
            <p:cNvSpPr/>
            <p:nvPr/>
          </p:nvSpPr>
          <p:spPr>
            <a:xfrm>
              <a:off x="4026254" y="194976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1" y="1"/>
                    <a:pt x="1" y="69"/>
                    <a:pt x="101" y="117"/>
                  </a:cubicBezTo>
                  <a:cubicBezTo>
                    <a:pt x="153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2" name="Google Shape;63162;p26"/>
            <p:cNvSpPr/>
            <p:nvPr/>
          </p:nvSpPr>
          <p:spPr>
            <a:xfrm>
              <a:off x="364378" y="1949768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6" y="140"/>
                    <a:pt x="396" y="73"/>
                    <a:pt x="297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3" name="Google Shape;63163;p26"/>
            <p:cNvSpPr/>
            <p:nvPr/>
          </p:nvSpPr>
          <p:spPr>
            <a:xfrm>
              <a:off x="6084317" y="194702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3" y="72"/>
                    <a:pt x="294" y="26"/>
                  </a:cubicBezTo>
                  <a:cubicBezTo>
                    <a:pt x="239" y="0"/>
                    <a:pt x="0" y="68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4" name="Google Shape;63164;p26"/>
            <p:cNvSpPr/>
            <p:nvPr/>
          </p:nvSpPr>
          <p:spPr>
            <a:xfrm>
              <a:off x="3416031" y="1938778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5" name="Google Shape;63165;p26"/>
            <p:cNvSpPr/>
            <p:nvPr/>
          </p:nvSpPr>
          <p:spPr>
            <a:xfrm>
              <a:off x="690387" y="1939591"/>
              <a:ext cx="31624" cy="10960"/>
            </a:xfrm>
            <a:custGeom>
              <a:avLst/>
              <a:gdLst/>
              <a:ahLst/>
              <a:cxnLst/>
              <a:rect l="l" t="t" r="r" b="b"/>
              <a:pathLst>
                <a:path w="886" h="364" extrusionOk="0">
                  <a:moveTo>
                    <a:pt x="611" y="364"/>
                  </a:moveTo>
                  <a:cubicBezTo>
                    <a:pt x="670" y="241"/>
                    <a:pt x="885" y="190"/>
                    <a:pt x="804" y="1"/>
                  </a:cubicBezTo>
                  <a:lnTo>
                    <a:pt x="34" y="1"/>
                  </a:lnTo>
                  <a:cubicBezTo>
                    <a:pt x="0" y="228"/>
                    <a:pt x="328" y="285"/>
                    <a:pt x="611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6" name="Google Shape;63166;p26"/>
            <p:cNvSpPr/>
            <p:nvPr/>
          </p:nvSpPr>
          <p:spPr>
            <a:xfrm>
              <a:off x="2253976" y="1938628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5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7" name="Google Shape;63167;p26"/>
            <p:cNvSpPr/>
            <p:nvPr/>
          </p:nvSpPr>
          <p:spPr>
            <a:xfrm>
              <a:off x="1545064" y="1945071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1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0"/>
                    <a:pt x="4" y="1"/>
                    <a:pt x="1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8" name="Google Shape;63168;p26"/>
            <p:cNvSpPr/>
            <p:nvPr/>
          </p:nvSpPr>
          <p:spPr>
            <a:xfrm>
              <a:off x="311911" y="1937996"/>
              <a:ext cx="8959" cy="11382"/>
            </a:xfrm>
            <a:custGeom>
              <a:avLst/>
              <a:gdLst/>
              <a:ahLst/>
              <a:cxnLst/>
              <a:rect l="l" t="t" r="r" b="b"/>
              <a:pathLst>
                <a:path w="251" h="378" extrusionOk="0">
                  <a:moveTo>
                    <a:pt x="28" y="144"/>
                  </a:moveTo>
                  <a:cubicBezTo>
                    <a:pt x="1" y="238"/>
                    <a:pt x="178" y="377"/>
                    <a:pt x="221" y="234"/>
                  </a:cubicBezTo>
                  <a:cubicBezTo>
                    <a:pt x="250" y="139"/>
                    <a:pt x="73" y="0"/>
                    <a:pt x="28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9" name="Google Shape;63169;p26"/>
            <p:cNvSpPr/>
            <p:nvPr/>
          </p:nvSpPr>
          <p:spPr>
            <a:xfrm>
              <a:off x="3303601" y="194151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0" name="Google Shape;63170;p26"/>
            <p:cNvSpPr/>
            <p:nvPr/>
          </p:nvSpPr>
          <p:spPr>
            <a:xfrm>
              <a:off x="7591762" y="193880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1" y="142"/>
                    <a:pt x="391" y="72"/>
                    <a:pt x="291" y="25"/>
                  </a:cubicBezTo>
                  <a:cubicBezTo>
                    <a:pt x="239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1" name="Google Shape;63171;p26"/>
            <p:cNvSpPr/>
            <p:nvPr/>
          </p:nvSpPr>
          <p:spPr>
            <a:xfrm>
              <a:off x="5413917" y="1933268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2" name="Google Shape;63172;p26"/>
            <p:cNvSpPr/>
            <p:nvPr/>
          </p:nvSpPr>
          <p:spPr>
            <a:xfrm>
              <a:off x="5343212" y="1925802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1"/>
                    <a:pt x="37" y="93"/>
                  </a:cubicBezTo>
                  <a:cubicBezTo>
                    <a:pt x="6" y="320"/>
                    <a:pt x="0" y="536"/>
                    <a:pt x="422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3" name="Google Shape;63173;p26"/>
            <p:cNvSpPr/>
            <p:nvPr/>
          </p:nvSpPr>
          <p:spPr>
            <a:xfrm>
              <a:off x="7729318" y="193335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4" name="Google Shape;63174;p26"/>
            <p:cNvSpPr/>
            <p:nvPr/>
          </p:nvSpPr>
          <p:spPr>
            <a:xfrm>
              <a:off x="8754888" y="19279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3" y="141"/>
                    <a:pt x="395" y="70"/>
                    <a:pt x="293" y="23"/>
                  </a:cubicBezTo>
                  <a:cubicBezTo>
                    <a:pt x="241" y="1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5" name="Google Shape;63175;p26"/>
            <p:cNvSpPr/>
            <p:nvPr/>
          </p:nvSpPr>
          <p:spPr>
            <a:xfrm>
              <a:off x="7164959" y="192510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6" name="Google Shape;63176;p26"/>
            <p:cNvSpPr/>
            <p:nvPr/>
          </p:nvSpPr>
          <p:spPr>
            <a:xfrm>
              <a:off x="1603456" y="19251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0" y="26"/>
                  </a:moveTo>
                  <a:cubicBezTo>
                    <a:pt x="238" y="0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7" name="Google Shape;63177;p26"/>
            <p:cNvSpPr/>
            <p:nvPr/>
          </p:nvSpPr>
          <p:spPr>
            <a:xfrm>
              <a:off x="4484038" y="1916920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8" name="Google Shape;63178;p26"/>
            <p:cNvSpPr/>
            <p:nvPr/>
          </p:nvSpPr>
          <p:spPr>
            <a:xfrm>
              <a:off x="4036747" y="192011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2"/>
                    <a:pt x="153" y="205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9" name="Google Shape;63179;p26"/>
            <p:cNvSpPr/>
            <p:nvPr/>
          </p:nvSpPr>
          <p:spPr>
            <a:xfrm>
              <a:off x="1651569" y="1922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0" name="Google Shape;63180;p26"/>
            <p:cNvSpPr/>
            <p:nvPr/>
          </p:nvSpPr>
          <p:spPr>
            <a:xfrm>
              <a:off x="581384" y="1914210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9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1" name="Google Shape;63181;p26"/>
            <p:cNvSpPr/>
            <p:nvPr/>
          </p:nvSpPr>
          <p:spPr>
            <a:xfrm>
              <a:off x="8985707" y="19173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4"/>
                    <a:pt x="34" y="1"/>
                    <a:pt x="0" y="104"/>
                  </a:cubicBezTo>
                  <a:cubicBezTo>
                    <a:pt x="0" y="154"/>
                    <a:pt x="154" y="206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2" name="Google Shape;63182;p26"/>
            <p:cNvSpPr/>
            <p:nvPr/>
          </p:nvSpPr>
          <p:spPr>
            <a:xfrm>
              <a:off x="3396578" y="1912253"/>
              <a:ext cx="41332" cy="13730"/>
            </a:xfrm>
            <a:custGeom>
              <a:avLst/>
              <a:gdLst/>
              <a:ahLst/>
              <a:cxnLst/>
              <a:rect l="l" t="t" r="r" b="b"/>
              <a:pathLst>
                <a:path w="1158" h="456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6"/>
                    <a:pt x="861" y="163"/>
                    <a:pt x="1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3" name="Google Shape;63183;p26"/>
            <p:cNvSpPr/>
            <p:nvPr/>
          </p:nvSpPr>
          <p:spPr>
            <a:xfrm>
              <a:off x="2032865" y="191770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4" name="Google Shape;63184;p26"/>
            <p:cNvSpPr/>
            <p:nvPr/>
          </p:nvSpPr>
          <p:spPr>
            <a:xfrm>
              <a:off x="1958911" y="1906773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5"/>
                    <a:pt x="362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5" name="Google Shape;63185;p26"/>
            <p:cNvSpPr/>
            <p:nvPr/>
          </p:nvSpPr>
          <p:spPr>
            <a:xfrm>
              <a:off x="4619774" y="1909543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6" name="Google Shape;63186;p26"/>
            <p:cNvSpPr/>
            <p:nvPr/>
          </p:nvSpPr>
          <p:spPr>
            <a:xfrm>
              <a:off x="1868646" y="1914963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7" name="Google Shape;63187;p26"/>
            <p:cNvSpPr/>
            <p:nvPr/>
          </p:nvSpPr>
          <p:spPr>
            <a:xfrm>
              <a:off x="1111765" y="1902498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8" name="Google Shape;63188;p26"/>
            <p:cNvSpPr/>
            <p:nvPr/>
          </p:nvSpPr>
          <p:spPr>
            <a:xfrm>
              <a:off x="7047854" y="190879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2" y="0"/>
                    <a:pt x="0" y="69"/>
                    <a:pt x="102" y="116"/>
                  </a:cubicBezTo>
                  <a:cubicBezTo>
                    <a:pt x="157" y="140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9" name="Google Shape;63189;p26"/>
            <p:cNvSpPr/>
            <p:nvPr/>
          </p:nvSpPr>
          <p:spPr>
            <a:xfrm>
              <a:off x="6949309" y="1899306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9"/>
                    <a:pt x="1128" y="4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0" name="Google Shape;63190;p26"/>
            <p:cNvSpPr/>
            <p:nvPr/>
          </p:nvSpPr>
          <p:spPr>
            <a:xfrm>
              <a:off x="5853105" y="1904033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1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1" name="Google Shape;63191;p26"/>
            <p:cNvSpPr/>
            <p:nvPr/>
          </p:nvSpPr>
          <p:spPr>
            <a:xfrm>
              <a:off x="175318" y="1903040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59"/>
                    <a:pt x="102" y="1"/>
                    <a:pt x="1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2" name="Google Shape;63192;p26"/>
            <p:cNvSpPr/>
            <p:nvPr/>
          </p:nvSpPr>
          <p:spPr>
            <a:xfrm>
              <a:off x="7226920" y="190602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3" name="Google Shape;63193;p26"/>
            <p:cNvSpPr/>
            <p:nvPr/>
          </p:nvSpPr>
          <p:spPr>
            <a:xfrm>
              <a:off x="5967248" y="19060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4" name="Google Shape;63194;p26"/>
            <p:cNvSpPr/>
            <p:nvPr/>
          </p:nvSpPr>
          <p:spPr>
            <a:xfrm>
              <a:off x="2546363" y="19060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5" name="Google Shape;63195;p26"/>
            <p:cNvSpPr/>
            <p:nvPr/>
          </p:nvSpPr>
          <p:spPr>
            <a:xfrm>
              <a:off x="7069697" y="1894820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6"/>
                  </a:moveTo>
                  <a:cubicBezTo>
                    <a:pt x="1114" y="1"/>
                    <a:pt x="0" y="527"/>
                    <a:pt x="646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6" name="Google Shape;63196;p26"/>
            <p:cNvSpPr/>
            <p:nvPr/>
          </p:nvSpPr>
          <p:spPr>
            <a:xfrm>
              <a:off x="4903952" y="1900601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7" name="Google Shape;63197;p26"/>
            <p:cNvSpPr/>
            <p:nvPr/>
          </p:nvSpPr>
          <p:spPr>
            <a:xfrm>
              <a:off x="4645722" y="190325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8"/>
                  </a:moveTo>
                  <a:cubicBezTo>
                    <a:pt x="154" y="143"/>
                    <a:pt x="391" y="73"/>
                    <a:pt x="293" y="28"/>
                  </a:cubicBezTo>
                  <a:cubicBezTo>
                    <a:pt x="240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8" name="Google Shape;63198;p26"/>
            <p:cNvSpPr/>
            <p:nvPr/>
          </p:nvSpPr>
          <p:spPr>
            <a:xfrm>
              <a:off x="251021" y="190403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9" name="Google Shape;63199;p26"/>
            <p:cNvSpPr/>
            <p:nvPr/>
          </p:nvSpPr>
          <p:spPr>
            <a:xfrm>
              <a:off x="7353555" y="1895813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1"/>
                  </a:cubicBezTo>
                  <a:lnTo>
                    <a:pt x="214" y="1"/>
                  </a:lnTo>
                  <a:cubicBezTo>
                    <a:pt x="1" y="131"/>
                    <a:pt x="6" y="222"/>
                    <a:pt x="409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0" name="Google Shape;63200;p26"/>
            <p:cNvSpPr/>
            <p:nvPr/>
          </p:nvSpPr>
          <p:spPr>
            <a:xfrm>
              <a:off x="2202258" y="190054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8" y="0"/>
                    <a:pt x="1" y="69"/>
                    <a:pt x="99" y="116"/>
                  </a:cubicBezTo>
                  <a:cubicBezTo>
                    <a:pt x="153" y="141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1" name="Google Shape;63201;p26"/>
            <p:cNvSpPr/>
            <p:nvPr/>
          </p:nvSpPr>
          <p:spPr>
            <a:xfrm>
              <a:off x="1865006" y="189777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7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2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2" name="Google Shape;63202;p26"/>
            <p:cNvSpPr/>
            <p:nvPr/>
          </p:nvSpPr>
          <p:spPr>
            <a:xfrm>
              <a:off x="1510586" y="1894609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2" y="141"/>
                    <a:pt x="87" y="0"/>
                    <a:pt x="1" y="132"/>
                  </a:cubicBezTo>
                  <a:cubicBezTo>
                    <a:pt x="3" y="223"/>
                    <a:pt x="340" y="245"/>
                    <a:pt x="387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3" name="Google Shape;63203;p26"/>
            <p:cNvSpPr/>
            <p:nvPr/>
          </p:nvSpPr>
          <p:spPr>
            <a:xfrm>
              <a:off x="4339557" y="189307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4" name="Google Shape;63204;p26"/>
            <p:cNvSpPr/>
            <p:nvPr/>
          </p:nvSpPr>
          <p:spPr>
            <a:xfrm>
              <a:off x="1579435" y="1893074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5" name="Google Shape;63205;p26"/>
            <p:cNvSpPr/>
            <p:nvPr/>
          </p:nvSpPr>
          <p:spPr>
            <a:xfrm>
              <a:off x="7987549" y="1892622"/>
              <a:ext cx="20773" cy="3734"/>
            </a:xfrm>
            <a:custGeom>
              <a:avLst/>
              <a:gdLst/>
              <a:ahLst/>
              <a:cxnLst/>
              <a:rect l="l" t="t" r="r" b="b"/>
              <a:pathLst>
                <a:path w="582" h="124" extrusionOk="0">
                  <a:moveTo>
                    <a:pt x="582" y="15"/>
                  </a:moveTo>
                  <a:cubicBezTo>
                    <a:pt x="353" y="31"/>
                    <a:pt x="35" y="1"/>
                    <a:pt x="1" y="107"/>
                  </a:cubicBezTo>
                  <a:cubicBezTo>
                    <a:pt x="229" y="92"/>
                    <a:pt x="548" y="123"/>
                    <a:pt x="58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6" name="Google Shape;63206;p26"/>
            <p:cNvSpPr/>
            <p:nvPr/>
          </p:nvSpPr>
          <p:spPr>
            <a:xfrm>
              <a:off x="4525333" y="189000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2"/>
                  </a:moveTo>
                  <a:cubicBezTo>
                    <a:pt x="0" y="153"/>
                    <a:pt x="157" y="205"/>
                    <a:pt x="194" y="102"/>
                  </a:cubicBezTo>
                  <a:cubicBezTo>
                    <a:pt x="196" y="54"/>
                    <a:pt x="39" y="0"/>
                    <a:pt x="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7" name="Google Shape;63207;p26"/>
            <p:cNvSpPr/>
            <p:nvPr/>
          </p:nvSpPr>
          <p:spPr>
            <a:xfrm>
              <a:off x="684641" y="1886390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5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8" name="Google Shape;63208;p26"/>
            <p:cNvSpPr/>
            <p:nvPr/>
          </p:nvSpPr>
          <p:spPr>
            <a:xfrm>
              <a:off x="1235259" y="1884583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2"/>
                    <a:pt x="157" y="204"/>
                    <a:pt x="19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9" name="Google Shape;63209;p26"/>
            <p:cNvSpPr/>
            <p:nvPr/>
          </p:nvSpPr>
          <p:spPr>
            <a:xfrm>
              <a:off x="3589243" y="1881813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7"/>
                    <a:pt x="196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0" name="Google Shape;63210;p26"/>
            <p:cNvSpPr/>
            <p:nvPr/>
          </p:nvSpPr>
          <p:spPr>
            <a:xfrm>
              <a:off x="7588335" y="1878832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3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1" name="Google Shape;63211;p26"/>
            <p:cNvSpPr/>
            <p:nvPr/>
          </p:nvSpPr>
          <p:spPr>
            <a:xfrm>
              <a:off x="4277596" y="187943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2" name="Google Shape;63212;p26"/>
            <p:cNvSpPr/>
            <p:nvPr/>
          </p:nvSpPr>
          <p:spPr>
            <a:xfrm>
              <a:off x="2835503" y="188139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3" y="143"/>
                    <a:pt x="391" y="75"/>
                    <a:pt x="293" y="27"/>
                  </a:cubicBezTo>
                  <a:cubicBezTo>
                    <a:pt x="240" y="0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3" name="Google Shape;63213;p26"/>
            <p:cNvSpPr/>
            <p:nvPr/>
          </p:nvSpPr>
          <p:spPr>
            <a:xfrm>
              <a:off x="2556856" y="18790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4" y="53"/>
                    <a:pt x="34" y="0"/>
                    <a:pt x="1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4" name="Google Shape;63214;p26"/>
            <p:cNvSpPr/>
            <p:nvPr/>
          </p:nvSpPr>
          <p:spPr>
            <a:xfrm>
              <a:off x="1923505" y="187907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4"/>
                  </a:moveTo>
                  <a:cubicBezTo>
                    <a:pt x="197" y="53"/>
                    <a:pt x="39" y="0"/>
                    <a:pt x="5" y="104"/>
                  </a:cubicBezTo>
                  <a:cubicBezTo>
                    <a:pt x="1" y="152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5" name="Google Shape;63215;p26"/>
            <p:cNvSpPr/>
            <p:nvPr/>
          </p:nvSpPr>
          <p:spPr>
            <a:xfrm>
              <a:off x="567643" y="188217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0"/>
                    <a:pt x="3" y="2"/>
                    <a:pt x="1" y="92"/>
                  </a:cubicBezTo>
                  <a:cubicBezTo>
                    <a:pt x="150" y="71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6" name="Google Shape;63216;p26"/>
            <p:cNvSpPr/>
            <p:nvPr/>
          </p:nvSpPr>
          <p:spPr>
            <a:xfrm>
              <a:off x="6721095" y="1873383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3"/>
                    <a:pt x="339" y="226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7" name="Google Shape;63217;p26"/>
            <p:cNvSpPr/>
            <p:nvPr/>
          </p:nvSpPr>
          <p:spPr>
            <a:xfrm>
              <a:off x="6166908" y="18759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5"/>
                  </a:moveTo>
                  <a:cubicBezTo>
                    <a:pt x="238" y="0"/>
                    <a:pt x="1" y="69"/>
                    <a:pt x="99" y="115"/>
                  </a:cubicBezTo>
                  <a:cubicBezTo>
                    <a:pt x="154" y="142"/>
                    <a:pt x="392" y="73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8" name="Google Shape;63218;p26"/>
            <p:cNvSpPr/>
            <p:nvPr/>
          </p:nvSpPr>
          <p:spPr>
            <a:xfrm>
              <a:off x="5048540" y="1871215"/>
              <a:ext cx="20666" cy="8973"/>
            </a:xfrm>
            <a:custGeom>
              <a:avLst/>
              <a:gdLst/>
              <a:ahLst/>
              <a:cxnLst/>
              <a:rect l="l" t="t" r="r" b="b"/>
              <a:pathLst>
                <a:path w="579" h="298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9"/>
                    <a:pt x="0" y="182"/>
                  </a:cubicBezTo>
                  <a:cubicBezTo>
                    <a:pt x="246" y="188"/>
                    <a:pt x="267" y="298"/>
                    <a:pt x="579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9" name="Google Shape;63219;p26"/>
            <p:cNvSpPr/>
            <p:nvPr/>
          </p:nvSpPr>
          <p:spPr>
            <a:xfrm>
              <a:off x="2822083" y="187085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0" name="Google Shape;63220;p26"/>
            <p:cNvSpPr/>
            <p:nvPr/>
          </p:nvSpPr>
          <p:spPr>
            <a:xfrm>
              <a:off x="6937852" y="1870462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8"/>
                    <a:pt x="99" y="115"/>
                  </a:cubicBezTo>
                  <a:cubicBezTo>
                    <a:pt x="152" y="142"/>
                    <a:pt x="389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1" name="Google Shape;63221;p26"/>
            <p:cNvSpPr/>
            <p:nvPr/>
          </p:nvSpPr>
          <p:spPr>
            <a:xfrm>
              <a:off x="4515304" y="1860316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0"/>
                    <a:pt x="575" y="191"/>
                    <a:pt x="285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2" name="Google Shape;63222;p26"/>
            <p:cNvSpPr/>
            <p:nvPr/>
          </p:nvSpPr>
          <p:spPr>
            <a:xfrm>
              <a:off x="2553287" y="187046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8"/>
                    <a:pt x="102" y="115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3" name="Google Shape;63223;p26"/>
            <p:cNvSpPr/>
            <p:nvPr/>
          </p:nvSpPr>
          <p:spPr>
            <a:xfrm>
              <a:off x="1920007" y="187046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103" y="117"/>
                  </a:moveTo>
                  <a:cubicBezTo>
                    <a:pt x="154" y="143"/>
                    <a:pt x="395" y="72"/>
                    <a:pt x="295" y="27"/>
                  </a:cubicBezTo>
                  <a:cubicBezTo>
                    <a:pt x="238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4" name="Google Shape;63224;p26"/>
            <p:cNvSpPr/>
            <p:nvPr/>
          </p:nvSpPr>
          <p:spPr>
            <a:xfrm>
              <a:off x="225465" y="1857877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3"/>
                  </a:moveTo>
                  <a:cubicBezTo>
                    <a:pt x="924" y="317"/>
                    <a:pt x="1144" y="1"/>
                    <a:pt x="524" y="82"/>
                  </a:cubicBezTo>
                  <a:cubicBezTo>
                    <a:pt x="0" y="223"/>
                    <a:pt x="999" y="624"/>
                    <a:pt x="1295" y="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5" name="Google Shape;63225;p26"/>
            <p:cNvSpPr/>
            <p:nvPr/>
          </p:nvSpPr>
          <p:spPr>
            <a:xfrm>
              <a:off x="8631001" y="1865043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0"/>
                    <a:pt x="1" y="68"/>
                    <a:pt x="100" y="115"/>
                  </a:cubicBezTo>
                  <a:cubicBezTo>
                    <a:pt x="155" y="140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6" name="Google Shape;63226;p26"/>
            <p:cNvSpPr/>
            <p:nvPr/>
          </p:nvSpPr>
          <p:spPr>
            <a:xfrm>
              <a:off x="7141010" y="1865735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5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7" name="Google Shape;63227;p26"/>
            <p:cNvSpPr/>
            <p:nvPr/>
          </p:nvSpPr>
          <p:spPr>
            <a:xfrm>
              <a:off x="4269886" y="1857576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4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8" name="Google Shape;63228;p26"/>
            <p:cNvSpPr/>
            <p:nvPr/>
          </p:nvSpPr>
          <p:spPr>
            <a:xfrm>
              <a:off x="3103977" y="185953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9" name="Google Shape;63229;p26"/>
            <p:cNvSpPr/>
            <p:nvPr/>
          </p:nvSpPr>
          <p:spPr>
            <a:xfrm>
              <a:off x="1438203" y="18595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0" name="Google Shape;63230;p26"/>
            <p:cNvSpPr/>
            <p:nvPr/>
          </p:nvSpPr>
          <p:spPr>
            <a:xfrm>
              <a:off x="309377" y="185953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4" y="74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1" name="Google Shape;63231;p26"/>
            <p:cNvSpPr/>
            <p:nvPr/>
          </p:nvSpPr>
          <p:spPr>
            <a:xfrm>
              <a:off x="4583796" y="185682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8" y="1"/>
                    <a:pt x="1" y="69"/>
                    <a:pt x="98" y="117"/>
                  </a:cubicBezTo>
                  <a:cubicBezTo>
                    <a:pt x="153" y="140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2" name="Google Shape;63232;p26"/>
            <p:cNvSpPr/>
            <p:nvPr/>
          </p:nvSpPr>
          <p:spPr>
            <a:xfrm>
              <a:off x="2198939" y="1851193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2"/>
                  </a:moveTo>
                  <a:cubicBezTo>
                    <a:pt x="258" y="330"/>
                    <a:pt x="716" y="331"/>
                    <a:pt x="774" y="122"/>
                  </a:cubicBezTo>
                  <a:cubicBezTo>
                    <a:pt x="517" y="4"/>
                    <a:pt x="54" y="1"/>
                    <a:pt x="1" y="2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3" name="Google Shape;63233;p26"/>
            <p:cNvSpPr/>
            <p:nvPr/>
          </p:nvSpPr>
          <p:spPr>
            <a:xfrm>
              <a:off x="8497014" y="1851554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3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4" name="Google Shape;63234;p26"/>
            <p:cNvSpPr/>
            <p:nvPr/>
          </p:nvSpPr>
          <p:spPr>
            <a:xfrm>
              <a:off x="7801701" y="185170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4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5" name="Google Shape;63235;p26"/>
            <p:cNvSpPr/>
            <p:nvPr/>
          </p:nvSpPr>
          <p:spPr>
            <a:xfrm>
              <a:off x="4642438" y="185209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6" name="Google Shape;63236;p26"/>
            <p:cNvSpPr/>
            <p:nvPr/>
          </p:nvSpPr>
          <p:spPr>
            <a:xfrm>
              <a:off x="1438203" y="185408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6"/>
                  </a:cubicBezTo>
                  <a:cubicBezTo>
                    <a:pt x="157" y="143"/>
                    <a:pt x="393" y="72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7" name="Google Shape;63237;p26"/>
            <p:cNvSpPr/>
            <p:nvPr/>
          </p:nvSpPr>
          <p:spPr>
            <a:xfrm>
              <a:off x="1407258" y="1851945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6"/>
                    <a:pt x="0" y="189"/>
                  </a:cubicBezTo>
                  <a:cubicBezTo>
                    <a:pt x="307" y="178"/>
                    <a:pt x="671" y="200"/>
                    <a:pt x="58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8" name="Google Shape;63238;p26"/>
            <p:cNvSpPr/>
            <p:nvPr/>
          </p:nvSpPr>
          <p:spPr>
            <a:xfrm>
              <a:off x="226857" y="185408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0" y="143"/>
                    <a:pt x="392" y="72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9" name="Google Shape;63239;p26"/>
            <p:cNvSpPr/>
            <p:nvPr/>
          </p:nvSpPr>
          <p:spPr>
            <a:xfrm>
              <a:off x="8648419" y="1845863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5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0" name="Google Shape;63240;p26"/>
            <p:cNvSpPr/>
            <p:nvPr/>
          </p:nvSpPr>
          <p:spPr>
            <a:xfrm>
              <a:off x="8022027" y="184899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7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1" name="Google Shape;63241;p26"/>
            <p:cNvSpPr/>
            <p:nvPr/>
          </p:nvSpPr>
          <p:spPr>
            <a:xfrm>
              <a:off x="7719075" y="1841136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2" name="Google Shape;63242;p26"/>
            <p:cNvSpPr/>
            <p:nvPr/>
          </p:nvSpPr>
          <p:spPr>
            <a:xfrm>
              <a:off x="7650297" y="1846255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6" y="53"/>
                    <a:pt x="40" y="0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3" name="Google Shape;63243;p26"/>
            <p:cNvSpPr/>
            <p:nvPr/>
          </p:nvSpPr>
          <p:spPr>
            <a:xfrm>
              <a:off x="4329313" y="1839300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6"/>
                  </a:moveTo>
                  <a:cubicBezTo>
                    <a:pt x="1648" y="60"/>
                    <a:pt x="1" y="0"/>
                    <a:pt x="674" y="4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4" name="Google Shape;63244;p26"/>
            <p:cNvSpPr/>
            <p:nvPr/>
          </p:nvSpPr>
          <p:spPr>
            <a:xfrm>
              <a:off x="4669956" y="184664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5" y="20"/>
                    <a:pt x="5" y="2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5" name="Google Shape;63245;p26"/>
            <p:cNvSpPr/>
            <p:nvPr/>
          </p:nvSpPr>
          <p:spPr>
            <a:xfrm>
              <a:off x="4133115" y="184390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6" name="Google Shape;63246;p26"/>
            <p:cNvSpPr/>
            <p:nvPr/>
          </p:nvSpPr>
          <p:spPr>
            <a:xfrm>
              <a:off x="3114292" y="184354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3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7" name="Google Shape;63247;p26"/>
            <p:cNvSpPr/>
            <p:nvPr/>
          </p:nvSpPr>
          <p:spPr>
            <a:xfrm>
              <a:off x="1407294" y="184080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8" name="Google Shape;63248;p26"/>
            <p:cNvSpPr/>
            <p:nvPr/>
          </p:nvSpPr>
          <p:spPr>
            <a:xfrm>
              <a:off x="8841083" y="1832345"/>
              <a:ext cx="27804" cy="18457"/>
            </a:xfrm>
            <a:custGeom>
              <a:avLst/>
              <a:gdLst/>
              <a:ahLst/>
              <a:cxnLst/>
              <a:rect l="l" t="t" r="r" b="b"/>
              <a:pathLst>
                <a:path w="779" h="613" extrusionOk="0">
                  <a:moveTo>
                    <a:pt x="1" y="293"/>
                  </a:moveTo>
                  <a:cubicBezTo>
                    <a:pt x="779" y="613"/>
                    <a:pt x="456" y="0"/>
                    <a:pt x="1" y="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9" name="Google Shape;63249;p26"/>
            <p:cNvSpPr/>
            <p:nvPr/>
          </p:nvSpPr>
          <p:spPr>
            <a:xfrm>
              <a:off x="6562802" y="183803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3" y="56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0" name="Google Shape;63250;p26"/>
            <p:cNvSpPr/>
            <p:nvPr/>
          </p:nvSpPr>
          <p:spPr>
            <a:xfrm>
              <a:off x="8810067" y="18376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2"/>
                    <a:pt x="291" y="27"/>
                  </a:cubicBezTo>
                  <a:cubicBezTo>
                    <a:pt x="238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1" name="Google Shape;63251;p26"/>
            <p:cNvSpPr/>
            <p:nvPr/>
          </p:nvSpPr>
          <p:spPr>
            <a:xfrm>
              <a:off x="2243482" y="183761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6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2" name="Google Shape;63252;p26"/>
            <p:cNvSpPr/>
            <p:nvPr/>
          </p:nvSpPr>
          <p:spPr>
            <a:xfrm>
              <a:off x="1166516" y="18383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1"/>
                    <a:pt x="5" y="2"/>
                    <a:pt x="1" y="90"/>
                  </a:cubicBezTo>
                  <a:cubicBezTo>
                    <a:pt x="151" y="72"/>
                    <a:pt x="379" y="90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3" name="Google Shape;63253;p26"/>
            <p:cNvSpPr/>
            <p:nvPr/>
          </p:nvSpPr>
          <p:spPr>
            <a:xfrm>
              <a:off x="853106" y="18376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5" y="142"/>
                    <a:pt x="392" y="72"/>
                    <a:pt x="292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4" name="Google Shape;63254;p26"/>
            <p:cNvSpPr/>
            <p:nvPr/>
          </p:nvSpPr>
          <p:spPr>
            <a:xfrm>
              <a:off x="8944269" y="1830117"/>
              <a:ext cx="23914" cy="5962"/>
            </a:xfrm>
            <a:custGeom>
              <a:avLst/>
              <a:gdLst/>
              <a:ahLst/>
              <a:cxnLst/>
              <a:rect l="l" t="t" r="r" b="b"/>
              <a:pathLst>
                <a:path w="670" h="198" extrusionOk="0">
                  <a:moveTo>
                    <a:pt x="582" y="5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7"/>
                    <a:pt x="58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5" name="Google Shape;63255;p26"/>
            <p:cNvSpPr/>
            <p:nvPr/>
          </p:nvSpPr>
          <p:spPr>
            <a:xfrm>
              <a:off x="8824166" y="1829906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6" name="Google Shape;63256;p26"/>
            <p:cNvSpPr/>
            <p:nvPr/>
          </p:nvSpPr>
          <p:spPr>
            <a:xfrm>
              <a:off x="2949146" y="1824787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7" name="Google Shape;63257;p26"/>
            <p:cNvSpPr/>
            <p:nvPr/>
          </p:nvSpPr>
          <p:spPr>
            <a:xfrm>
              <a:off x="6793264" y="182951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8" name="Google Shape;63258;p26"/>
            <p:cNvSpPr/>
            <p:nvPr/>
          </p:nvSpPr>
          <p:spPr>
            <a:xfrm>
              <a:off x="8276688" y="1827497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9" name="Google Shape;63259;p26"/>
            <p:cNvSpPr/>
            <p:nvPr/>
          </p:nvSpPr>
          <p:spPr>
            <a:xfrm>
              <a:off x="6576615" y="1826985"/>
              <a:ext cx="20595" cy="3734"/>
            </a:xfrm>
            <a:custGeom>
              <a:avLst/>
              <a:gdLst/>
              <a:ahLst/>
              <a:cxnLst/>
              <a:rect l="l" t="t" r="r" b="b"/>
              <a:pathLst>
                <a:path w="577" h="124" extrusionOk="0">
                  <a:moveTo>
                    <a:pt x="577" y="18"/>
                  </a:moveTo>
                  <a:cubicBezTo>
                    <a:pt x="351" y="31"/>
                    <a:pt x="28" y="1"/>
                    <a:pt x="1" y="109"/>
                  </a:cubicBezTo>
                  <a:cubicBezTo>
                    <a:pt x="227" y="94"/>
                    <a:pt x="547" y="124"/>
                    <a:pt x="577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0" name="Google Shape;63260;p26"/>
            <p:cNvSpPr/>
            <p:nvPr/>
          </p:nvSpPr>
          <p:spPr>
            <a:xfrm>
              <a:off x="8896156" y="1821656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5"/>
                  </a:moveTo>
                  <a:cubicBezTo>
                    <a:pt x="194" y="54"/>
                    <a:pt x="38" y="0"/>
                    <a:pt x="0" y="105"/>
                  </a:cubicBezTo>
                  <a:cubicBezTo>
                    <a:pt x="0" y="153"/>
                    <a:pt x="156" y="205"/>
                    <a:pt x="194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1" name="Google Shape;63261;p26"/>
            <p:cNvSpPr/>
            <p:nvPr/>
          </p:nvSpPr>
          <p:spPr>
            <a:xfrm>
              <a:off x="8743823" y="182201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3"/>
                    <a:pt x="219" y="213"/>
                    <a:pt x="603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2" name="Google Shape;63262;p26"/>
            <p:cNvSpPr/>
            <p:nvPr/>
          </p:nvSpPr>
          <p:spPr>
            <a:xfrm>
              <a:off x="1453300" y="1808890"/>
              <a:ext cx="37049" cy="15928"/>
            </a:xfrm>
            <a:custGeom>
              <a:avLst/>
              <a:gdLst/>
              <a:ahLst/>
              <a:cxnLst/>
              <a:rect l="l" t="t" r="r" b="b"/>
              <a:pathLst>
                <a:path w="1038" h="529" extrusionOk="0">
                  <a:moveTo>
                    <a:pt x="835" y="529"/>
                  </a:moveTo>
                  <a:cubicBezTo>
                    <a:pt x="1038" y="0"/>
                    <a:pt x="0" y="490"/>
                    <a:pt x="835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3" name="Google Shape;63263;p26"/>
            <p:cNvSpPr/>
            <p:nvPr/>
          </p:nvSpPr>
          <p:spPr>
            <a:xfrm>
              <a:off x="8214763" y="1811088"/>
              <a:ext cx="30017" cy="10960"/>
            </a:xfrm>
            <a:custGeom>
              <a:avLst/>
              <a:gdLst/>
              <a:ahLst/>
              <a:cxnLst/>
              <a:rect l="l" t="t" r="r" b="b"/>
              <a:pathLst>
                <a:path w="841" h="364" extrusionOk="0">
                  <a:moveTo>
                    <a:pt x="578" y="0"/>
                  </a:moveTo>
                  <a:cubicBezTo>
                    <a:pt x="748" y="293"/>
                    <a:pt x="79" y="188"/>
                    <a:pt x="1" y="363"/>
                  </a:cubicBezTo>
                  <a:lnTo>
                    <a:pt x="771" y="363"/>
                  </a:lnTo>
                  <a:cubicBezTo>
                    <a:pt x="738" y="227"/>
                    <a:pt x="840" y="28"/>
                    <a:pt x="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4" name="Google Shape;63264;p26"/>
            <p:cNvSpPr/>
            <p:nvPr/>
          </p:nvSpPr>
          <p:spPr>
            <a:xfrm>
              <a:off x="6590249" y="1819308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1"/>
                    <a:pt x="384" y="87"/>
                    <a:pt x="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5" name="Google Shape;63265;p26"/>
            <p:cNvSpPr/>
            <p:nvPr/>
          </p:nvSpPr>
          <p:spPr>
            <a:xfrm>
              <a:off x="5127490" y="18185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6" name="Google Shape;63266;p26"/>
            <p:cNvSpPr/>
            <p:nvPr/>
          </p:nvSpPr>
          <p:spPr>
            <a:xfrm>
              <a:off x="2191979" y="1813798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3"/>
                    <a:pt x="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7" name="Google Shape;63267;p26"/>
            <p:cNvSpPr/>
            <p:nvPr/>
          </p:nvSpPr>
          <p:spPr>
            <a:xfrm>
              <a:off x="8803072" y="181578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8" name="Google Shape;63268;p26"/>
            <p:cNvSpPr/>
            <p:nvPr/>
          </p:nvSpPr>
          <p:spPr>
            <a:xfrm>
              <a:off x="6934854" y="1806783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5" y="416"/>
                  </a:moveTo>
                  <a:cubicBezTo>
                    <a:pt x="387" y="360"/>
                    <a:pt x="405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5" y="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9" name="Google Shape;63269;p26"/>
            <p:cNvSpPr/>
            <p:nvPr/>
          </p:nvSpPr>
          <p:spPr>
            <a:xfrm>
              <a:off x="6136034" y="1813677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0" name="Google Shape;63270;p26"/>
            <p:cNvSpPr/>
            <p:nvPr/>
          </p:nvSpPr>
          <p:spPr>
            <a:xfrm>
              <a:off x="7863662" y="1805608"/>
              <a:ext cx="33587" cy="17283"/>
            </a:xfrm>
            <a:custGeom>
              <a:avLst/>
              <a:gdLst/>
              <a:ahLst/>
              <a:cxnLst/>
              <a:rect l="l" t="t" r="r" b="b"/>
              <a:pathLst>
                <a:path w="941" h="574" extrusionOk="0">
                  <a:moveTo>
                    <a:pt x="1" y="91"/>
                  </a:moveTo>
                  <a:lnTo>
                    <a:pt x="1" y="274"/>
                  </a:lnTo>
                  <a:cubicBezTo>
                    <a:pt x="357" y="574"/>
                    <a:pt x="941" y="1"/>
                    <a:pt x="1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1" name="Google Shape;63271;p26"/>
            <p:cNvSpPr/>
            <p:nvPr/>
          </p:nvSpPr>
          <p:spPr>
            <a:xfrm>
              <a:off x="6552344" y="181307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0"/>
                    <a:pt x="394" y="71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2" name="Google Shape;63272;p26"/>
            <p:cNvSpPr/>
            <p:nvPr/>
          </p:nvSpPr>
          <p:spPr>
            <a:xfrm>
              <a:off x="4370609" y="1794559"/>
              <a:ext cx="37763" cy="26888"/>
            </a:xfrm>
            <a:custGeom>
              <a:avLst/>
              <a:gdLst/>
              <a:ahLst/>
              <a:cxnLst/>
              <a:rect l="l" t="t" r="r" b="b"/>
              <a:pathLst>
                <a:path w="1058" h="893" extrusionOk="0">
                  <a:moveTo>
                    <a:pt x="1058" y="549"/>
                  </a:moveTo>
                  <a:lnTo>
                    <a:pt x="1058" y="368"/>
                  </a:lnTo>
                  <a:cubicBezTo>
                    <a:pt x="280" y="1"/>
                    <a:pt x="0" y="893"/>
                    <a:pt x="1058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3" name="Google Shape;63273;p26"/>
            <p:cNvSpPr/>
            <p:nvPr/>
          </p:nvSpPr>
          <p:spPr>
            <a:xfrm>
              <a:off x="9080076" y="1802868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7"/>
                    <a:pt x="1" y="127"/>
                    <a:pt x="54" y="273"/>
                  </a:cubicBezTo>
                  <a:lnTo>
                    <a:pt x="635" y="273"/>
                  </a:lnTo>
                  <a:cubicBezTo>
                    <a:pt x="634" y="182"/>
                    <a:pt x="634" y="92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4" name="Google Shape;63274;p26"/>
            <p:cNvSpPr/>
            <p:nvPr/>
          </p:nvSpPr>
          <p:spPr>
            <a:xfrm>
              <a:off x="72026" y="180521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5" name="Google Shape;63275;p26"/>
            <p:cNvSpPr/>
            <p:nvPr/>
          </p:nvSpPr>
          <p:spPr>
            <a:xfrm>
              <a:off x="8724086" y="180253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3"/>
                  </a:moveTo>
                  <a:cubicBezTo>
                    <a:pt x="194" y="53"/>
                    <a:pt x="37" y="1"/>
                    <a:pt x="1" y="103"/>
                  </a:cubicBezTo>
                  <a:cubicBezTo>
                    <a:pt x="1" y="154"/>
                    <a:pt x="159" y="206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6" name="Google Shape;63276;p26"/>
            <p:cNvSpPr/>
            <p:nvPr/>
          </p:nvSpPr>
          <p:spPr>
            <a:xfrm>
              <a:off x="8373378" y="1794679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4"/>
                  </a:moveTo>
                  <a:cubicBezTo>
                    <a:pt x="1109" y="141"/>
                    <a:pt x="776" y="56"/>
                    <a:pt x="378" y="1"/>
                  </a:cubicBezTo>
                  <a:cubicBezTo>
                    <a:pt x="0" y="175"/>
                    <a:pt x="175" y="557"/>
                    <a:pt x="954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7" name="Google Shape;63277;p26"/>
            <p:cNvSpPr/>
            <p:nvPr/>
          </p:nvSpPr>
          <p:spPr>
            <a:xfrm>
              <a:off x="5719368" y="1804916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4"/>
                  </a:cubicBezTo>
                  <a:cubicBezTo>
                    <a:pt x="157" y="140"/>
                    <a:pt x="396" y="69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8" name="Google Shape;63278;p26"/>
            <p:cNvSpPr/>
            <p:nvPr/>
          </p:nvSpPr>
          <p:spPr>
            <a:xfrm>
              <a:off x="749886" y="1804916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4"/>
                  </a:cubicBezTo>
                  <a:cubicBezTo>
                    <a:pt x="155" y="140"/>
                    <a:pt x="393" y="69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9" name="Google Shape;63279;p26"/>
            <p:cNvSpPr/>
            <p:nvPr/>
          </p:nvSpPr>
          <p:spPr>
            <a:xfrm>
              <a:off x="8799859" y="18028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3"/>
                    <a:pt x="3" y="3"/>
                    <a:pt x="0" y="92"/>
                  </a:cubicBezTo>
                  <a:cubicBezTo>
                    <a:pt x="149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0" name="Google Shape;63280;p26"/>
            <p:cNvSpPr/>
            <p:nvPr/>
          </p:nvSpPr>
          <p:spPr>
            <a:xfrm>
              <a:off x="6459581" y="1781130"/>
              <a:ext cx="52754" cy="24510"/>
            </a:xfrm>
            <a:custGeom>
              <a:avLst/>
              <a:gdLst/>
              <a:ahLst/>
              <a:cxnLst/>
              <a:rect l="l" t="t" r="r" b="b"/>
              <a:pathLst>
                <a:path w="1478" h="814" extrusionOk="0">
                  <a:moveTo>
                    <a:pt x="1" y="814"/>
                  </a:moveTo>
                  <a:cubicBezTo>
                    <a:pt x="1477" y="681"/>
                    <a:pt x="31" y="1"/>
                    <a:pt x="1" y="8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1" name="Google Shape;63281;p26"/>
            <p:cNvSpPr/>
            <p:nvPr/>
          </p:nvSpPr>
          <p:spPr>
            <a:xfrm>
              <a:off x="729291" y="180214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1" y="24"/>
                  </a:moveTo>
                  <a:cubicBezTo>
                    <a:pt x="242" y="1"/>
                    <a:pt x="0" y="69"/>
                    <a:pt x="99" y="116"/>
                  </a:cubicBezTo>
                  <a:cubicBezTo>
                    <a:pt x="153" y="141"/>
                    <a:pt x="392" y="73"/>
                    <a:pt x="29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2" name="Google Shape;63282;p26"/>
            <p:cNvSpPr/>
            <p:nvPr/>
          </p:nvSpPr>
          <p:spPr>
            <a:xfrm>
              <a:off x="3272656" y="179434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2"/>
                    <a:pt x="40" y="0"/>
                    <a:pt x="2" y="101"/>
                  </a:cubicBezTo>
                  <a:cubicBezTo>
                    <a:pt x="1" y="153"/>
                    <a:pt x="159" y="205"/>
                    <a:pt x="195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3" name="Google Shape;63283;p26"/>
            <p:cNvSpPr/>
            <p:nvPr/>
          </p:nvSpPr>
          <p:spPr>
            <a:xfrm>
              <a:off x="7017123" y="1789229"/>
              <a:ext cx="22558" cy="8160"/>
            </a:xfrm>
            <a:custGeom>
              <a:avLst/>
              <a:gdLst/>
              <a:ahLst/>
              <a:cxnLst/>
              <a:rect l="l" t="t" r="r" b="b"/>
              <a:pathLst>
                <a:path w="632" h="271" extrusionOk="0">
                  <a:moveTo>
                    <a:pt x="577" y="0"/>
                  </a:moveTo>
                  <a:lnTo>
                    <a:pt x="1" y="0"/>
                  </a:lnTo>
                  <a:lnTo>
                    <a:pt x="1" y="271"/>
                  </a:lnTo>
                  <a:lnTo>
                    <a:pt x="386" y="271"/>
                  </a:lnTo>
                  <a:cubicBezTo>
                    <a:pt x="396" y="156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4" name="Google Shape;63284;p26"/>
            <p:cNvSpPr/>
            <p:nvPr/>
          </p:nvSpPr>
          <p:spPr>
            <a:xfrm>
              <a:off x="6700465" y="1789199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2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2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6"/>
                    <a:pt x="579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5" name="Google Shape;63285;p26"/>
            <p:cNvSpPr/>
            <p:nvPr/>
          </p:nvSpPr>
          <p:spPr>
            <a:xfrm>
              <a:off x="3668300" y="179386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8"/>
                  </a:moveTo>
                  <a:cubicBezTo>
                    <a:pt x="240" y="0"/>
                    <a:pt x="1" y="71"/>
                    <a:pt x="102" y="117"/>
                  </a:cubicBezTo>
                  <a:cubicBezTo>
                    <a:pt x="153" y="143"/>
                    <a:pt x="395" y="75"/>
                    <a:pt x="29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6" name="Google Shape;63286;p26"/>
            <p:cNvSpPr/>
            <p:nvPr/>
          </p:nvSpPr>
          <p:spPr>
            <a:xfrm>
              <a:off x="2267753" y="1791578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3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7" name="Google Shape;63287;p26"/>
            <p:cNvSpPr/>
            <p:nvPr/>
          </p:nvSpPr>
          <p:spPr>
            <a:xfrm>
              <a:off x="8169898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8" name="Google Shape;63288;p26"/>
            <p:cNvSpPr/>
            <p:nvPr/>
          </p:nvSpPr>
          <p:spPr>
            <a:xfrm>
              <a:off x="330042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9" name="Google Shape;63289;p26"/>
            <p:cNvSpPr/>
            <p:nvPr/>
          </p:nvSpPr>
          <p:spPr>
            <a:xfrm>
              <a:off x="6855189" y="178844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0" name="Google Shape;63290;p26"/>
            <p:cNvSpPr/>
            <p:nvPr/>
          </p:nvSpPr>
          <p:spPr>
            <a:xfrm>
              <a:off x="6593925" y="17834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3"/>
                  </a:moveTo>
                  <a:cubicBezTo>
                    <a:pt x="477" y="102"/>
                    <a:pt x="633" y="85"/>
                    <a:pt x="670" y="12"/>
                  </a:cubicBezTo>
                  <a:cubicBezTo>
                    <a:pt x="370" y="20"/>
                    <a:pt x="0" y="0"/>
                    <a:pt x="92" y="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1" name="Google Shape;63291;p26"/>
            <p:cNvSpPr/>
            <p:nvPr/>
          </p:nvSpPr>
          <p:spPr>
            <a:xfrm>
              <a:off x="6080926" y="178061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6"/>
                    <a:pt x="157" y="208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2" name="Google Shape;63292;p26"/>
            <p:cNvSpPr/>
            <p:nvPr/>
          </p:nvSpPr>
          <p:spPr>
            <a:xfrm>
              <a:off x="5578492" y="177827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3" name="Google Shape;63293;p26"/>
            <p:cNvSpPr/>
            <p:nvPr/>
          </p:nvSpPr>
          <p:spPr>
            <a:xfrm>
              <a:off x="2188517" y="1780257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98" y="116"/>
                  </a:moveTo>
                  <a:cubicBezTo>
                    <a:pt x="152" y="141"/>
                    <a:pt x="391" y="71"/>
                    <a:pt x="290" y="24"/>
                  </a:cubicBezTo>
                  <a:cubicBezTo>
                    <a:pt x="238" y="1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4" name="Google Shape;63294;p26"/>
            <p:cNvSpPr/>
            <p:nvPr/>
          </p:nvSpPr>
          <p:spPr>
            <a:xfrm>
              <a:off x="614899" y="1775560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5" name="Google Shape;63295;p26"/>
            <p:cNvSpPr/>
            <p:nvPr/>
          </p:nvSpPr>
          <p:spPr>
            <a:xfrm>
              <a:off x="5279002" y="177209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1" y="68"/>
                    <a:pt x="100" y="115"/>
                  </a:cubicBezTo>
                  <a:cubicBezTo>
                    <a:pt x="152" y="140"/>
                    <a:pt x="390" y="70"/>
                    <a:pt x="29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6" name="Google Shape;63296;p26"/>
            <p:cNvSpPr/>
            <p:nvPr/>
          </p:nvSpPr>
          <p:spPr>
            <a:xfrm>
              <a:off x="2031009" y="1767491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7" name="Google Shape;63297;p26"/>
            <p:cNvSpPr/>
            <p:nvPr/>
          </p:nvSpPr>
          <p:spPr>
            <a:xfrm>
              <a:off x="4728348" y="1769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6"/>
                  </a:moveTo>
                  <a:cubicBezTo>
                    <a:pt x="154" y="141"/>
                    <a:pt x="394" y="73"/>
                    <a:pt x="293" y="24"/>
                  </a:cubicBezTo>
                  <a:cubicBezTo>
                    <a:pt x="241" y="1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8" name="Google Shape;63298;p26"/>
            <p:cNvSpPr/>
            <p:nvPr/>
          </p:nvSpPr>
          <p:spPr>
            <a:xfrm>
              <a:off x="4105561" y="176679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8"/>
                  </a:moveTo>
                  <a:cubicBezTo>
                    <a:pt x="346" y="0"/>
                    <a:pt x="174" y="54"/>
                    <a:pt x="0" y="108"/>
                  </a:cubicBezTo>
                  <a:cubicBezTo>
                    <a:pt x="3" y="200"/>
                    <a:pt x="338" y="223"/>
                    <a:pt x="385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9" name="Google Shape;63299;p26"/>
            <p:cNvSpPr/>
            <p:nvPr/>
          </p:nvSpPr>
          <p:spPr>
            <a:xfrm>
              <a:off x="1283479" y="1767371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5" y="1"/>
                  </a:moveTo>
                  <a:cubicBezTo>
                    <a:pt x="235" y="20"/>
                    <a:pt x="4" y="2"/>
                    <a:pt x="0" y="89"/>
                  </a:cubicBezTo>
                  <a:cubicBezTo>
                    <a:pt x="151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0" name="Google Shape;63300;p26"/>
            <p:cNvSpPr/>
            <p:nvPr/>
          </p:nvSpPr>
          <p:spPr>
            <a:xfrm>
              <a:off x="762021" y="1759151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9"/>
                    <a:pt x="762" y="349"/>
                    <a:pt x="724" y="274"/>
                  </a:cubicBezTo>
                  <a:cubicBezTo>
                    <a:pt x="408" y="270"/>
                    <a:pt x="618" y="20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1" name="Google Shape;63301;p26"/>
            <p:cNvSpPr/>
            <p:nvPr/>
          </p:nvSpPr>
          <p:spPr>
            <a:xfrm>
              <a:off x="4511592" y="1761168"/>
              <a:ext cx="13920" cy="7467"/>
            </a:xfrm>
            <a:custGeom>
              <a:avLst/>
              <a:gdLst/>
              <a:ahLst/>
              <a:cxnLst/>
              <a:rect l="l" t="t" r="r" b="b"/>
              <a:pathLst>
                <a:path w="390" h="248" extrusionOk="0">
                  <a:moveTo>
                    <a:pt x="389" y="115"/>
                  </a:moveTo>
                  <a:cubicBezTo>
                    <a:pt x="384" y="21"/>
                    <a:pt x="50" y="0"/>
                    <a:pt x="0" y="115"/>
                  </a:cubicBezTo>
                  <a:cubicBezTo>
                    <a:pt x="220" y="105"/>
                    <a:pt x="303" y="247"/>
                    <a:pt x="389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2" name="Google Shape;63302;p26"/>
            <p:cNvSpPr/>
            <p:nvPr/>
          </p:nvSpPr>
          <p:spPr>
            <a:xfrm>
              <a:off x="874486" y="1756411"/>
              <a:ext cx="25592" cy="10990"/>
            </a:xfrm>
            <a:custGeom>
              <a:avLst/>
              <a:gdLst/>
              <a:ahLst/>
              <a:cxnLst/>
              <a:rect l="l" t="t" r="r" b="b"/>
              <a:pathLst>
                <a:path w="717" h="365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7"/>
                    <a:pt x="614" y="21"/>
                    <a:pt x="275" y="0"/>
                  </a:cubicBezTo>
                  <a:cubicBezTo>
                    <a:pt x="215" y="123"/>
                    <a:pt x="1" y="173"/>
                    <a:pt x="83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3" name="Google Shape;63303;p26"/>
            <p:cNvSpPr/>
            <p:nvPr/>
          </p:nvSpPr>
          <p:spPr>
            <a:xfrm>
              <a:off x="4619595" y="1751293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70"/>
                  </a:moveTo>
                  <a:cubicBezTo>
                    <a:pt x="411" y="225"/>
                    <a:pt x="429" y="1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4" name="Google Shape;63304;p26"/>
            <p:cNvSpPr/>
            <p:nvPr/>
          </p:nvSpPr>
          <p:spPr>
            <a:xfrm>
              <a:off x="1214593" y="17587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4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5" name="Google Shape;63305;p26"/>
            <p:cNvSpPr/>
            <p:nvPr/>
          </p:nvSpPr>
          <p:spPr>
            <a:xfrm>
              <a:off x="5826301" y="1753671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6" name="Google Shape;63306;p26"/>
            <p:cNvSpPr/>
            <p:nvPr/>
          </p:nvSpPr>
          <p:spPr>
            <a:xfrm>
              <a:off x="4717177" y="1753671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3"/>
                  </a:moveTo>
                  <a:lnTo>
                    <a:pt x="414" y="90"/>
                  </a:lnTo>
                  <a:cubicBezTo>
                    <a:pt x="219" y="90"/>
                    <a:pt x="185" y="16"/>
                    <a:pt x="27" y="0"/>
                  </a:cubicBezTo>
                  <a:cubicBezTo>
                    <a:pt x="46" y="144"/>
                    <a:pt x="1" y="315"/>
                    <a:pt x="414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7" name="Google Shape;63307;p26"/>
            <p:cNvSpPr/>
            <p:nvPr/>
          </p:nvSpPr>
          <p:spPr>
            <a:xfrm>
              <a:off x="860066" y="175565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8" name="Google Shape;63308;p26"/>
            <p:cNvSpPr/>
            <p:nvPr/>
          </p:nvSpPr>
          <p:spPr>
            <a:xfrm>
              <a:off x="8834195" y="1750359"/>
              <a:ext cx="13884" cy="674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1"/>
                    <a:pt x="337" y="224"/>
                    <a:pt x="388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9" name="Google Shape;63309;p26"/>
            <p:cNvSpPr/>
            <p:nvPr/>
          </p:nvSpPr>
          <p:spPr>
            <a:xfrm>
              <a:off x="9050916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0" name="Google Shape;63310;p26"/>
            <p:cNvSpPr/>
            <p:nvPr/>
          </p:nvSpPr>
          <p:spPr>
            <a:xfrm>
              <a:off x="8968289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2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1" name="Google Shape;63311;p26"/>
            <p:cNvSpPr/>
            <p:nvPr/>
          </p:nvSpPr>
          <p:spPr>
            <a:xfrm>
              <a:off x="8625790" y="1736449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9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2" name="Google Shape;63312;p26"/>
            <p:cNvSpPr/>
            <p:nvPr/>
          </p:nvSpPr>
          <p:spPr>
            <a:xfrm>
              <a:off x="1768602" y="174469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3" name="Google Shape;63313;p26"/>
            <p:cNvSpPr/>
            <p:nvPr/>
          </p:nvSpPr>
          <p:spPr>
            <a:xfrm>
              <a:off x="1744689" y="1731812"/>
              <a:ext cx="22986" cy="13700"/>
            </a:xfrm>
            <a:custGeom>
              <a:avLst/>
              <a:gdLst/>
              <a:ahLst/>
              <a:cxnLst/>
              <a:rect l="l" t="t" r="r" b="b"/>
              <a:pathLst>
                <a:path w="644" h="455" extrusionOk="0">
                  <a:moveTo>
                    <a:pt x="1" y="92"/>
                  </a:moveTo>
                  <a:lnTo>
                    <a:pt x="1" y="455"/>
                  </a:lnTo>
                  <a:lnTo>
                    <a:pt x="578" y="455"/>
                  </a:lnTo>
                  <a:cubicBezTo>
                    <a:pt x="629" y="217"/>
                    <a:pt x="643" y="0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4" name="Google Shape;63314;p26"/>
            <p:cNvSpPr/>
            <p:nvPr/>
          </p:nvSpPr>
          <p:spPr>
            <a:xfrm>
              <a:off x="8118324" y="1731812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2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5" name="Google Shape;63315;p26"/>
            <p:cNvSpPr/>
            <p:nvPr/>
          </p:nvSpPr>
          <p:spPr>
            <a:xfrm>
              <a:off x="3905901" y="1736600"/>
              <a:ext cx="13777" cy="7407"/>
            </a:xfrm>
            <a:custGeom>
              <a:avLst/>
              <a:gdLst/>
              <a:ahLst/>
              <a:cxnLst/>
              <a:rect l="l" t="t" r="r" b="b"/>
              <a:pathLst>
                <a:path w="386" h="246" extrusionOk="0">
                  <a:moveTo>
                    <a:pt x="386" y="113"/>
                  </a:moveTo>
                  <a:cubicBezTo>
                    <a:pt x="383" y="21"/>
                    <a:pt x="49" y="1"/>
                    <a:pt x="1" y="113"/>
                  </a:cubicBezTo>
                  <a:cubicBezTo>
                    <a:pt x="216" y="104"/>
                    <a:pt x="304" y="246"/>
                    <a:pt x="386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6" name="Google Shape;63316;p26"/>
            <p:cNvSpPr/>
            <p:nvPr/>
          </p:nvSpPr>
          <p:spPr>
            <a:xfrm>
              <a:off x="1541388" y="173927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7" name="Google Shape;63317;p26"/>
            <p:cNvSpPr/>
            <p:nvPr/>
          </p:nvSpPr>
          <p:spPr>
            <a:xfrm>
              <a:off x="560719" y="1736931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3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8" name="Google Shape;63318;p26"/>
            <p:cNvSpPr/>
            <p:nvPr/>
          </p:nvSpPr>
          <p:spPr>
            <a:xfrm>
              <a:off x="271615" y="1733649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2"/>
                  </a:moveTo>
                  <a:cubicBezTo>
                    <a:pt x="515" y="2"/>
                    <a:pt x="54" y="1"/>
                    <a:pt x="1" y="211"/>
                  </a:cubicBezTo>
                  <a:cubicBezTo>
                    <a:pt x="257" y="328"/>
                    <a:pt x="719" y="331"/>
                    <a:pt x="775" y="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9" name="Google Shape;63319;p26"/>
            <p:cNvSpPr/>
            <p:nvPr/>
          </p:nvSpPr>
          <p:spPr>
            <a:xfrm>
              <a:off x="4135935" y="1723442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0" name="Google Shape;63320;p26"/>
            <p:cNvSpPr/>
            <p:nvPr/>
          </p:nvSpPr>
          <p:spPr>
            <a:xfrm>
              <a:off x="860887" y="1731993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7"/>
                  </a:moveTo>
                  <a:cubicBezTo>
                    <a:pt x="322" y="181"/>
                    <a:pt x="344" y="292"/>
                    <a:pt x="656" y="266"/>
                  </a:cubicBezTo>
                  <a:cubicBezTo>
                    <a:pt x="955" y="44"/>
                    <a:pt x="1" y="1"/>
                    <a:pt x="75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1" name="Google Shape;63321;p26"/>
            <p:cNvSpPr/>
            <p:nvPr/>
          </p:nvSpPr>
          <p:spPr>
            <a:xfrm>
              <a:off x="6958482" y="173380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1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2" name="Google Shape;63322;p26"/>
            <p:cNvSpPr/>
            <p:nvPr/>
          </p:nvSpPr>
          <p:spPr>
            <a:xfrm>
              <a:off x="5981739" y="1726333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3"/>
                    <a:pt x="84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3" name="Google Shape;63323;p26"/>
            <p:cNvSpPr/>
            <p:nvPr/>
          </p:nvSpPr>
          <p:spPr>
            <a:xfrm>
              <a:off x="2912347" y="1722599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4" name="Google Shape;63324;p26"/>
            <p:cNvSpPr/>
            <p:nvPr/>
          </p:nvSpPr>
          <p:spPr>
            <a:xfrm>
              <a:off x="2177345" y="1723593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8"/>
                    <a:pt x="26" y="1"/>
                  </a:cubicBezTo>
                  <a:cubicBezTo>
                    <a:pt x="46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5" name="Google Shape;63325;p26"/>
            <p:cNvSpPr/>
            <p:nvPr/>
          </p:nvSpPr>
          <p:spPr>
            <a:xfrm>
              <a:off x="1909763" y="1729103"/>
              <a:ext cx="13920" cy="2740"/>
            </a:xfrm>
            <a:custGeom>
              <a:avLst/>
              <a:gdLst/>
              <a:ahLst/>
              <a:cxnLst/>
              <a:rect l="l" t="t" r="r" b="b"/>
              <a:pathLst>
                <a:path w="390" h="91" extrusionOk="0">
                  <a:moveTo>
                    <a:pt x="390" y="0"/>
                  </a:moveTo>
                  <a:cubicBezTo>
                    <a:pt x="240" y="20"/>
                    <a:pt x="6" y="2"/>
                    <a:pt x="1" y="90"/>
                  </a:cubicBezTo>
                  <a:cubicBezTo>
                    <a:pt x="153" y="71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6" name="Google Shape;63326;p26"/>
            <p:cNvSpPr/>
            <p:nvPr/>
          </p:nvSpPr>
          <p:spPr>
            <a:xfrm>
              <a:off x="3998736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42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7" name="Google Shape;63327;p26"/>
            <p:cNvSpPr/>
            <p:nvPr/>
          </p:nvSpPr>
          <p:spPr>
            <a:xfrm>
              <a:off x="804994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8" name="Google Shape;63328;p26"/>
            <p:cNvSpPr/>
            <p:nvPr/>
          </p:nvSpPr>
          <p:spPr>
            <a:xfrm>
              <a:off x="6982645" y="1720853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9" name="Google Shape;63329;p26"/>
            <p:cNvSpPr/>
            <p:nvPr/>
          </p:nvSpPr>
          <p:spPr>
            <a:xfrm>
              <a:off x="3155694" y="171814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0" name="Google Shape;63330;p26"/>
            <p:cNvSpPr/>
            <p:nvPr/>
          </p:nvSpPr>
          <p:spPr>
            <a:xfrm>
              <a:off x="2086081" y="1715524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9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1" name="Google Shape;63331;p26"/>
            <p:cNvSpPr/>
            <p:nvPr/>
          </p:nvSpPr>
          <p:spPr>
            <a:xfrm>
              <a:off x="3138455" y="171733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0" y="27"/>
                  </a:moveTo>
                  <a:cubicBezTo>
                    <a:pt x="236" y="1"/>
                    <a:pt x="0" y="71"/>
                    <a:pt x="98" y="117"/>
                  </a:cubicBezTo>
                  <a:cubicBezTo>
                    <a:pt x="151" y="143"/>
                    <a:pt x="389" y="73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2" name="Google Shape;63332;p26"/>
            <p:cNvSpPr/>
            <p:nvPr/>
          </p:nvSpPr>
          <p:spPr>
            <a:xfrm>
              <a:off x="2226528" y="1718143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4" y="0"/>
                  </a:moveTo>
                  <a:cubicBezTo>
                    <a:pt x="236" y="20"/>
                    <a:pt x="2" y="1"/>
                    <a:pt x="1" y="90"/>
                  </a:cubicBezTo>
                  <a:cubicBezTo>
                    <a:pt x="148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3" name="Google Shape;63333;p26"/>
            <p:cNvSpPr/>
            <p:nvPr/>
          </p:nvSpPr>
          <p:spPr>
            <a:xfrm>
              <a:off x="2081869" y="2385228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1"/>
                  </a:cubicBezTo>
                  <a:cubicBezTo>
                    <a:pt x="228" y="288"/>
                    <a:pt x="209" y="417"/>
                    <a:pt x="194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4" name="Google Shape;63334;p26"/>
            <p:cNvSpPr/>
            <p:nvPr/>
          </p:nvSpPr>
          <p:spPr>
            <a:xfrm>
              <a:off x="8772305" y="2095403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4"/>
                  </a:moveTo>
                  <a:cubicBezTo>
                    <a:pt x="898" y="123"/>
                    <a:pt x="459" y="57"/>
                    <a:pt x="1" y="0"/>
                  </a:cubicBezTo>
                  <a:cubicBezTo>
                    <a:pt x="79" y="236"/>
                    <a:pt x="601" y="262"/>
                    <a:pt x="964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5" name="Google Shape;63335;p26"/>
            <p:cNvSpPr/>
            <p:nvPr/>
          </p:nvSpPr>
          <p:spPr>
            <a:xfrm>
              <a:off x="9095424" y="1868505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9"/>
                    <a:pt x="780" y="0"/>
                  </a:cubicBezTo>
                  <a:cubicBezTo>
                    <a:pt x="610" y="161"/>
                    <a:pt x="0" y="116"/>
                    <a:pt x="204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6" name="Google Shape;63336;p26"/>
            <p:cNvSpPr/>
            <p:nvPr/>
          </p:nvSpPr>
          <p:spPr>
            <a:xfrm>
              <a:off x="835332" y="1796094"/>
              <a:ext cx="35193" cy="10147"/>
            </a:xfrm>
            <a:custGeom>
              <a:avLst/>
              <a:gdLst/>
              <a:ahLst/>
              <a:cxnLst/>
              <a:rect l="l" t="t" r="r" b="b"/>
              <a:pathLst>
                <a:path w="986" h="337" extrusionOk="0">
                  <a:moveTo>
                    <a:pt x="406" y="317"/>
                  </a:moveTo>
                  <a:cubicBezTo>
                    <a:pt x="484" y="163"/>
                    <a:pt x="655" y="336"/>
                    <a:pt x="986" y="317"/>
                  </a:cubicBezTo>
                  <a:lnTo>
                    <a:pt x="986" y="43"/>
                  </a:lnTo>
                  <a:cubicBezTo>
                    <a:pt x="612" y="1"/>
                    <a:pt x="0" y="289"/>
                    <a:pt x="406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7" name="Google Shape;63337;p26"/>
            <p:cNvSpPr/>
            <p:nvPr/>
          </p:nvSpPr>
          <p:spPr>
            <a:xfrm>
              <a:off x="808813" y="1732505"/>
              <a:ext cx="37549" cy="11111"/>
            </a:xfrm>
            <a:custGeom>
              <a:avLst/>
              <a:gdLst/>
              <a:ahLst/>
              <a:cxnLst/>
              <a:rect l="l" t="t" r="r" b="b"/>
              <a:pathLst>
                <a:path w="1052" h="369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69"/>
                    <a:pt x="960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8" name="Google Shape;63338;p26"/>
            <p:cNvSpPr/>
            <p:nvPr/>
          </p:nvSpPr>
          <p:spPr>
            <a:xfrm>
              <a:off x="8669406" y="342105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199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9" name="Google Shape;63339;p26"/>
            <p:cNvSpPr/>
            <p:nvPr/>
          </p:nvSpPr>
          <p:spPr>
            <a:xfrm>
              <a:off x="8066999" y="342358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39"/>
                    <a:pt x="393" y="71"/>
                    <a:pt x="294" y="23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0" name="Google Shape;63340;p26"/>
            <p:cNvSpPr/>
            <p:nvPr/>
          </p:nvSpPr>
          <p:spPr>
            <a:xfrm>
              <a:off x="3244567" y="342159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2"/>
                    <a:pt x="606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1" name="Google Shape;63341;p26"/>
            <p:cNvSpPr/>
            <p:nvPr/>
          </p:nvSpPr>
          <p:spPr>
            <a:xfrm>
              <a:off x="113821" y="3421443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9" y="5"/>
                  </a:moveTo>
                  <a:cubicBezTo>
                    <a:pt x="246" y="0"/>
                    <a:pt x="83" y="73"/>
                    <a:pt x="1" y="186"/>
                  </a:cubicBezTo>
                  <a:cubicBezTo>
                    <a:pt x="302" y="178"/>
                    <a:pt x="668" y="199"/>
                    <a:pt x="57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2" name="Google Shape;63342;p26"/>
            <p:cNvSpPr/>
            <p:nvPr/>
          </p:nvSpPr>
          <p:spPr>
            <a:xfrm>
              <a:off x="2670678" y="342081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0"/>
                    <a:pt x="0" y="68"/>
                    <a:pt x="102" y="118"/>
                  </a:cubicBezTo>
                  <a:cubicBezTo>
                    <a:pt x="155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3" name="Google Shape;63343;p26"/>
            <p:cNvSpPr/>
            <p:nvPr/>
          </p:nvSpPr>
          <p:spPr>
            <a:xfrm>
              <a:off x="6889989" y="3418101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1" y="116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0" y="0"/>
                    <a:pt x="1" y="68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4" name="Google Shape;63344;p26"/>
            <p:cNvSpPr/>
            <p:nvPr/>
          </p:nvSpPr>
          <p:spPr>
            <a:xfrm>
              <a:off x="5196732" y="3418101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1" y="0"/>
                    <a:pt x="1" y="68"/>
                    <a:pt x="102" y="116"/>
                  </a:cubicBezTo>
                  <a:cubicBezTo>
                    <a:pt x="155" y="140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5" name="Google Shape;63345;p26"/>
            <p:cNvSpPr/>
            <p:nvPr/>
          </p:nvSpPr>
          <p:spPr>
            <a:xfrm>
              <a:off x="1827636" y="3405154"/>
              <a:ext cx="39761" cy="13730"/>
            </a:xfrm>
            <a:custGeom>
              <a:avLst/>
              <a:gdLst/>
              <a:ahLst/>
              <a:cxnLst/>
              <a:rect l="l" t="t" r="r" b="b"/>
              <a:pathLst>
                <a:path w="1114" h="456" extrusionOk="0">
                  <a:moveTo>
                    <a:pt x="577" y="1"/>
                  </a:moveTo>
                  <a:cubicBezTo>
                    <a:pt x="405" y="161"/>
                    <a:pt x="113" y="266"/>
                    <a:pt x="0" y="455"/>
                  </a:cubicBezTo>
                  <a:cubicBezTo>
                    <a:pt x="388" y="449"/>
                    <a:pt x="1114" y="142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6" name="Google Shape;63346;p26"/>
            <p:cNvSpPr/>
            <p:nvPr/>
          </p:nvSpPr>
          <p:spPr>
            <a:xfrm>
              <a:off x="1665738" y="3415331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101" y="117"/>
                  </a:moveTo>
                  <a:cubicBezTo>
                    <a:pt x="154" y="141"/>
                    <a:pt x="396" y="73"/>
                    <a:pt x="291" y="24"/>
                  </a:cubicBezTo>
                  <a:cubicBezTo>
                    <a:pt x="239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7" name="Google Shape;63347;p26"/>
            <p:cNvSpPr/>
            <p:nvPr/>
          </p:nvSpPr>
          <p:spPr>
            <a:xfrm>
              <a:off x="1087602" y="341262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4"/>
                    <a:pt x="290" y="27"/>
                  </a:cubicBezTo>
                  <a:cubicBezTo>
                    <a:pt x="241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8" name="Google Shape;63348;p26"/>
            <p:cNvSpPr/>
            <p:nvPr/>
          </p:nvSpPr>
          <p:spPr>
            <a:xfrm>
              <a:off x="2732675" y="340988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7"/>
                  </a:moveTo>
                  <a:cubicBezTo>
                    <a:pt x="152" y="140"/>
                    <a:pt x="391" y="72"/>
                    <a:pt x="295" y="25"/>
                  </a:cubicBezTo>
                  <a:cubicBezTo>
                    <a:pt x="237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9" name="Google Shape;63349;p26"/>
            <p:cNvSpPr/>
            <p:nvPr/>
          </p:nvSpPr>
          <p:spPr>
            <a:xfrm>
              <a:off x="2867019" y="340515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0" name="Google Shape;63350;p26"/>
            <p:cNvSpPr/>
            <p:nvPr/>
          </p:nvSpPr>
          <p:spPr>
            <a:xfrm>
              <a:off x="6556306" y="340205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5"/>
                    <a:pt x="157" y="207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1" name="Google Shape;63351;p26"/>
            <p:cNvSpPr/>
            <p:nvPr/>
          </p:nvSpPr>
          <p:spPr>
            <a:xfrm>
              <a:off x="4222952" y="340205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2" name="Google Shape;63352;p26"/>
            <p:cNvSpPr/>
            <p:nvPr/>
          </p:nvSpPr>
          <p:spPr>
            <a:xfrm>
              <a:off x="536948" y="34043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3" name="Google Shape;63353;p26"/>
            <p:cNvSpPr/>
            <p:nvPr/>
          </p:nvSpPr>
          <p:spPr>
            <a:xfrm>
              <a:off x="5475664" y="33969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8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6"/>
                    <a:pt x="388" y="274"/>
                  </a:cubicBezTo>
                  <a:cubicBezTo>
                    <a:pt x="387" y="182"/>
                    <a:pt x="542" y="167"/>
                    <a:pt x="58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4" name="Google Shape;63354;p26"/>
            <p:cNvSpPr/>
            <p:nvPr/>
          </p:nvSpPr>
          <p:spPr>
            <a:xfrm>
              <a:off x="4844918" y="3396513"/>
              <a:ext cx="33551" cy="15868"/>
            </a:xfrm>
            <a:custGeom>
              <a:avLst/>
              <a:gdLst/>
              <a:ahLst/>
              <a:cxnLst/>
              <a:rect l="l" t="t" r="r" b="b"/>
              <a:pathLst>
                <a:path w="940" h="527" extrusionOk="0">
                  <a:moveTo>
                    <a:pt x="895" y="196"/>
                  </a:moveTo>
                  <a:cubicBezTo>
                    <a:pt x="939" y="142"/>
                    <a:pt x="604" y="1"/>
                    <a:pt x="510" y="15"/>
                  </a:cubicBezTo>
                  <a:cubicBezTo>
                    <a:pt x="1" y="89"/>
                    <a:pt x="633" y="527"/>
                    <a:pt x="895" y="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5" name="Google Shape;63355;p26"/>
            <p:cNvSpPr/>
            <p:nvPr/>
          </p:nvSpPr>
          <p:spPr>
            <a:xfrm>
              <a:off x="416667" y="3388173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9" y="1"/>
                    <a:pt x="0" y="201"/>
                  </a:cubicBezTo>
                  <a:cubicBezTo>
                    <a:pt x="302" y="240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6" name="Google Shape;63356;p26"/>
            <p:cNvSpPr/>
            <p:nvPr/>
          </p:nvSpPr>
          <p:spPr>
            <a:xfrm>
              <a:off x="822733" y="3377815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5"/>
                  </a:moveTo>
                  <a:cubicBezTo>
                    <a:pt x="1320" y="440"/>
                    <a:pt x="1412" y="300"/>
                    <a:pt x="1350" y="92"/>
                  </a:cubicBezTo>
                  <a:cubicBezTo>
                    <a:pt x="721" y="144"/>
                    <a:pt x="451" y="30"/>
                    <a:pt x="1" y="0"/>
                  </a:cubicBezTo>
                  <a:cubicBezTo>
                    <a:pt x="229" y="256"/>
                    <a:pt x="314" y="580"/>
                    <a:pt x="1157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7" name="Google Shape;63357;p26"/>
            <p:cNvSpPr/>
            <p:nvPr/>
          </p:nvSpPr>
          <p:spPr>
            <a:xfrm>
              <a:off x="1189645" y="3375106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6"/>
                    <a:pt x="531" y="358"/>
                    <a:pt x="713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8" name="Google Shape;63358;p26"/>
            <p:cNvSpPr/>
            <p:nvPr/>
          </p:nvSpPr>
          <p:spPr>
            <a:xfrm>
              <a:off x="6690364" y="338251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6"/>
                  </a:cubicBezTo>
                  <a:cubicBezTo>
                    <a:pt x="244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9" name="Google Shape;63359;p26"/>
            <p:cNvSpPr/>
            <p:nvPr/>
          </p:nvSpPr>
          <p:spPr>
            <a:xfrm>
              <a:off x="6611343" y="337781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0" name="Google Shape;63360;p26"/>
            <p:cNvSpPr/>
            <p:nvPr/>
          </p:nvSpPr>
          <p:spPr>
            <a:xfrm>
              <a:off x="5234673" y="3377243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1"/>
                  </a:moveTo>
                  <a:cubicBezTo>
                    <a:pt x="346" y="1"/>
                    <a:pt x="174" y="55"/>
                    <a:pt x="0" y="111"/>
                  </a:cubicBezTo>
                  <a:cubicBezTo>
                    <a:pt x="5" y="202"/>
                    <a:pt x="341" y="224"/>
                    <a:pt x="38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1" name="Google Shape;63361;p26"/>
            <p:cNvSpPr/>
            <p:nvPr/>
          </p:nvSpPr>
          <p:spPr>
            <a:xfrm>
              <a:off x="8006537" y="3366886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3"/>
                    <a:pt x="0" y="64"/>
                    <a:pt x="59" y="273"/>
                  </a:cubicBezTo>
                  <a:cubicBezTo>
                    <a:pt x="397" y="546"/>
                    <a:pt x="1252" y="143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2" name="Google Shape;63362;p26"/>
            <p:cNvSpPr/>
            <p:nvPr/>
          </p:nvSpPr>
          <p:spPr>
            <a:xfrm>
              <a:off x="6683547" y="337432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3" name="Google Shape;63363;p26"/>
            <p:cNvSpPr/>
            <p:nvPr/>
          </p:nvSpPr>
          <p:spPr>
            <a:xfrm>
              <a:off x="9075543" y="336962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4" name="Google Shape;63364;p26"/>
            <p:cNvSpPr/>
            <p:nvPr/>
          </p:nvSpPr>
          <p:spPr>
            <a:xfrm>
              <a:off x="5841969" y="3359780"/>
              <a:ext cx="22165" cy="16169"/>
            </a:xfrm>
            <a:custGeom>
              <a:avLst/>
              <a:gdLst/>
              <a:ahLst/>
              <a:cxnLst/>
              <a:rect l="l" t="t" r="r" b="b"/>
              <a:pathLst>
                <a:path w="621" h="537" extrusionOk="0">
                  <a:moveTo>
                    <a:pt x="343" y="509"/>
                  </a:moveTo>
                  <a:cubicBezTo>
                    <a:pt x="403" y="385"/>
                    <a:pt x="620" y="334"/>
                    <a:pt x="538" y="144"/>
                  </a:cubicBezTo>
                  <a:cubicBezTo>
                    <a:pt x="0" y="0"/>
                    <a:pt x="4" y="537"/>
                    <a:pt x="343" y="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5" name="Google Shape;63365;p26"/>
            <p:cNvSpPr/>
            <p:nvPr/>
          </p:nvSpPr>
          <p:spPr>
            <a:xfrm>
              <a:off x="5410169" y="336884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0" y="143"/>
                    <a:pt x="394" y="72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6" name="Google Shape;63366;p26"/>
            <p:cNvSpPr/>
            <p:nvPr/>
          </p:nvSpPr>
          <p:spPr>
            <a:xfrm>
              <a:off x="2537012" y="3359780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1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7" name="Google Shape;63367;p26"/>
            <p:cNvSpPr/>
            <p:nvPr/>
          </p:nvSpPr>
          <p:spPr>
            <a:xfrm>
              <a:off x="1440273" y="3354662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2"/>
                    <a:pt x="655" y="0"/>
                    <a:pt x="54" y="43"/>
                  </a:cubicBezTo>
                  <a:cubicBezTo>
                    <a:pt x="1" y="250"/>
                    <a:pt x="100" y="384"/>
                    <a:pt x="439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8" name="Google Shape;63368;p26"/>
            <p:cNvSpPr/>
            <p:nvPr/>
          </p:nvSpPr>
          <p:spPr>
            <a:xfrm>
              <a:off x="8886091" y="336068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0" y="115"/>
                  </a:moveTo>
                  <a:cubicBezTo>
                    <a:pt x="155" y="141"/>
                    <a:pt x="396" y="73"/>
                    <a:pt x="293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9" name="Google Shape;63369;p26"/>
            <p:cNvSpPr/>
            <p:nvPr/>
          </p:nvSpPr>
          <p:spPr>
            <a:xfrm>
              <a:off x="8941270" y="3357974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0" name="Google Shape;63370;p26"/>
            <p:cNvSpPr/>
            <p:nvPr/>
          </p:nvSpPr>
          <p:spPr>
            <a:xfrm>
              <a:off x="6907335" y="3348339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1" name="Google Shape;63371;p26"/>
            <p:cNvSpPr/>
            <p:nvPr/>
          </p:nvSpPr>
          <p:spPr>
            <a:xfrm>
              <a:off x="2619139" y="3355234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6"/>
                  </a:moveTo>
                  <a:cubicBezTo>
                    <a:pt x="385" y="24"/>
                    <a:pt x="50" y="1"/>
                    <a:pt x="1" y="116"/>
                  </a:cubicBezTo>
                  <a:cubicBezTo>
                    <a:pt x="217" y="105"/>
                    <a:pt x="300" y="248"/>
                    <a:pt x="38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2" name="Google Shape;63372;p26"/>
            <p:cNvSpPr/>
            <p:nvPr/>
          </p:nvSpPr>
          <p:spPr>
            <a:xfrm>
              <a:off x="865599" y="3339517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5"/>
                    <a:pt x="725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3" name="Google Shape;63373;p26"/>
            <p:cNvSpPr/>
            <p:nvPr/>
          </p:nvSpPr>
          <p:spPr>
            <a:xfrm>
              <a:off x="6132858" y="334704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1" y="0"/>
                    <a:pt x="1" y="69"/>
                    <a:pt x="102" y="115"/>
                  </a:cubicBezTo>
                  <a:cubicBezTo>
                    <a:pt x="155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4" name="Google Shape;63374;p26"/>
            <p:cNvSpPr/>
            <p:nvPr/>
          </p:nvSpPr>
          <p:spPr>
            <a:xfrm>
              <a:off x="6052908" y="3345027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2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5" name="Google Shape;63375;p26"/>
            <p:cNvSpPr/>
            <p:nvPr/>
          </p:nvSpPr>
          <p:spPr>
            <a:xfrm>
              <a:off x="1387485" y="3335242"/>
              <a:ext cx="20238" cy="13670"/>
            </a:xfrm>
            <a:custGeom>
              <a:avLst/>
              <a:gdLst/>
              <a:ahLst/>
              <a:cxnLst/>
              <a:rect l="l" t="t" r="r" b="b"/>
              <a:pathLst>
                <a:path w="567" h="454" extrusionOk="0">
                  <a:moveTo>
                    <a:pt x="376" y="417"/>
                  </a:moveTo>
                  <a:cubicBezTo>
                    <a:pt x="386" y="362"/>
                    <a:pt x="403" y="309"/>
                    <a:pt x="566" y="326"/>
                  </a:cubicBezTo>
                  <a:lnTo>
                    <a:pt x="566" y="144"/>
                  </a:lnTo>
                  <a:cubicBezTo>
                    <a:pt x="95" y="1"/>
                    <a:pt x="1" y="454"/>
                    <a:pt x="376" y="4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6" name="Google Shape;63376;p26"/>
            <p:cNvSpPr/>
            <p:nvPr/>
          </p:nvSpPr>
          <p:spPr>
            <a:xfrm>
              <a:off x="5244988" y="33415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7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7" name="Google Shape;63377;p26"/>
            <p:cNvSpPr/>
            <p:nvPr/>
          </p:nvSpPr>
          <p:spPr>
            <a:xfrm>
              <a:off x="84304" y="3336777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8" name="Google Shape;63378;p26"/>
            <p:cNvSpPr/>
            <p:nvPr/>
          </p:nvSpPr>
          <p:spPr>
            <a:xfrm>
              <a:off x="8428486" y="3336506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2" y="102"/>
                  </a:moveTo>
                  <a:cubicBezTo>
                    <a:pt x="194" y="53"/>
                    <a:pt x="37" y="0"/>
                    <a:pt x="0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9" name="Google Shape;63379;p26"/>
            <p:cNvSpPr/>
            <p:nvPr/>
          </p:nvSpPr>
          <p:spPr>
            <a:xfrm>
              <a:off x="5282892" y="3331388"/>
              <a:ext cx="22629" cy="13670"/>
            </a:xfrm>
            <a:custGeom>
              <a:avLst/>
              <a:gdLst/>
              <a:ahLst/>
              <a:cxnLst/>
              <a:rect l="l" t="t" r="r" b="b"/>
              <a:pathLst>
                <a:path w="634" h="454" extrusionOk="0">
                  <a:moveTo>
                    <a:pt x="580" y="362"/>
                  </a:moveTo>
                  <a:cubicBezTo>
                    <a:pt x="633" y="155"/>
                    <a:pt x="534" y="22"/>
                    <a:pt x="195" y="1"/>
                  </a:cubicBezTo>
                  <a:cubicBezTo>
                    <a:pt x="239" y="160"/>
                    <a:pt x="0" y="454"/>
                    <a:pt x="580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0" name="Google Shape;63380;p26"/>
            <p:cNvSpPr/>
            <p:nvPr/>
          </p:nvSpPr>
          <p:spPr>
            <a:xfrm>
              <a:off x="3965685" y="3320429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6"/>
                  </a:moveTo>
                  <a:cubicBezTo>
                    <a:pt x="1606" y="369"/>
                    <a:pt x="632" y="111"/>
                    <a:pt x="72" y="0"/>
                  </a:cubicBezTo>
                  <a:cubicBezTo>
                    <a:pt x="1" y="427"/>
                    <a:pt x="418" y="623"/>
                    <a:pt x="1037" y="7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1" name="Google Shape;63381;p26"/>
            <p:cNvSpPr/>
            <p:nvPr/>
          </p:nvSpPr>
          <p:spPr>
            <a:xfrm>
              <a:off x="8452542" y="333334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3" y="141"/>
                    <a:pt x="393" y="70"/>
                    <a:pt x="292" y="24"/>
                  </a:cubicBezTo>
                  <a:cubicBezTo>
                    <a:pt x="238" y="1"/>
                    <a:pt x="0" y="69"/>
                    <a:pt x="99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2" name="Google Shape;63382;p26"/>
            <p:cNvSpPr/>
            <p:nvPr/>
          </p:nvSpPr>
          <p:spPr>
            <a:xfrm>
              <a:off x="578244" y="3333345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1"/>
                    <a:pt x="394" y="70"/>
                    <a:pt x="294" y="24"/>
                  </a:cubicBezTo>
                  <a:cubicBezTo>
                    <a:pt x="240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3" name="Google Shape;63383;p26"/>
            <p:cNvSpPr/>
            <p:nvPr/>
          </p:nvSpPr>
          <p:spPr>
            <a:xfrm>
              <a:off x="5196732" y="33305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8"/>
                  </a:moveTo>
                  <a:cubicBezTo>
                    <a:pt x="241" y="0"/>
                    <a:pt x="1" y="71"/>
                    <a:pt x="102" y="116"/>
                  </a:cubicBezTo>
                  <a:cubicBezTo>
                    <a:pt x="155" y="141"/>
                    <a:pt x="395" y="73"/>
                    <a:pt x="294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4" name="Google Shape;63384;p26"/>
            <p:cNvSpPr/>
            <p:nvPr/>
          </p:nvSpPr>
          <p:spPr>
            <a:xfrm>
              <a:off x="1655495" y="3321934"/>
              <a:ext cx="34872" cy="15296"/>
            </a:xfrm>
            <a:custGeom>
              <a:avLst/>
              <a:gdLst/>
              <a:ahLst/>
              <a:cxnLst/>
              <a:rect l="l" t="t" r="r" b="b"/>
              <a:pathLst>
                <a:path w="977" h="508" extrusionOk="0">
                  <a:moveTo>
                    <a:pt x="773" y="403"/>
                  </a:moveTo>
                  <a:cubicBezTo>
                    <a:pt x="977" y="174"/>
                    <a:pt x="122" y="0"/>
                    <a:pt x="0" y="222"/>
                  </a:cubicBezTo>
                  <a:cubicBezTo>
                    <a:pt x="307" y="260"/>
                    <a:pt x="166" y="508"/>
                    <a:pt x="773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5" name="Google Shape;63385;p26"/>
            <p:cNvSpPr/>
            <p:nvPr/>
          </p:nvSpPr>
          <p:spPr>
            <a:xfrm>
              <a:off x="323796" y="3328257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9" y="193"/>
                  </a:moveTo>
                  <a:cubicBezTo>
                    <a:pt x="479" y="102"/>
                    <a:pt x="634" y="86"/>
                    <a:pt x="672" y="12"/>
                  </a:cubicBezTo>
                  <a:cubicBezTo>
                    <a:pt x="368" y="22"/>
                    <a:pt x="1" y="0"/>
                    <a:pt x="92" y="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6" name="Google Shape;63386;p26"/>
            <p:cNvSpPr/>
            <p:nvPr/>
          </p:nvSpPr>
          <p:spPr>
            <a:xfrm>
              <a:off x="2564138" y="3328588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0" y="94"/>
                  </a:moveTo>
                  <a:cubicBezTo>
                    <a:pt x="149" y="71"/>
                    <a:pt x="379" y="90"/>
                    <a:pt x="385" y="1"/>
                  </a:cubicBezTo>
                  <a:cubicBezTo>
                    <a:pt x="238" y="23"/>
                    <a:pt x="5" y="4"/>
                    <a:pt x="0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7" name="Google Shape;63387;p26"/>
            <p:cNvSpPr/>
            <p:nvPr/>
          </p:nvSpPr>
          <p:spPr>
            <a:xfrm>
              <a:off x="1934177" y="332786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1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8" name="Google Shape;63388;p26"/>
            <p:cNvSpPr/>
            <p:nvPr/>
          </p:nvSpPr>
          <p:spPr>
            <a:xfrm>
              <a:off x="7013875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9" name="Google Shape;63389;p26"/>
            <p:cNvSpPr/>
            <p:nvPr/>
          </p:nvSpPr>
          <p:spPr>
            <a:xfrm>
              <a:off x="5503218" y="3309469"/>
              <a:ext cx="33622" cy="17313"/>
            </a:xfrm>
            <a:custGeom>
              <a:avLst/>
              <a:gdLst/>
              <a:ahLst/>
              <a:cxnLst/>
              <a:rect l="l" t="t" r="r" b="b"/>
              <a:pathLst>
                <a:path w="942" h="575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5" y="575"/>
                    <a:pt x="941" y="0"/>
                    <a:pt x="0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0" name="Google Shape;63390;p26"/>
            <p:cNvSpPr/>
            <p:nvPr/>
          </p:nvSpPr>
          <p:spPr>
            <a:xfrm>
              <a:off x="4453450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1" name="Google Shape;63391;p26"/>
            <p:cNvSpPr/>
            <p:nvPr/>
          </p:nvSpPr>
          <p:spPr>
            <a:xfrm>
              <a:off x="2494396" y="3312209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3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2" name="Google Shape;63392;p26"/>
            <p:cNvSpPr/>
            <p:nvPr/>
          </p:nvSpPr>
          <p:spPr>
            <a:xfrm>
              <a:off x="5244988" y="33141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3" name="Google Shape;63393;p26"/>
            <p:cNvSpPr/>
            <p:nvPr/>
          </p:nvSpPr>
          <p:spPr>
            <a:xfrm>
              <a:off x="3073496" y="3311456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5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4" name="Google Shape;63394;p26"/>
            <p:cNvSpPr/>
            <p:nvPr/>
          </p:nvSpPr>
          <p:spPr>
            <a:xfrm>
              <a:off x="2990905" y="3312179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5" name="Google Shape;63395;p26"/>
            <p:cNvSpPr/>
            <p:nvPr/>
          </p:nvSpPr>
          <p:spPr>
            <a:xfrm>
              <a:off x="2521593" y="3309469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6" name="Google Shape;63396;p26"/>
            <p:cNvSpPr/>
            <p:nvPr/>
          </p:nvSpPr>
          <p:spPr>
            <a:xfrm>
              <a:off x="1903339" y="33090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6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7" name="Google Shape;63397;p26"/>
            <p:cNvSpPr/>
            <p:nvPr/>
          </p:nvSpPr>
          <p:spPr>
            <a:xfrm>
              <a:off x="8813922" y="3306699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8" name="Google Shape;63398;p26"/>
            <p:cNvSpPr/>
            <p:nvPr/>
          </p:nvSpPr>
          <p:spPr>
            <a:xfrm>
              <a:off x="5609794" y="330320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40" y="1"/>
                    <a:pt x="1" y="71"/>
                    <a:pt x="101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9" name="Google Shape;63399;p26"/>
            <p:cNvSpPr/>
            <p:nvPr/>
          </p:nvSpPr>
          <p:spPr>
            <a:xfrm>
              <a:off x="2509065" y="3298540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0"/>
                  </a:cubicBezTo>
                  <a:cubicBezTo>
                    <a:pt x="385" y="90"/>
                    <a:pt x="347" y="19"/>
                    <a:pt x="195" y="0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5" y="182"/>
                    <a:pt x="230" y="256"/>
                    <a:pt x="38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0" name="Google Shape;63400;p26"/>
            <p:cNvSpPr/>
            <p:nvPr/>
          </p:nvSpPr>
          <p:spPr>
            <a:xfrm>
              <a:off x="1807007" y="3291825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3"/>
                  </a:cubicBezTo>
                  <a:cubicBezTo>
                    <a:pt x="201" y="169"/>
                    <a:pt x="102" y="242"/>
                    <a:pt x="0" y="316"/>
                  </a:cubicBezTo>
                  <a:cubicBezTo>
                    <a:pt x="384" y="316"/>
                    <a:pt x="247" y="561"/>
                    <a:pt x="770" y="4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1" name="Google Shape;63401;p26"/>
            <p:cNvSpPr/>
            <p:nvPr/>
          </p:nvSpPr>
          <p:spPr>
            <a:xfrm>
              <a:off x="8810531" y="3300527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1"/>
                    <a:pt x="0" y="69"/>
                    <a:pt x="96" y="116"/>
                  </a:cubicBezTo>
                  <a:cubicBezTo>
                    <a:pt x="152" y="141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2" name="Google Shape;63402;p26"/>
            <p:cNvSpPr/>
            <p:nvPr/>
          </p:nvSpPr>
          <p:spPr>
            <a:xfrm>
              <a:off x="8597058" y="33005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3" y="141"/>
                    <a:pt x="392" y="73"/>
                    <a:pt x="291" y="24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3" name="Google Shape;63403;p26"/>
            <p:cNvSpPr/>
            <p:nvPr/>
          </p:nvSpPr>
          <p:spPr>
            <a:xfrm>
              <a:off x="5372336" y="329814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3" y="103"/>
                  </a:moveTo>
                  <a:cubicBezTo>
                    <a:pt x="0" y="156"/>
                    <a:pt x="157" y="208"/>
                    <a:pt x="195" y="103"/>
                  </a:cubicBezTo>
                  <a:cubicBezTo>
                    <a:pt x="196" y="54"/>
                    <a:pt x="38" y="0"/>
                    <a:pt x="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4" name="Google Shape;63404;p26"/>
            <p:cNvSpPr/>
            <p:nvPr/>
          </p:nvSpPr>
          <p:spPr>
            <a:xfrm>
              <a:off x="3204628" y="3288815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6" y="413"/>
                  </a:moveTo>
                  <a:cubicBezTo>
                    <a:pt x="387" y="359"/>
                    <a:pt x="402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5" name="Google Shape;63405;p26"/>
            <p:cNvSpPr/>
            <p:nvPr/>
          </p:nvSpPr>
          <p:spPr>
            <a:xfrm>
              <a:off x="8056827" y="3295830"/>
              <a:ext cx="13742" cy="2710"/>
            </a:xfrm>
            <a:custGeom>
              <a:avLst/>
              <a:gdLst/>
              <a:ahLst/>
              <a:cxnLst/>
              <a:rect l="l" t="t" r="r" b="b"/>
              <a:pathLst>
                <a:path w="385" h="90" extrusionOk="0">
                  <a:moveTo>
                    <a:pt x="385" y="0"/>
                  </a:moveTo>
                  <a:cubicBezTo>
                    <a:pt x="236" y="20"/>
                    <a:pt x="6" y="2"/>
                    <a:pt x="1" y="89"/>
                  </a:cubicBezTo>
                  <a:cubicBezTo>
                    <a:pt x="151" y="70"/>
                    <a:pt x="382" y="88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6" name="Google Shape;63406;p26"/>
            <p:cNvSpPr/>
            <p:nvPr/>
          </p:nvSpPr>
          <p:spPr>
            <a:xfrm>
              <a:off x="5489441" y="3289959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4" y="54"/>
                    <a:pt x="37" y="1"/>
                    <a:pt x="1" y="104"/>
                  </a:cubicBezTo>
                  <a:cubicBezTo>
                    <a:pt x="1" y="154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7" name="Google Shape;63407;p26"/>
            <p:cNvSpPr/>
            <p:nvPr/>
          </p:nvSpPr>
          <p:spPr>
            <a:xfrm>
              <a:off x="1452729" y="3287610"/>
              <a:ext cx="23914" cy="10298"/>
            </a:xfrm>
            <a:custGeom>
              <a:avLst/>
              <a:gdLst/>
              <a:ahLst/>
              <a:cxnLst/>
              <a:rect l="l" t="t" r="r" b="b"/>
              <a:pathLst>
                <a:path w="670" h="342" extrusionOk="0">
                  <a:moveTo>
                    <a:pt x="670" y="92"/>
                  </a:moveTo>
                  <a:cubicBezTo>
                    <a:pt x="404" y="94"/>
                    <a:pt x="247" y="49"/>
                    <a:pt x="90" y="1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8" name="Google Shape;63408;p26"/>
            <p:cNvSpPr/>
            <p:nvPr/>
          </p:nvSpPr>
          <p:spPr>
            <a:xfrm>
              <a:off x="4205677" y="3289567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3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9" name="Google Shape;63409;p26"/>
            <p:cNvSpPr/>
            <p:nvPr/>
          </p:nvSpPr>
          <p:spPr>
            <a:xfrm>
              <a:off x="1522614" y="3271954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1"/>
                  </a:moveTo>
                  <a:cubicBezTo>
                    <a:pt x="607" y="614"/>
                    <a:pt x="865" y="614"/>
                    <a:pt x="1413" y="521"/>
                  </a:cubicBezTo>
                  <a:cubicBezTo>
                    <a:pt x="1253" y="262"/>
                    <a:pt x="1102" y="1"/>
                    <a:pt x="252" y="66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0" name="Google Shape;63410;p26"/>
            <p:cNvSpPr/>
            <p:nvPr/>
          </p:nvSpPr>
          <p:spPr>
            <a:xfrm>
              <a:off x="2020337" y="327902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4"/>
                    <a:pt x="157" y="206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1" name="Google Shape;63411;p26"/>
            <p:cNvSpPr/>
            <p:nvPr/>
          </p:nvSpPr>
          <p:spPr>
            <a:xfrm>
              <a:off x="4863121" y="327939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2" name="Google Shape;63412;p26"/>
            <p:cNvSpPr/>
            <p:nvPr/>
          </p:nvSpPr>
          <p:spPr>
            <a:xfrm>
              <a:off x="2116740" y="327628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3" name="Google Shape;63413;p26"/>
            <p:cNvSpPr/>
            <p:nvPr/>
          </p:nvSpPr>
          <p:spPr>
            <a:xfrm>
              <a:off x="1707105" y="327863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7"/>
                  </a:moveTo>
                  <a:cubicBezTo>
                    <a:pt x="151" y="142"/>
                    <a:pt x="391" y="73"/>
                    <a:pt x="293" y="26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4" name="Google Shape;63414;p26"/>
            <p:cNvSpPr/>
            <p:nvPr/>
          </p:nvSpPr>
          <p:spPr>
            <a:xfrm>
              <a:off x="5027339" y="3271171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2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5"/>
                    <a:pt x="606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5" name="Google Shape;63415;p26"/>
            <p:cNvSpPr/>
            <p:nvPr/>
          </p:nvSpPr>
          <p:spPr>
            <a:xfrm>
              <a:off x="3975179" y="3273941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1" y="90"/>
                  </a:moveTo>
                  <a:cubicBezTo>
                    <a:pt x="151" y="71"/>
                    <a:pt x="379" y="89"/>
                    <a:pt x="383" y="0"/>
                  </a:cubicBezTo>
                  <a:cubicBezTo>
                    <a:pt x="236" y="20"/>
                    <a:pt x="7" y="4"/>
                    <a:pt x="1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6" name="Google Shape;63416;p26"/>
            <p:cNvSpPr/>
            <p:nvPr/>
          </p:nvSpPr>
          <p:spPr>
            <a:xfrm>
              <a:off x="2216428" y="327321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0" y="114"/>
                  </a:moveTo>
                  <a:cubicBezTo>
                    <a:pt x="153" y="139"/>
                    <a:pt x="392" y="70"/>
                    <a:pt x="292" y="24"/>
                  </a:cubicBezTo>
                  <a:cubicBezTo>
                    <a:pt x="238" y="1"/>
                    <a:pt x="0" y="67"/>
                    <a:pt x="100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7" name="Google Shape;63417;p26"/>
            <p:cNvSpPr/>
            <p:nvPr/>
          </p:nvSpPr>
          <p:spPr>
            <a:xfrm>
              <a:off x="8531814" y="327117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8" name="Google Shape;63418;p26"/>
            <p:cNvSpPr/>
            <p:nvPr/>
          </p:nvSpPr>
          <p:spPr>
            <a:xfrm>
              <a:off x="5537625" y="326265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1"/>
                    <a:pt x="1" y="102"/>
                  </a:cubicBezTo>
                  <a:cubicBezTo>
                    <a:pt x="1" y="153"/>
                    <a:pt x="156" y="206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9" name="Google Shape;63419;p26"/>
            <p:cNvSpPr/>
            <p:nvPr/>
          </p:nvSpPr>
          <p:spPr>
            <a:xfrm>
              <a:off x="2075409" y="3263012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72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0" name="Google Shape;63420;p26"/>
            <p:cNvSpPr/>
            <p:nvPr/>
          </p:nvSpPr>
          <p:spPr>
            <a:xfrm>
              <a:off x="1497166" y="325985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1" name="Google Shape;63421;p26"/>
            <p:cNvSpPr/>
            <p:nvPr/>
          </p:nvSpPr>
          <p:spPr>
            <a:xfrm>
              <a:off x="4357046" y="325951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0" y="68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2" name="Google Shape;63422;p26"/>
            <p:cNvSpPr/>
            <p:nvPr/>
          </p:nvSpPr>
          <p:spPr>
            <a:xfrm>
              <a:off x="2488971" y="3250757"/>
              <a:ext cx="20131" cy="16290"/>
            </a:xfrm>
            <a:custGeom>
              <a:avLst/>
              <a:gdLst/>
              <a:ahLst/>
              <a:cxnLst/>
              <a:rect l="l" t="t" r="r" b="b"/>
              <a:pathLst>
                <a:path w="564" h="541" extrusionOk="0">
                  <a:moveTo>
                    <a:pt x="563" y="135"/>
                  </a:moveTo>
                  <a:cubicBezTo>
                    <a:pt x="1" y="0"/>
                    <a:pt x="1" y="541"/>
                    <a:pt x="563" y="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3" name="Google Shape;63423;p26"/>
            <p:cNvSpPr/>
            <p:nvPr/>
          </p:nvSpPr>
          <p:spPr>
            <a:xfrm>
              <a:off x="6600921" y="325674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4" name="Google Shape;63424;p26"/>
            <p:cNvSpPr/>
            <p:nvPr/>
          </p:nvSpPr>
          <p:spPr>
            <a:xfrm>
              <a:off x="6249856" y="3256749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4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5" name="Google Shape;63425;p26"/>
            <p:cNvSpPr/>
            <p:nvPr/>
          </p:nvSpPr>
          <p:spPr>
            <a:xfrm>
              <a:off x="2271250" y="3249342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6" name="Google Shape;63426;p26"/>
            <p:cNvSpPr/>
            <p:nvPr/>
          </p:nvSpPr>
          <p:spPr>
            <a:xfrm>
              <a:off x="2670678" y="3251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5" y="142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7" name="Google Shape;63427;p26"/>
            <p:cNvSpPr/>
            <p:nvPr/>
          </p:nvSpPr>
          <p:spPr>
            <a:xfrm>
              <a:off x="4317214" y="3240520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2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1"/>
                    <a:pt x="327" y="409"/>
                    <a:pt x="829" y="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8" name="Google Shape;63428;p26"/>
            <p:cNvSpPr/>
            <p:nvPr/>
          </p:nvSpPr>
          <p:spPr>
            <a:xfrm>
              <a:off x="1414718" y="3242899"/>
              <a:ext cx="27519" cy="11171"/>
            </a:xfrm>
            <a:custGeom>
              <a:avLst/>
              <a:gdLst/>
              <a:ahLst/>
              <a:cxnLst/>
              <a:rect l="l" t="t" r="r" b="b"/>
              <a:pathLst>
                <a:path w="771" h="371" extrusionOk="0">
                  <a:moveTo>
                    <a:pt x="770" y="305"/>
                  </a:moveTo>
                  <a:lnTo>
                    <a:pt x="770" y="33"/>
                  </a:lnTo>
                  <a:cubicBezTo>
                    <a:pt x="483" y="50"/>
                    <a:pt x="58" y="0"/>
                    <a:pt x="0" y="124"/>
                  </a:cubicBezTo>
                  <a:cubicBezTo>
                    <a:pt x="383" y="124"/>
                    <a:pt x="243" y="371"/>
                    <a:pt x="770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9" name="Google Shape;63429;p26"/>
            <p:cNvSpPr/>
            <p:nvPr/>
          </p:nvSpPr>
          <p:spPr>
            <a:xfrm>
              <a:off x="1855119" y="3232391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0"/>
                    <a:pt x="1157" y="563"/>
                  </a:cubicBezTo>
                  <a:lnTo>
                    <a:pt x="1157" y="110"/>
                  </a:lnTo>
                  <a:cubicBezTo>
                    <a:pt x="819" y="161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0" name="Google Shape;63430;p26"/>
            <p:cNvSpPr/>
            <p:nvPr/>
          </p:nvSpPr>
          <p:spPr>
            <a:xfrm>
              <a:off x="857033" y="3232933"/>
              <a:ext cx="45865" cy="16771"/>
            </a:xfrm>
            <a:custGeom>
              <a:avLst/>
              <a:gdLst/>
              <a:ahLst/>
              <a:cxnLst/>
              <a:rect l="l" t="t" r="r" b="b"/>
              <a:pathLst>
                <a:path w="1285" h="557" extrusionOk="0">
                  <a:moveTo>
                    <a:pt x="965" y="1"/>
                  </a:moveTo>
                  <a:cubicBezTo>
                    <a:pt x="361" y="18"/>
                    <a:pt x="38" y="168"/>
                    <a:pt x="0" y="454"/>
                  </a:cubicBezTo>
                  <a:cubicBezTo>
                    <a:pt x="365" y="434"/>
                    <a:pt x="426" y="557"/>
                    <a:pt x="776" y="545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1" name="Google Shape;63431;p26"/>
            <p:cNvSpPr/>
            <p:nvPr/>
          </p:nvSpPr>
          <p:spPr>
            <a:xfrm>
              <a:off x="5613399" y="3238353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5"/>
                    <a:pt x="418" y="17"/>
                    <a:pt x="193" y="1"/>
                  </a:cubicBezTo>
                  <a:cubicBezTo>
                    <a:pt x="180" y="57"/>
                    <a:pt x="163" y="109"/>
                    <a:pt x="0" y="94"/>
                  </a:cubicBezTo>
                  <a:cubicBezTo>
                    <a:pt x="21" y="203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2" name="Google Shape;63432;p26"/>
            <p:cNvSpPr/>
            <p:nvPr/>
          </p:nvSpPr>
          <p:spPr>
            <a:xfrm>
              <a:off x="2477942" y="324311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3" name="Google Shape;63433;p26"/>
            <p:cNvSpPr/>
            <p:nvPr/>
          </p:nvSpPr>
          <p:spPr>
            <a:xfrm>
              <a:off x="4119731" y="323796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6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4" name="Google Shape;63434;p26"/>
            <p:cNvSpPr/>
            <p:nvPr/>
          </p:nvSpPr>
          <p:spPr>
            <a:xfrm>
              <a:off x="2264540" y="3237660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0"/>
                    <a:pt x="395" y="72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5" name="Google Shape;63435;p26"/>
            <p:cNvSpPr/>
            <p:nvPr/>
          </p:nvSpPr>
          <p:spPr>
            <a:xfrm>
              <a:off x="3706633" y="3235613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41" y="20"/>
                    <a:pt x="7" y="4"/>
                    <a:pt x="1" y="92"/>
                  </a:cubicBezTo>
                  <a:cubicBezTo>
                    <a:pt x="154" y="72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6" name="Google Shape;63436;p26"/>
            <p:cNvSpPr/>
            <p:nvPr/>
          </p:nvSpPr>
          <p:spPr>
            <a:xfrm>
              <a:off x="4501669" y="323218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39"/>
                    <a:pt x="392" y="73"/>
                    <a:pt x="291" y="26"/>
                  </a:cubicBezTo>
                  <a:cubicBezTo>
                    <a:pt x="238" y="1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7" name="Google Shape;63437;p26"/>
            <p:cNvSpPr/>
            <p:nvPr/>
          </p:nvSpPr>
          <p:spPr>
            <a:xfrm>
              <a:off x="3414103" y="323218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1" y="1"/>
                    <a:pt x="1" y="69"/>
                    <a:pt x="100" y="115"/>
                  </a:cubicBezTo>
                  <a:cubicBezTo>
                    <a:pt x="152" y="141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8" name="Google Shape;63438;p26"/>
            <p:cNvSpPr/>
            <p:nvPr/>
          </p:nvSpPr>
          <p:spPr>
            <a:xfrm>
              <a:off x="7082796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9" name="Google Shape;63439;p26"/>
            <p:cNvSpPr/>
            <p:nvPr/>
          </p:nvSpPr>
          <p:spPr>
            <a:xfrm>
              <a:off x="2457348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0" name="Google Shape;63440;p26"/>
            <p:cNvSpPr/>
            <p:nvPr/>
          </p:nvSpPr>
          <p:spPr>
            <a:xfrm>
              <a:off x="5640810" y="3221974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1" name="Google Shape;63441;p26"/>
            <p:cNvSpPr/>
            <p:nvPr/>
          </p:nvSpPr>
          <p:spPr>
            <a:xfrm>
              <a:off x="4487357" y="3211044"/>
              <a:ext cx="26591" cy="12225"/>
            </a:xfrm>
            <a:custGeom>
              <a:avLst/>
              <a:gdLst/>
              <a:ahLst/>
              <a:cxnLst/>
              <a:rect l="l" t="t" r="r" b="b"/>
              <a:pathLst>
                <a:path w="745" h="406" extrusionOk="0">
                  <a:moveTo>
                    <a:pt x="306" y="1"/>
                  </a:moveTo>
                  <a:cubicBezTo>
                    <a:pt x="0" y="136"/>
                    <a:pt x="89" y="405"/>
                    <a:pt x="692" y="364"/>
                  </a:cubicBezTo>
                  <a:cubicBezTo>
                    <a:pt x="745" y="156"/>
                    <a:pt x="647" y="22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2" name="Google Shape;63442;p26"/>
            <p:cNvSpPr/>
            <p:nvPr/>
          </p:nvSpPr>
          <p:spPr>
            <a:xfrm>
              <a:off x="3352142" y="321848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7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3" name="Google Shape;63443;p26"/>
            <p:cNvSpPr/>
            <p:nvPr/>
          </p:nvSpPr>
          <p:spPr>
            <a:xfrm>
              <a:off x="7844246" y="3200717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8" y="617"/>
                  </a:moveTo>
                  <a:cubicBezTo>
                    <a:pt x="506" y="350"/>
                    <a:pt x="994" y="337"/>
                    <a:pt x="943" y="72"/>
                  </a:cubicBezTo>
                  <a:cubicBezTo>
                    <a:pt x="1" y="0"/>
                    <a:pt x="75" y="635"/>
                    <a:pt x="558" y="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4" name="Google Shape;63444;p26"/>
            <p:cNvSpPr/>
            <p:nvPr/>
          </p:nvSpPr>
          <p:spPr>
            <a:xfrm>
              <a:off x="2677566" y="3215832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5"/>
                  </a:moveTo>
                  <a:cubicBezTo>
                    <a:pt x="156" y="139"/>
                    <a:pt x="395" y="70"/>
                    <a:pt x="294" y="23"/>
                  </a:cubicBezTo>
                  <a:cubicBezTo>
                    <a:pt x="242" y="1"/>
                    <a:pt x="1" y="66"/>
                    <a:pt x="99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5" name="Google Shape;63445;p26"/>
            <p:cNvSpPr/>
            <p:nvPr/>
          </p:nvSpPr>
          <p:spPr>
            <a:xfrm>
              <a:off x="1872216" y="321583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3"/>
                  </a:moveTo>
                  <a:cubicBezTo>
                    <a:pt x="242" y="1"/>
                    <a:pt x="1" y="68"/>
                    <a:pt x="104" y="115"/>
                  </a:cubicBezTo>
                  <a:cubicBezTo>
                    <a:pt x="157" y="139"/>
                    <a:pt x="396" y="70"/>
                    <a:pt x="294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6" name="Google Shape;63446;p26"/>
            <p:cNvSpPr/>
            <p:nvPr/>
          </p:nvSpPr>
          <p:spPr>
            <a:xfrm>
              <a:off x="4920656" y="3200115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5"/>
                  </a:moveTo>
                  <a:cubicBezTo>
                    <a:pt x="863" y="441"/>
                    <a:pt x="958" y="302"/>
                    <a:pt x="894" y="92"/>
                  </a:cubicBezTo>
                  <a:cubicBezTo>
                    <a:pt x="627" y="95"/>
                    <a:pt x="469" y="48"/>
                    <a:pt x="313" y="1"/>
                  </a:cubicBezTo>
                  <a:cubicBezTo>
                    <a:pt x="0" y="147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7" name="Google Shape;63447;p26"/>
            <p:cNvSpPr/>
            <p:nvPr/>
          </p:nvSpPr>
          <p:spPr>
            <a:xfrm>
              <a:off x="2716149" y="3204300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6"/>
                  </a:moveTo>
                  <a:lnTo>
                    <a:pt x="563" y="133"/>
                  </a:lnTo>
                  <a:cubicBezTo>
                    <a:pt x="0" y="0"/>
                    <a:pt x="0" y="539"/>
                    <a:pt x="563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8" name="Google Shape;63448;p26"/>
            <p:cNvSpPr/>
            <p:nvPr/>
          </p:nvSpPr>
          <p:spPr>
            <a:xfrm>
              <a:off x="6518365" y="321026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7"/>
                  </a:moveTo>
                  <a:cubicBezTo>
                    <a:pt x="236" y="1"/>
                    <a:pt x="0" y="71"/>
                    <a:pt x="101" y="118"/>
                  </a:cubicBezTo>
                  <a:cubicBezTo>
                    <a:pt x="151" y="143"/>
                    <a:pt x="392" y="72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9" name="Google Shape;63449;p26"/>
            <p:cNvSpPr/>
            <p:nvPr/>
          </p:nvSpPr>
          <p:spPr>
            <a:xfrm>
              <a:off x="2631667" y="3205534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0" name="Google Shape;63450;p26"/>
            <p:cNvSpPr/>
            <p:nvPr/>
          </p:nvSpPr>
          <p:spPr>
            <a:xfrm>
              <a:off x="1833597" y="3202915"/>
              <a:ext cx="14670" cy="9455"/>
            </a:xfrm>
            <a:custGeom>
              <a:avLst/>
              <a:gdLst/>
              <a:ahLst/>
              <a:cxnLst/>
              <a:rect l="l" t="t" r="r" b="b"/>
              <a:pathLst>
                <a:path w="411" h="314" extrusionOk="0">
                  <a:moveTo>
                    <a:pt x="410" y="271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0"/>
                    <a:pt x="0" y="314"/>
                    <a:pt x="410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1" name="Google Shape;63451;p26"/>
            <p:cNvSpPr/>
            <p:nvPr/>
          </p:nvSpPr>
          <p:spPr>
            <a:xfrm>
              <a:off x="1600565" y="320830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80" y="89"/>
                    <a:pt x="385" y="0"/>
                  </a:cubicBezTo>
                  <a:cubicBezTo>
                    <a:pt x="235" y="23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2" name="Google Shape;63452;p26"/>
            <p:cNvSpPr/>
            <p:nvPr/>
          </p:nvSpPr>
          <p:spPr>
            <a:xfrm>
              <a:off x="8380302" y="3202493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1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3" name="Google Shape;63453;p26"/>
            <p:cNvSpPr/>
            <p:nvPr/>
          </p:nvSpPr>
          <p:spPr>
            <a:xfrm>
              <a:off x="7447531" y="320475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4" name="Google Shape;63454;p26"/>
            <p:cNvSpPr/>
            <p:nvPr/>
          </p:nvSpPr>
          <p:spPr>
            <a:xfrm>
              <a:off x="2288775" y="3202704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5" name="Google Shape;63455;p26"/>
            <p:cNvSpPr/>
            <p:nvPr/>
          </p:nvSpPr>
          <p:spPr>
            <a:xfrm>
              <a:off x="2653688" y="319737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2" y="93"/>
                    <a:pt x="349" y="17"/>
                    <a:pt x="192" y="0"/>
                  </a:cubicBezTo>
                  <a:cubicBezTo>
                    <a:pt x="192" y="92"/>
                    <a:pt x="35" y="107"/>
                    <a:pt x="0" y="183"/>
                  </a:cubicBezTo>
                  <a:cubicBezTo>
                    <a:pt x="192" y="181"/>
                    <a:pt x="230" y="256"/>
                    <a:pt x="385" y="272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6" name="Google Shape;63456;p26"/>
            <p:cNvSpPr/>
            <p:nvPr/>
          </p:nvSpPr>
          <p:spPr>
            <a:xfrm>
              <a:off x="6129967" y="3189908"/>
              <a:ext cx="26520" cy="15266"/>
            </a:xfrm>
            <a:custGeom>
              <a:avLst/>
              <a:gdLst/>
              <a:ahLst/>
              <a:cxnLst/>
              <a:rect l="l" t="t" r="r" b="b"/>
              <a:pathLst>
                <a:path w="743" h="507" extrusionOk="0">
                  <a:moveTo>
                    <a:pt x="1" y="74"/>
                  </a:moveTo>
                  <a:lnTo>
                    <a:pt x="1" y="435"/>
                  </a:lnTo>
                  <a:cubicBezTo>
                    <a:pt x="742" y="507"/>
                    <a:pt x="742" y="0"/>
                    <a:pt x="1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7" name="Google Shape;63457;p26"/>
            <p:cNvSpPr/>
            <p:nvPr/>
          </p:nvSpPr>
          <p:spPr>
            <a:xfrm>
              <a:off x="5500577" y="3186446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8" name="Google Shape;63458;p26"/>
            <p:cNvSpPr/>
            <p:nvPr/>
          </p:nvSpPr>
          <p:spPr>
            <a:xfrm>
              <a:off x="2904781" y="31939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5"/>
                  </a:moveTo>
                  <a:cubicBezTo>
                    <a:pt x="237" y="1"/>
                    <a:pt x="1" y="67"/>
                    <a:pt x="99" y="115"/>
                  </a:cubicBezTo>
                  <a:cubicBezTo>
                    <a:pt x="152" y="142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9" name="Google Shape;63459;p26"/>
            <p:cNvSpPr/>
            <p:nvPr/>
          </p:nvSpPr>
          <p:spPr>
            <a:xfrm>
              <a:off x="7588799" y="3186446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0" name="Google Shape;63460;p26"/>
            <p:cNvSpPr/>
            <p:nvPr/>
          </p:nvSpPr>
          <p:spPr>
            <a:xfrm>
              <a:off x="8270157" y="318605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1" y="156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1" name="Google Shape;63461;p26"/>
            <p:cNvSpPr/>
            <p:nvPr/>
          </p:nvSpPr>
          <p:spPr>
            <a:xfrm>
              <a:off x="5079699" y="3182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4" y="117"/>
                  </a:moveTo>
                  <a:cubicBezTo>
                    <a:pt x="157" y="141"/>
                    <a:pt x="393" y="72"/>
                    <a:pt x="296" y="26"/>
                  </a:cubicBezTo>
                  <a:cubicBezTo>
                    <a:pt x="242" y="0"/>
                    <a:pt x="1" y="70"/>
                    <a:pt x="104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2" name="Google Shape;63462;p26"/>
            <p:cNvSpPr/>
            <p:nvPr/>
          </p:nvSpPr>
          <p:spPr>
            <a:xfrm>
              <a:off x="1336624" y="3160462"/>
              <a:ext cx="52218" cy="28032"/>
            </a:xfrm>
            <a:custGeom>
              <a:avLst/>
              <a:gdLst/>
              <a:ahLst/>
              <a:cxnLst/>
              <a:rect l="l" t="t" r="r" b="b"/>
              <a:pathLst>
                <a:path w="1463" h="931" extrusionOk="0">
                  <a:moveTo>
                    <a:pt x="450" y="591"/>
                  </a:moveTo>
                  <a:cubicBezTo>
                    <a:pt x="587" y="702"/>
                    <a:pt x="336" y="930"/>
                    <a:pt x="836" y="864"/>
                  </a:cubicBezTo>
                  <a:cubicBezTo>
                    <a:pt x="1462" y="635"/>
                    <a:pt x="634" y="1"/>
                    <a:pt x="63" y="319"/>
                  </a:cubicBezTo>
                  <a:cubicBezTo>
                    <a:pt x="0" y="499"/>
                    <a:pt x="336" y="497"/>
                    <a:pt x="450" y="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3" name="Google Shape;63463;p26"/>
            <p:cNvSpPr/>
            <p:nvPr/>
          </p:nvSpPr>
          <p:spPr>
            <a:xfrm>
              <a:off x="7003667" y="3178286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4" name="Google Shape;63464;p26"/>
            <p:cNvSpPr/>
            <p:nvPr/>
          </p:nvSpPr>
          <p:spPr>
            <a:xfrm>
              <a:off x="2917987" y="3175516"/>
              <a:ext cx="29482" cy="9906"/>
            </a:xfrm>
            <a:custGeom>
              <a:avLst/>
              <a:gdLst/>
              <a:ahLst/>
              <a:cxnLst/>
              <a:rect l="l" t="t" r="r" b="b"/>
              <a:pathLst>
                <a:path w="826" h="329" extrusionOk="0">
                  <a:moveTo>
                    <a:pt x="692" y="273"/>
                  </a:moveTo>
                  <a:cubicBezTo>
                    <a:pt x="825" y="29"/>
                    <a:pt x="294" y="97"/>
                    <a:pt x="115" y="1"/>
                  </a:cubicBezTo>
                  <a:cubicBezTo>
                    <a:pt x="0" y="237"/>
                    <a:pt x="192" y="328"/>
                    <a:pt x="69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5" name="Google Shape;63465;p26"/>
            <p:cNvSpPr/>
            <p:nvPr/>
          </p:nvSpPr>
          <p:spPr>
            <a:xfrm>
              <a:off x="1610666" y="318021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6" name="Google Shape;63466;p26"/>
            <p:cNvSpPr/>
            <p:nvPr/>
          </p:nvSpPr>
          <p:spPr>
            <a:xfrm>
              <a:off x="2818835" y="317515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3"/>
                  </a:moveTo>
                  <a:cubicBezTo>
                    <a:pt x="194" y="53"/>
                    <a:pt x="36" y="1"/>
                    <a:pt x="0" y="103"/>
                  </a:cubicBezTo>
                  <a:cubicBezTo>
                    <a:pt x="0" y="154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7" name="Google Shape;63467;p26"/>
            <p:cNvSpPr/>
            <p:nvPr/>
          </p:nvSpPr>
          <p:spPr>
            <a:xfrm>
              <a:off x="1004940" y="317744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2" y="143"/>
                    <a:pt x="394" y="75"/>
                    <a:pt x="296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8" name="Google Shape;63468;p26"/>
            <p:cNvSpPr/>
            <p:nvPr/>
          </p:nvSpPr>
          <p:spPr>
            <a:xfrm>
              <a:off x="660834" y="317753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5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9" name="Google Shape;63469;p26"/>
            <p:cNvSpPr/>
            <p:nvPr/>
          </p:nvSpPr>
          <p:spPr>
            <a:xfrm>
              <a:off x="492262" y="3169314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6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7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0" name="Google Shape;63470;p26"/>
            <p:cNvSpPr/>
            <p:nvPr/>
          </p:nvSpPr>
          <p:spPr>
            <a:xfrm>
              <a:off x="2089293" y="3167989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0"/>
                    <a:pt x="0" y="158"/>
                  </a:cubicBezTo>
                  <a:cubicBezTo>
                    <a:pt x="366" y="197"/>
                    <a:pt x="347" y="419"/>
                    <a:pt x="962" y="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1" name="Google Shape;63471;p26"/>
            <p:cNvSpPr/>
            <p:nvPr/>
          </p:nvSpPr>
          <p:spPr>
            <a:xfrm>
              <a:off x="8662517" y="317271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5"/>
                    <a:pt x="0" y="92"/>
                  </a:cubicBezTo>
                  <a:cubicBezTo>
                    <a:pt x="150" y="73"/>
                    <a:pt x="381" y="91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2" name="Google Shape;63472;p26"/>
            <p:cNvSpPr/>
            <p:nvPr/>
          </p:nvSpPr>
          <p:spPr>
            <a:xfrm>
              <a:off x="216150" y="317006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3" name="Google Shape;63473;p26"/>
            <p:cNvSpPr/>
            <p:nvPr/>
          </p:nvSpPr>
          <p:spPr>
            <a:xfrm>
              <a:off x="5585845" y="3164195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4"/>
                  </a:moveTo>
                  <a:cubicBezTo>
                    <a:pt x="191" y="53"/>
                    <a:pt x="36" y="1"/>
                    <a:pt x="1" y="104"/>
                  </a:cubicBezTo>
                  <a:cubicBezTo>
                    <a:pt x="1" y="153"/>
                    <a:pt x="156" y="207"/>
                    <a:pt x="191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4" name="Google Shape;63474;p26"/>
            <p:cNvSpPr/>
            <p:nvPr/>
          </p:nvSpPr>
          <p:spPr>
            <a:xfrm>
              <a:off x="4711609" y="316458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5" name="Google Shape;63475;p26"/>
            <p:cNvSpPr/>
            <p:nvPr/>
          </p:nvSpPr>
          <p:spPr>
            <a:xfrm>
              <a:off x="2436575" y="3151068"/>
              <a:ext cx="40404" cy="18518"/>
            </a:xfrm>
            <a:custGeom>
              <a:avLst/>
              <a:gdLst/>
              <a:ahLst/>
              <a:cxnLst/>
              <a:rect l="l" t="t" r="r" b="b"/>
              <a:pathLst>
                <a:path w="1132" h="615" extrusionOk="0">
                  <a:moveTo>
                    <a:pt x="1068" y="450"/>
                  </a:moveTo>
                  <a:cubicBezTo>
                    <a:pt x="1132" y="1"/>
                    <a:pt x="0" y="211"/>
                    <a:pt x="102" y="540"/>
                  </a:cubicBezTo>
                  <a:cubicBezTo>
                    <a:pt x="648" y="614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6" name="Google Shape;63476;p26"/>
            <p:cNvSpPr/>
            <p:nvPr/>
          </p:nvSpPr>
          <p:spPr>
            <a:xfrm>
              <a:off x="96404" y="316380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3"/>
                    <a:pt x="393" y="72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7" name="Google Shape;63477;p26"/>
            <p:cNvSpPr/>
            <p:nvPr/>
          </p:nvSpPr>
          <p:spPr>
            <a:xfrm>
              <a:off x="7664466" y="315910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8" name="Google Shape;63478;p26"/>
            <p:cNvSpPr/>
            <p:nvPr/>
          </p:nvSpPr>
          <p:spPr>
            <a:xfrm>
              <a:off x="5224358" y="316109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9" name="Google Shape;63479;p26"/>
            <p:cNvSpPr/>
            <p:nvPr/>
          </p:nvSpPr>
          <p:spPr>
            <a:xfrm>
              <a:off x="4645900" y="3150918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5"/>
                    <a:pt x="1" y="444"/>
                    <a:pt x="493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0" name="Google Shape;63480;p26"/>
            <p:cNvSpPr/>
            <p:nvPr/>
          </p:nvSpPr>
          <p:spPr>
            <a:xfrm>
              <a:off x="7213500" y="315010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8"/>
                  </a:moveTo>
                  <a:cubicBezTo>
                    <a:pt x="155" y="144"/>
                    <a:pt x="394" y="73"/>
                    <a:pt x="295" y="28"/>
                  </a:cubicBezTo>
                  <a:cubicBezTo>
                    <a:pt x="240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1" name="Google Shape;63481;p26"/>
            <p:cNvSpPr/>
            <p:nvPr/>
          </p:nvSpPr>
          <p:spPr>
            <a:xfrm>
              <a:off x="3362600" y="3145408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2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2" name="Google Shape;63482;p26"/>
            <p:cNvSpPr/>
            <p:nvPr/>
          </p:nvSpPr>
          <p:spPr>
            <a:xfrm>
              <a:off x="2429865" y="315013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2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3" name="Google Shape;63483;p26"/>
            <p:cNvSpPr/>
            <p:nvPr/>
          </p:nvSpPr>
          <p:spPr>
            <a:xfrm>
              <a:off x="1813895" y="3147786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2" y="105"/>
                  </a:moveTo>
                  <a:cubicBezTo>
                    <a:pt x="0" y="155"/>
                    <a:pt x="157" y="208"/>
                    <a:pt x="192" y="105"/>
                  </a:cubicBezTo>
                  <a:cubicBezTo>
                    <a:pt x="192" y="52"/>
                    <a:pt x="37" y="0"/>
                    <a:pt x="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4" name="Google Shape;63484;p26"/>
            <p:cNvSpPr/>
            <p:nvPr/>
          </p:nvSpPr>
          <p:spPr>
            <a:xfrm>
              <a:off x="6449480" y="314739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3" y="116"/>
                  </a:cubicBezTo>
                  <a:cubicBezTo>
                    <a:pt x="155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5" name="Google Shape;63485;p26"/>
            <p:cNvSpPr/>
            <p:nvPr/>
          </p:nvSpPr>
          <p:spPr>
            <a:xfrm>
              <a:off x="5866989" y="3141042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3" y="236"/>
                  </a:moveTo>
                  <a:cubicBezTo>
                    <a:pt x="251" y="142"/>
                    <a:pt x="72" y="1"/>
                    <a:pt x="29" y="146"/>
                  </a:cubicBezTo>
                  <a:cubicBezTo>
                    <a:pt x="0" y="241"/>
                    <a:pt x="179" y="381"/>
                    <a:pt x="223" y="2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6" name="Google Shape;63486;p26"/>
            <p:cNvSpPr/>
            <p:nvPr/>
          </p:nvSpPr>
          <p:spPr>
            <a:xfrm>
              <a:off x="0" y="314471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2" y="114"/>
                  </a:cubicBezTo>
                  <a:cubicBezTo>
                    <a:pt x="157" y="140"/>
                    <a:pt x="396" y="71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7" name="Google Shape;63487;p26"/>
            <p:cNvSpPr/>
            <p:nvPr/>
          </p:nvSpPr>
          <p:spPr>
            <a:xfrm>
              <a:off x="4477577" y="31426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4"/>
                    <a:pt x="0" y="92"/>
                  </a:cubicBezTo>
                  <a:cubicBezTo>
                    <a:pt x="150" y="71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8" name="Google Shape;63488;p26"/>
            <p:cNvSpPr/>
            <p:nvPr/>
          </p:nvSpPr>
          <p:spPr>
            <a:xfrm>
              <a:off x="6645785" y="313414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3"/>
                    <a:pt x="157" y="205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9" name="Google Shape;63489;p26"/>
            <p:cNvSpPr/>
            <p:nvPr/>
          </p:nvSpPr>
          <p:spPr>
            <a:xfrm>
              <a:off x="4591006" y="3136496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0" name="Google Shape;63490;p26"/>
            <p:cNvSpPr/>
            <p:nvPr/>
          </p:nvSpPr>
          <p:spPr>
            <a:xfrm>
              <a:off x="2626027" y="3131769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2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1" name="Google Shape;63491;p26"/>
            <p:cNvSpPr/>
            <p:nvPr/>
          </p:nvSpPr>
          <p:spPr>
            <a:xfrm>
              <a:off x="2557178" y="313724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0"/>
                  </a:moveTo>
                  <a:cubicBezTo>
                    <a:pt x="238" y="20"/>
                    <a:pt x="6" y="3"/>
                    <a:pt x="1" y="89"/>
                  </a:cubicBezTo>
                  <a:cubicBezTo>
                    <a:pt x="152" y="69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2" name="Google Shape;63492;p26"/>
            <p:cNvSpPr/>
            <p:nvPr/>
          </p:nvSpPr>
          <p:spPr>
            <a:xfrm>
              <a:off x="2515989" y="3125536"/>
              <a:ext cx="30410" cy="11743"/>
            </a:xfrm>
            <a:custGeom>
              <a:avLst/>
              <a:gdLst/>
              <a:ahLst/>
              <a:cxnLst/>
              <a:rect l="l" t="t" r="r" b="b"/>
              <a:pathLst>
                <a:path w="852" h="390" extrusionOk="0">
                  <a:moveTo>
                    <a:pt x="771" y="25"/>
                  </a:moveTo>
                  <a:cubicBezTo>
                    <a:pt x="334" y="0"/>
                    <a:pt x="48" y="46"/>
                    <a:pt x="1" y="207"/>
                  </a:cubicBezTo>
                  <a:cubicBezTo>
                    <a:pt x="275" y="229"/>
                    <a:pt x="324" y="357"/>
                    <a:pt x="578" y="389"/>
                  </a:cubicBezTo>
                  <a:cubicBezTo>
                    <a:pt x="638" y="267"/>
                    <a:pt x="852" y="216"/>
                    <a:pt x="77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3" name="Google Shape;63493;p26"/>
            <p:cNvSpPr/>
            <p:nvPr/>
          </p:nvSpPr>
          <p:spPr>
            <a:xfrm>
              <a:off x="4019794" y="312553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3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4" name="Google Shape;63494;p26"/>
            <p:cNvSpPr/>
            <p:nvPr/>
          </p:nvSpPr>
          <p:spPr>
            <a:xfrm>
              <a:off x="7210252" y="3120267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1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5" name="Google Shape;63495;p26"/>
            <p:cNvSpPr/>
            <p:nvPr/>
          </p:nvSpPr>
          <p:spPr>
            <a:xfrm>
              <a:off x="5933233" y="3120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1"/>
                    <a:pt x="0" y="70"/>
                    <a:pt x="102" y="117"/>
                  </a:cubicBezTo>
                  <a:cubicBezTo>
                    <a:pt x="153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6" name="Google Shape;63496;p26"/>
            <p:cNvSpPr/>
            <p:nvPr/>
          </p:nvSpPr>
          <p:spPr>
            <a:xfrm>
              <a:off x="2897428" y="3112589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690" y="365"/>
                  </a:moveTo>
                  <a:cubicBezTo>
                    <a:pt x="745" y="157"/>
                    <a:pt x="644" y="24"/>
                    <a:pt x="305" y="1"/>
                  </a:cubicBezTo>
                  <a:cubicBezTo>
                    <a:pt x="1" y="137"/>
                    <a:pt x="89" y="408"/>
                    <a:pt x="690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7" name="Google Shape;63497;p26"/>
            <p:cNvSpPr/>
            <p:nvPr/>
          </p:nvSpPr>
          <p:spPr>
            <a:xfrm>
              <a:off x="2116348" y="3107140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2"/>
                    <a:pt x="589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8" name="Google Shape;63498;p26"/>
            <p:cNvSpPr/>
            <p:nvPr/>
          </p:nvSpPr>
          <p:spPr>
            <a:xfrm>
              <a:off x="6807469" y="311734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9" name="Google Shape;63499;p26"/>
            <p:cNvSpPr/>
            <p:nvPr/>
          </p:nvSpPr>
          <p:spPr>
            <a:xfrm>
              <a:off x="8369880" y="31145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8"/>
                  </a:moveTo>
                  <a:cubicBezTo>
                    <a:pt x="156" y="142"/>
                    <a:pt x="393" y="73"/>
                    <a:pt x="293" y="26"/>
                  </a:cubicBezTo>
                  <a:cubicBezTo>
                    <a:pt x="241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0" name="Google Shape;63500;p26"/>
            <p:cNvSpPr/>
            <p:nvPr/>
          </p:nvSpPr>
          <p:spPr>
            <a:xfrm>
              <a:off x="7341062" y="3103948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79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1" name="Google Shape;63501;p26"/>
            <p:cNvSpPr/>
            <p:nvPr/>
          </p:nvSpPr>
          <p:spPr>
            <a:xfrm>
              <a:off x="4972123" y="3108344"/>
              <a:ext cx="9030" cy="11351"/>
            </a:xfrm>
            <a:custGeom>
              <a:avLst/>
              <a:gdLst/>
              <a:ahLst/>
              <a:cxnLst/>
              <a:rect l="l" t="t" r="r" b="b"/>
              <a:pathLst>
                <a:path w="253" h="377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7"/>
                    <a:pt x="224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2" name="Google Shape;63502;p26"/>
            <p:cNvSpPr/>
            <p:nvPr/>
          </p:nvSpPr>
          <p:spPr>
            <a:xfrm>
              <a:off x="2333461" y="310918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1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3" name="Google Shape;63503;p26"/>
            <p:cNvSpPr/>
            <p:nvPr/>
          </p:nvSpPr>
          <p:spPr>
            <a:xfrm>
              <a:off x="2061668" y="310717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4" name="Google Shape;63504;p26"/>
            <p:cNvSpPr/>
            <p:nvPr/>
          </p:nvSpPr>
          <p:spPr>
            <a:xfrm>
              <a:off x="6212129" y="3098619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2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5" name="Google Shape;63505;p26"/>
            <p:cNvSpPr/>
            <p:nvPr/>
          </p:nvSpPr>
          <p:spPr>
            <a:xfrm>
              <a:off x="3214015" y="3087057"/>
              <a:ext cx="52218" cy="22703"/>
            </a:xfrm>
            <a:custGeom>
              <a:avLst/>
              <a:gdLst/>
              <a:ahLst/>
              <a:cxnLst/>
              <a:rect l="l" t="t" r="r" b="b"/>
              <a:pathLst>
                <a:path w="1463" h="754" extrusionOk="0">
                  <a:moveTo>
                    <a:pt x="1462" y="396"/>
                  </a:moveTo>
                  <a:cubicBezTo>
                    <a:pt x="1345" y="272"/>
                    <a:pt x="720" y="383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4"/>
                    <a:pt x="1246" y="754"/>
                    <a:pt x="1462" y="3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6" name="Google Shape;63506;p26"/>
            <p:cNvSpPr/>
            <p:nvPr/>
          </p:nvSpPr>
          <p:spPr>
            <a:xfrm>
              <a:off x="7770971" y="30954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1"/>
                    <a:pt x="0" y="70"/>
                    <a:pt x="102" y="116"/>
                  </a:cubicBezTo>
                  <a:cubicBezTo>
                    <a:pt x="156" y="143"/>
                    <a:pt x="393" y="74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7" name="Google Shape;63507;p26"/>
            <p:cNvSpPr/>
            <p:nvPr/>
          </p:nvSpPr>
          <p:spPr>
            <a:xfrm>
              <a:off x="3279973" y="3093501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8" name="Google Shape;63508;p26"/>
            <p:cNvSpPr/>
            <p:nvPr/>
          </p:nvSpPr>
          <p:spPr>
            <a:xfrm>
              <a:off x="1841414" y="3096210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2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9" name="Google Shape;63509;p26"/>
            <p:cNvSpPr/>
            <p:nvPr/>
          </p:nvSpPr>
          <p:spPr>
            <a:xfrm>
              <a:off x="6412361" y="3082601"/>
              <a:ext cx="29018" cy="10900"/>
            </a:xfrm>
            <a:custGeom>
              <a:avLst/>
              <a:gdLst/>
              <a:ahLst/>
              <a:cxnLst/>
              <a:rect l="l" t="t" r="r" b="b"/>
              <a:pathLst>
                <a:path w="813" h="362" extrusionOk="0">
                  <a:moveTo>
                    <a:pt x="563" y="361"/>
                  </a:moveTo>
                  <a:cubicBezTo>
                    <a:pt x="812" y="242"/>
                    <a:pt x="682" y="88"/>
                    <a:pt x="371" y="1"/>
                  </a:cubicBezTo>
                  <a:cubicBezTo>
                    <a:pt x="346" y="225"/>
                    <a:pt x="0" y="283"/>
                    <a:pt x="563" y="3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0" name="Google Shape;63510;p26"/>
            <p:cNvSpPr/>
            <p:nvPr/>
          </p:nvSpPr>
          <p:spPr>
            <a:xfrm>
              <a:off x="75774" y="309000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0" y="0"/>
                    <a:pt x="0" y="69"/>
                    <a:pt x="98" y="115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1" name="Google Shape;63511;p26"/>
            <p:cNvSpPr/>
            <p:nvPr/>
          </p:nvSpPr>
          <p:spPr>
            <a:xfrm>
              <a:off x="8335437" y="308723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2" name="Google Shape;63512;p26"/>
            <p:cNvSpPr/>
            <p:nvPr/>
          </p:nvSpPr>
          <p:spPr>
            <a:xfrm>
              <a:off x="4498243" y="3087991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2"/>
                    <a:pt x="383" y="91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3" name="Google Shape;63513;p26"/>
            <p:cNvSpPr/>
            <p:nvPr/>
          </p:nvSpPr>
          <p:spPr>
            <a:xfrm>
              <a:off x="8600556" y="3081879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4"/>
                  </a:moveTo>
                  <a:cubicBezTo>
                    <a:pt x="384" y="22"/>
                    <a:pt x="50" y="0"/>
                    <a:pt x="0" y="114"/>
                  </a:cubicBezTo>
                  <a:cubicBezTo>
                    <a:pt x="215" y="104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4" name="Google Shape;63514;p26"/>
            <p:cNvSpPr/>
            <p:nvPr/>
          </p:nvSpPr>
          <p:spPr>
            <a:xfrm>
              <a:off x="8873991" y="3074352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39" y="364"/>
                  </a:moveTo>
                  <a:cubicBezTo>
                    <a:pt x="500" y="240"/>
                    <a:pt x="715" y="191"/>
                    <a:pt x="632" y="1"/>
                  </a:cubicBezTo>
                  <a:lnTo>
                    <a:pt x="54" y="1"/>
                  </a:lnTo>
                  <a:cubicBezTo>
                    <a:pt x="0" y="207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5" name="Google Shape;63515;p26"/>
            <p:cNvSpPr/>
            <p:nvPr/>
          </p:nvSpPr>
          <p:spPr>
            <a:xfrm>
              <a:off x="6246251" y="3076278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300"/>
                  </a:moveTo>
                  <a:cubicBezTo>
                    <a:pt x="394" y="208"/>
                    <a:pt x="549" y="193"/>
                    <a:pt x="588" y="117"/>
                  </a:cubicBezTo>
                  <a:cubicBezTo>
                    <a:pt x="339" y="113"/>
                    <a:pt x="321" y="1"/>
                    <a:pt x="9" y="25"/>
                  </a:cubicBezTo>
                  <a:cubicBezTo>
                    <a:pt x="1" y="185"/>
                    <a:pt x="157" y="259"/>
                    <a:pt x="394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6" name="Google Shape;63516;p26"/>
            <p:cNvSpPr/>
            <p:nvPr/>
          </p:nvSpPr>
          <p:spPr>
            <a:xfrm>
              <a:off x="8569504" y="30790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9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69"/>
                    <a:pt x="99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7" name="Google Shape;63517;p26"/>
            <p:cNvSpPr/>
            <p:nvPr/>
          </p:nvSpPr>
          <p:spPr>
            <a:xfrm>
              <a:off x="4956990" y="3070678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3"/>
                    <a:pt x="648" y="3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8" name="Google Shape;63518;p26"/>
            <p:cNvSpPr/>
            <p:nvPr/>
          </p:nvSpPr>
          <p:spPr>
            <a:xfrm>
              <a:off x="2743489" y="3067908"/>
              <a:ext cx="36335" cy="19030"/>
            </a:xfrm>
            <a:custGeom>
              <a:avLst/>
              <a:gdLst/>
              <a:ahLst/>
              <a:cxnLst/>
              <a:rect l="l" t="t" r="r" b="b"/>
              <a:pathLst>
                <a:path w="1018" h="632" extrusionOk="0">
                  <a:moveTo>
                    <a:pt x="760" y="489"/>
                  </a:moveTo>
                  <a:cubicBezTo>
                    <a:pt x="924" y="382"/>
                    <a:pt x="1018" y="243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1"/>
                    <a:pt x="760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9" name="Google Shape;63519;p26"/>
            <p:cNvSpPr/>
            <p:nvPr/>
          </p:nvSpPr>
          <p:spPr>
            <a:xfrm>
              <a:off x="3893980" y="3063392"/>
              <a:ext cx="37905" cy="18849"/>
            </a:xfrm>
            <a:custGeom>
              <a:avLst/>
              <a:gdLst/>
              <a:ahLst/>
              <a:cxnLst/>
              <a:rect l="l" t="t" r="r" b="b"/>
              <a:pathLst>
                <a:path w="1062" h="626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1"/>
                  </a:cubicBezTo>
                  <a:cubicBezTo>
                    <a:pt x="48" y="140"/>
                    <a:pt x="1" y="626"/>
                    <a:pt x="732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0" name="Google Shape;63520;p26"/>
            <p:cNvSpPr/>
            <p:nvPr/>
          </p:nvSpPr>
          <p:spPr>
            <a:xfrm>
              <a:off x="2784249" y="3071250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3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1" name="Google Shape;63521;p26"/>
            <p:cNvSpPr/>
            <p:nvPr/>
          </p:nvSpPr>
          <p:spPr>
            <a:xfrm>
              <a:off x="332362" y="3060682"/>
              <a:ext cx="56751" cy="22552"/>
            </a:xfrm>
            <a:custGeom>
              <a:avLst/>
              <a:gdLst/>
              <a:ahLst/>
              <a:cxnLst/>
              <a:rect l="l" t="t" r="r" b="b"/>
              <a:pathLst>
                <a:path w="1590" h="749" extrusionOk="0">
                  <a:moveTo>
                    <a:pt x="1590" y="365"/>
                  </a:moveTo>
                  <a:cubicBezTo>
                    <a:pt x="1048" y="346"/>
                    <a:pt x="1061" y="67"/>
                    <a:pt x="624" y="0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79"/>
                    <a:pt x="1345" y="748"/>
                    <a:pt x="1590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2" name="Google Shape;63522;p26"/>
            <p:cNvSpPr/>
            <p:nvPr/>
          </p:nvSpPr>
          <p:spPr>
            <a:xfrm>
              <a:off x="3276404" y="3070889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1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3" name="Google Shape;63523;p26"/>
            <p:cNvSpPr/>
            <p:nvPr/>
          </p:nvSpPr>
          <p:spPr>
            <a:xfrm>
              <a:off x="2096075" y="3068360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4" name="Google Shape;63524;p26"/>
            <p:cNvSpPr/>
            <p:nvPr/>
          </p:nvSpPr>
          <p:spPr>
            <a:xfrm>
              <a:off x="2980412" y="306540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5" name="Google Shape;63525;p26"/>
            <p:cNvSpPr/>
            <p:nvPr/>
          </p:nvSpPr>
          <p:spPr>
            <a:xfrm>
              <a:off x="5627033" y="3062971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1" y="15"/>
                  </a:moveTo>
                  <a:cubicBezTo>
                    <a:pt x="354" y="28"/>
                    <a:pt x="35" y="0"/>
                    <a:pt x="1" y="106"/>
                  </a:cubicBezTo>
                  <a:cubicBezTo>
                    <a:pt x="229" y="93"/>
                    <a:pt x="550" y="122"/>
                    <a:pt x="58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6" name="Google Shape;63526;p26"/>
            <p:cNvSpPr/>
            <p:nvPr/>
          </p:nvSpPr>
          <p:spPr>
            <a:xfrm>
              <a:off x="2894501" y="3060682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0"/>
                    <a:pt x="8" y="4"/>
                    <a:pt x="0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7" name="Google Shape;63527;p26"/>
            <p:cNvSpPr/>
            <p:nvPr/>
          </p:nvSpPr>
          <p:spPr>
            <a:xfrm>
              <a:off x="8881915" y="3049663"/>
              <a:ext cx="14634" cy="9605"/>
            </a:xfrm>
            <a:custGeom>
              <a:avLst/>
              <a:gdLst/>
              <a:ahLst/>
              <a:cxnLst/>
              <a:rect l="l" t="t" r="r" b="b"/>
              <a:pathLst>
                <a:path w="410" h="319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8"/>
                    <a:pt x="410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8" name="Google Shape;63528;p26"/>
            <p:cNvSpPr/>
            <p:nvPr/>
          </p:nvSpPr>
          <p:spPr>
            <a:xfrm>
              <a:off x="5506609" y="305442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9" name="Google Shape;63529;p26"/>
            <p:cNvSpPr/>
            <p:nvPr/>
          </p:nvSpPr>
          <p:spPr>
            <a:xfrm>
              <a:off x="2105676" y="3049723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28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0" name="Google Shape;63530;p26"/>
            <p:cNvSpPr/>
            <p:nvPr/>
          </p:nvSpPr>
          <p:spPr>
            <a:xfrm>
              <a:off x="8566149" y="3047043"/>
              <a:ext cx="34443" cy="8943"/>
            </a:xfrm>
            <a:custGeom>
              <a:avLst/>
              <a:gdLst/>
              <a:ahLst/>
              <a:cxnLst/>
              <a:rect l="l" t="t" r="r" b="b"/>
              <a:pathLst>
                <a:path w="965" h="297" extrusionOk="0">
                  <a:moveTo>
                    <a:pt x="193" y="272"/>
                  </a:moveTo>
                  <a:cubicBezTo>
                    <a:pt x="634" y="297"/>
                    <a:pt x="918" y="250"/>
                    <a:pt x="964" y="89"/>
                  </a:cubicBezTo>
                  <a:cubicBezTo>
                    <a:pt x="625" y="109"/>
                    <a:pt x="1" y="1"/>
                    <a:pt x="193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1" name="Google Shape;63531;p26"/>
            <p:cNvSpPr/>
            <p:nvPr/>
          </p:nvSpPr>
          <p:spPr>
            <a:xfrm>
              <a:off x="2658507" y="3044303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5"/>
                    <a:pt x="395" y="22"/>
                    <a:pt x="57" y="0"/>
                  </a:cubicBezTo>
                  <a:cubicBezTo>
                    <a:pt x="1" y="205"/>
                    <a:pt x="103" y="341"/>
                    <a:pt x="443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2" name="Google Shape;63532;p26"/>
            <p:cNvSpPr/>
            <p:nvPr/>
          </p:nvSpPr>
          <p:spPr>
            <a:xfrm>
              <a:off x="7000170" y="3049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5" y="142"/>
                    <a:pt x="392" y="73"/>
                    <a:pt x="293" y="24"/>
                  </a:cubicBezTo>
                  <a:cubicBezTo>
                    <a:pt x="238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3" name="Google Shape;63533;p26"/>
            <p:cNvSpPr/>
            <p:nvPr/>
          </p:nvSpPr>
          <p:spPr>
            <a:xfrm>
              <a:off x="2285206" y="30490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2"/>
                  </a:moveTo>
                  <a:cubicBezTo>
                    <a:pt x="242" y="0"/>
                    <a:pt x="0" y="68"/>
                    <a:pt x="101" y="114"/>
                  </a:cubicBezTo>
                  <a:cubicBezTo>
                    <a:pt x="155" y="140"/>
                    <a:pt x="393" y="71"/>
                    <a:pt x="294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4" name="Google Shape;63534;p26"/>
            <p:cNvSpPr/>
            <p:nvPr/>
          </p:nvSpPr>
          <p:spPr>
            <a:xfrm>
              <a:off x="7367689" y="3038823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4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1"/>
                    <a:pt x="7" y="221"/>
                    <a:pt x="410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5" name="Google Shape;63535;p26"/>
            <p:cNvSpPr/>
            <p:nvPr/>
          </p:nvSpPr>
          <p:spPr>
            <a:xfrm>
              <a:off x="1953664" y="3029580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8"/>
                  </a:moveTo>
                  <a:cubicBezTo>
                    <a:pt x="1299" y="1"/>
                    <a:pt x="0" y="32"/>
                    <a:pt x="712" y="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6" name="Google Shape;63536;p26"/>
            <p:cNvSpPr/>
            <p:nvPr/>
          </p:nvSpPr>
          <p:spPr>
            <a:xfrm>
              <a:off x="8894157" y="3021421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7" name="Google Shape;63537;p26"/>
            <p:cNvSpPr/>
            <p:nvPr/>
          </p:nvSpPr>
          <p:spPr>
            <a:xfrm>
              <a:off x="8018815" y="302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5"/>
                  </a:moveTo>
                  <a:cubicBezTo>
                    <a:pt x="157" y="140"/>
                    <a:pt x="394" y="71"/>
                    <a:pt x="294" y="24"/>
                  </a:cubicBezTo>
                  <a:cubicBezTo>
                    <a:pt x="242" y="0"/>
                    <a:pt x="1" y="67"/>
                    <a:pt x="102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8" name="Google Shape;63538;p26"/>
            <p:cNvSpPr/>
            <p:nvPr/>
          </p:nvSpPr>
          <p:spPr>
            <a:xfrm>
              <a:off x="5014490" y="302786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9" name="Google Shape;63539;p26"/>
            <p:cNvSpPr/>
            <p:nvPr/>
          </p:nvSpPr>
          <p:spPr>
            <a:xfrm>
              <a:off x="2873907" y="3027262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0" y="112"/>
                  </a:moveTo>
                  <a:cubicBezTo>
                    <a:pt x="2" y="203"/>
                    <a:pt x="338" y="227"/>
                    <a:pt x="387" y="112"/>
                  </a:cubicBezTo>
                  <a:cubicBezTo>
                    <a:pt x="344" y="1"/>
                    <a:pt x="171" y="56"/>
                    <a:pt x="0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0" name="Google Shape;63540;p26"/>
            <p:cNvSpPr/>
            <p:nvPr/>
          </p:nvSpPr>
          <p:spPr>
            <a:xfrm>
              <a:off x="6763890" y="3017477"/>
              <a:ext cx="26448" cy="15296"/>
            </a:xfrm>
            <a:custGeom>
              <a:avLst/>
              <a:gdLst/>
              <a:ahLst/>
              <a:cxnLst/>
              <a:rect l="l" t="t" r="r" b="b"/>
              <a:pathLst>
                <a:path w="741" h="508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7"/>
                    <a:pt x="740" y="4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1" name="Google Shape;63541;p26"/>
            <p:cNvSpPr/>
            <p:nvPr/>
          </p:nvSpPr>
          <p:spPr>
            <a:xfrm>
              <a:off x="2729284" y="3024763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3"/>
                    <a:pt x="37" y="0"/>
                    <a:pt x="1" y="104"/>
                  </a:cubicBezTo>
                  <a:cubicBezTo>
                    <a:pt x="1" y="154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2" name="Google Shape;63542;p26"/>
            <p:cNvSpPr/>
            <p:nvPr/>
          </p:nvSpPr>
          <p:spPr>
            <a:xfrm>
              <a:off x="4126619" y="302202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4"/>
                  </a:moveTo>
                  <a:cubicBezTo>
                    <a:pt x="193" y="55"/>
                    <a:pt x="37" y="0"/>
                    <a:pt x="2" y="104"/>
                  </a:cubicBezTo>
                  <a:cubicBezTo>
                    <a:pt x="0" y="154"/>
                    <a:pt x="154" y="208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3" name="Google Shape;63543;p26"/>
            <p:cNvSpPr/>
            <p:nvPr/>
          </p:nvSpPr>
          <p:spPr>
            <a:xfrm>
              <a:off x="2660506" y="3016904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1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7"/>
                    <a:pt x="531" y="24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4" name="Google Shape;63544;p26"/>
            <p:cNvSpPr/>
            <p:nvPr/>
          </p:nvSpPr>
          <p:spPr>
            <a:xfrm>
              <a:off x="2546791" y="302169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5" name="Google Shape;63545;p26"/>
            <p:cNvSpPr/>
            <p:nvPr/>
          </p:nvSpPr>
          <p:spPr>
            <a:xfrm>
              <a:off x="1869003" y="301425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4"/>
                    <a:pt x="384" y="271"/>
                  </a:cubicBezTo>
                  <a:cubicBezTo>
                    <a:pt x="383" y="180"/>
                    <a:pt x="541" y="164"/>
                    <a:pt x="579" y="91"/>
                  </a:cubicBezTo>
                  <a:cubicBezTo>
                    <a:pt x="383" y="91"/>
                    <a:pt x="346" y="17"/>
                    <a:pt x="192" y="1"/>
                  </a:cubicBezTo>
                  <a:cubicBezTo>
                    <a:pt x="194" y="91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6" name="Google Shape;63546;p26"/>
            <p:cNvSpPr/>
            <p:nvPr/>
          </p:nvSpPr>
          <p:spPr>
            <a:xfrm>
              <a:off x="4449238" y="3011515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5"/>
                    <a:pt x="657" y="145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20"/>
                    <a:pt x="41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7" name="Google Shape;63547;p26"/>
            <p:cNvSpPr/>
            <p:nvPr/>
          </p:nvSpPr>
          <p:spPr>
            <a:xfrm>
              <a:off x="2708690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8" name="Google Shape;63548;p26"/>
            <p:cNvSpPr/>
            <p:nvPr/>
          </p:nvSpPr>
          <p:spPr>
            <a:xfrm>
              <a:off x="2550325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9" name="Google Shape;63549;p26"/>
            <p:cNvSpPr/>
            <p:nvPr/>
          </p:nvSpPr>
          <p:spPr>
            <a:xfrm>
              <a:off x="8662517" y="3011485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0" name="Google Shape;63550;p26"/>
            <p:cNvSpPr/>
            <p:nvPr/>
          </p:nvSpPr>
          <p:spPr>
            <a:xfrm>
              <a:off x="2832576" y="2995678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1" y="71"/>
                  </a:moveTo>
                  <a:lnTo>
                    <a:pt x="1" y="434"/>
                  </a:lnTo>
                  <a:cubicBezTo>
                    <a:pt x="745" y="506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1" name="Google Shape;63551;p26"/>
            <p:cNvSpPr/>
            <p:nvPr/>
          </p:nvSpPr>
          <p:spPr>
            <a:xfrm>
              <a:off x="2912847" y="2987428"/>
              <a:ext cx="37156" cy="15868"/>
            </a:xfrm>
            <a:custGeom>
              <a:avLst/>
              <a:gdLst/>
              <a:ahLst/>
              <a:cxnLst/>
              <a:rect l="l" t="t" r="r" b="b"/>
              <a:pathLst>
                <a:path w="1041" h="527" extrusionOk="0">
                  <a:moveTo>
                    <a:pt x="836" y="526"/>
                  </a:moveTo>
                  <a:cubicBezTo>
                    <a:pt x="1041" y="0"/>
                    <a:pt x="1" y="489"/>
                    <a:pt x="836" y="5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2" name="Google Shape;63552;p26"/>
            <p:cNvSpPr/>
            <p:nvPr/>
          </p:nvSpPr>
          <p:spPr>
            <a:xfrm>
              <a:off x="7871051" y="2985080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3"/>
                  </a:moveTo>
                  <a:cubicBezTo>
                    <a:pt x="251" y="539"/>
                    <a:pt x="709" y="539"/>
                    <a:pt x="962" y="423"/>
                  </a:cubicBezTo>
                  <a:cubicBezTo>
                    <a:pt x="960" y="0"/>
                    <a:pt x="3" y="0"/>
                    <a:pt x="0" y="4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3" name="Google Shape;63553;p26"/>
            <p:cNvSpPr/>
            <p:nvPr/>
          </p:nvSpPr>
          <p:spPr>
            <a:xfrm>
              <a:off x="7733351" y="299778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5" y="2"/>
                    <a:pt x="1" y="91"/>
                  </a:cubicBezTo>
                  <a:cubicBezTo>
                    <a:pt x="148" y="73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4" name="Google Shape;63554;p26"/>
            <p:cNvSpPr/>
            <p:nvPr/>
          </p:nvSpPr>
          <p:spPr>
            <a:xfrm>
              <a:off x="8455183" y="2992336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4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5" name="Google Shape;63555;p26"/>
            <p:cNvSpPr/>
            <p:nvPr/>
          </p:nvSpPr>
          <p:spPr>
            <a:xfrm>
              <a:off x="8538666" y="2985622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6" name="Google Shape;63556;p26"/>
            <p:cNvSpPr/>
            <p:nvPr/>
          </p:nvSpPr>
          <p:spPr>
            <a:xfrm>
              <a:off x="3723873" y="2986134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1"/>
                    <a:pt x="389" y="72"/>
                    <a:pt x="289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7" name="Google Shape;63557;p26"/>
            <p:cNvSpPr/>
            <p:nvPr/>
          </p:nvSpPr>
          <p:spPr>
            <a:xfrm>
              <a:off x="7857202" y="297869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8" name="Google Shape;63558;p26"/>
            <p:cNvSpPr/>
            <p:nvPr/>
          </p:nvSpPr>
          <p:spPr>
            <a:xfrm>
              <a:off x="8007786" y="2975957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1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9" name="Google Shape;63559;p26"/>
            <p:cNvSpPr/>
            <p:nvPr/>
          </p:nvSpPr>
          <p:spPr>
            <a:xfrm>
              <a:off x="7705797" y="2970447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4" y="92"/>
                    <a:pt x="350" y="17"/>
                    <a:pt x="193" y="0"/>
                  </a:cubicBezTo>
                  <a:cubicBezTo>
                    <a:pt x="195" y="92"/>
                    <a:pt x="37" y="110"/>
                    <a:pt x="0" y="181"/>
                  </a:cubicBezTo>
                  <a:cubicBezTo>
                    <a:pt x="195" y="181"/>
                    <a:pt x="229" y="255"/>
                    <a:pt x="388" y="273"/>
                  </a:cubicBezTo>
                  <a:cubicBezTo>
                    <a:pt x="383" y="181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0" name="Google Shape;63560;p26"/>
            <p:cNvSpPr/>
            <p:nvPr/>
          </p:nvSpPr>
          <p:spPr>
            <a:xfrm>
              <a:off x="7571525" y="297517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4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2"/>
                    <a:pt x="392" y="73"/>
                    <a:pt x="29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1" name="Google Shape;63561;p26"/>
            <p:cNvSpPr/>
            <p:nvPr/>
          </p:nvSpPr>
          <p:spPr>
            <a:xfrm>
              <a:off x="6703856" y="2963763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90" y="403"/>
                  </a:moveTo>
                  <a:cubicBezTo>
                    <a:pt x="703" y="403"/>
                    <a:pt x="678" y="320"/>
                    <a:pt x="690" y="314"/>
                  </a:cubicBezTo>
                  <a:cubicBezTo>
                    <a:pt x="710" y="302"/>
                    <a:pt x="872" y="126"/>
                    <a:pt x="882" y="131"/>
                  </a:cubicBezTo>
                  <a:cubicBezTo>
                    <a:pt x="672" y="1"/>
                    <a:pt x="1" y="463"/>
                    <a:pt x="690" y="4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2" name="Google Shape;63562;p26"/>
            <p:cNvSpPr/>
            <p:nvPr/>
          </p:nvSpPr>
          <p:spPr>
            <a:xfrm>
              <a:off x="7516773" y="2961956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1"/>
                    <a:pt x="633" y="85"/>
                    <a:pt x="669" y="11"/>
                  </a:cubicBezTo>
                  <a:cubicBezTo>
                    <a:pt x="366" y="21"/>
                    <a:pt x="0" y="0"/>
                    <a:pt x="92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3" name="Google Shape;63563;p26"/>
            <p:cNvSpPr/>
            <p:nvPr/>
          </p:nvSpPr>
          <p:spPr>
            <a:xfrm>
              <a:off x="2639840" y="296186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5"/>
                    <a:pt x="160" y="207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4" name="Google Shape;63564;p26"/>
            <p:cNvSpPr/>
            <p:nvPr/>
          </p:nvSpPr>
          <p:spPr>
            <a:xfrm>
              <a:off x="8724478" y="2939646"/>
              <a:ext cx="56251" cy="27972"/>
            </a:xfrm>
            <a:custGeom>
              <a:avLst/>
              <a:gdLst/>
              <a:ahLst/>
              <a:cxnLst/>
              <a:rect l="l" t="t" r="r" b="b"/>
              <a:pathLst>
                <a:path w="1576" h="929" extrusionOk="0">
                  <a:moveTo>
                    <a:pt x="1350" y="25"/>
                  </a:moveTo>
                  <a:cubicBezTo>
                    <a:pt x="337" y="0"/>
                    <a:pt x="143" y="364"/>
                    <a:pt x="0" y="751"/>
                  </a:cubicBezTo>
                  <a:cubicBezTo>
                    <a:pt x="819" y="928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5" name="Google Shape;63565;p26"/>
            <p:cNvSpPr/>
            <p:nvPr/>
          </p:nvSpPr>
          <p:spPr>
            <a:xfrm>
              <a:off x="7864126" y="296222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5"/>
                    <a:pt x="1" y="92"/>
                  </a:cubicBezTo>
                  <a:cubicBezTo>
                    <a:pt x="150" y="72"/>
                    <a:pt x="379" y="89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6" name="Google Shape;63566;p26"/>
            <p:cNvSpPr/>
            <p:nvPr/>
          </p:nvSpPr>
          <p:spPr>
            <a:xfrm>
              <a:off x="2749985" y="2940369"/>
              <a:ext cx="51183" cy="19180"/>
            </a:xfrm>
            <a:custGeom>
              <a:avLst/>
              <a:gdLst/>
              <a:ahLst/>
              <a:cxnLst/>
              <a:rect l="l" t="t" r="r" b="b"/>
              <a:pathLst>
                <a:path w="1434" h="637" extrusionOk="0">
                  <a:moveTo>
                    <a:pt x="965" y="637"/>
                  </a:moveTo>
                  <a:cubicBezTo>
                    <a:pt x="1433" y="405"/>
                    <a:pt x="885" y="141"/>
                    <a:pt x="578" y="1"/>
                  </a:cubicBezTo>
                  <a:cubicBezTo>
                    <a:pt x="546" y="107"/>
                    <a:pt x="274" y="100"/>
                    <a:pt x="0" y="92"/>
                  </a:cubicBezTo>
                  <a:cubicBezTo>
                    <a:pt x="106" y="375"/>
                    <a:pt x="461" y="543"/>
                    <a:pt x="965" y="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7" name="Google Shape;63567;p26"/>
            <p:cNvSpPr/>
            <p:nvPr/>
          </p:nvSpPr>
          <p:spPr>
            <a:xfrm>
              <a:off x="1998886" y="2951298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4"/>
                  </a:moveTo>
                  <a:cubicBezTo>
                    <a:pt x="420" y="159"/>
                    <a:pt x="656" y="148"/>
                    <a:pt x="603" y="1"/>
                  </a:cubicBezTo>
                  <a:lnTo>
                    <a:pt x="218" y="1"/>
                  </a:lnTo>
                  <a:cubicBezTo>
                    <a:pt x="1" y="131"/>
                    <a:pt x="9" y="224"/>
                    <a:pt x="411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8" name="Google Shape;63568;p26"/>
            <p:cNvSpPr/>
            <p:nvPr/>
          </p:nvSpPr>
          <p:spPr>
            <a:xfrm>
              <a:off x="5533984" y="2945096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5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9" name="Google Shape;63569;p26"/>
            <p:cNvSpPr/>
            <p:nvPr/>
          </p:nvSpPr>
          <p:spPr>
            <a:xfrm>
              <a:off x="1603849" y="294509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5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0" name="Google Shape;63570;p26"/>
            <p:cNvSpPr/>
            <p:nvPr/>
          </p:nvSpPr>
          <p:spPr>
            <a:xfrm>
              <a:off x="7770971" y="293690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6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1" name="Google Shape;63571;p26"/>
            <p:cNvSpPr/>
            <p:nvPr/>
          </p:nvSpPr>
          <p:spPr>
            <a:xfrm>
              <a:off x="4234266" y="292847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50" y="306"/>
                  </a:moveTo>
                  <a:cubicBezTo>
                    <a:pt x="1113" y="0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2" name="Google Shape;63572;p26"/>
            <p:cNvSpPr/>
            <p:nvPr/>
          </p:nvSpPr>
          <p:spPr>
            <a:xfrm>
              <a:off x="943728" y="2925435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6"/>
                    <a:pt x="853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3" name="Google Shape;63573;p26"/>
            <p:cNvSpPr/>
            <p:nvPr/>
          </p:nvSpPr>
          <p:spPr>
            <a:xfrm>
              <a:off x="870952" y="292399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4" name="Google Shape;63574;p26"/>
            <p:cNvSpPr/>
            <p:nvPr/>
          </p:nvSpPr>
          <p:spPr>
            <a:xfrm>
              <a:off x="8366560" y="2915770"/>
              <a:ext cx="22593" cy="11713"/>
            </a:xfrm>
            <a:custGeom>
              <a:avLst/>
              <a:gdLst/>
              <a:ahLst/>
              <a:cxnLst/>
              <a:rect l="l" t="t" r="r" b="b"/>
              <a:pathLst>
                <a:path w="633" h="389" extrusionOk="0">
                  <a:moveTo>
                    <a:pt x="193" y="1"/>
                  </a:moveTo>
                  <a:cubicBezTo>
                    <a:pt x="203" y="125"/>
                    <a:pt x="104" y="199"/>
                    <a:pt x="1" y="272"/>
                  </a:cubicBezTo>
                  <a:cubicBezTo>
                    <a:pt x="249" y="277"/>
                    <a:pt x="270" y="388"/>
                    <a:pt x="578" y="364"/>
                  </a:cubicBezTo>
                  <a:cubicBezTo>
                    <a:pt x="632" y="159"/>
                    <a:pt x="532" y="23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5" name="Google Shape;63575;p26"/>
            <p:cNvSpPr/>
            <p:nvPr/>
          </p:nvSpPr>
          <p:spPr>
            <a:xfrm>
              <a:off x="7185731" y="2915770"/>
              <a:ext cx="31374" cy="13489"/>
            </a:xfrm>
            <a:custGeom>
              <a:avLst/>
              <a:gdLst/>
              <a:ahLst/>
              <a:cxnLst/>
              <a:rect l="l" t="t" r="r" b="b"/>
              <a:pathLst>
                <a:path w="879" h="448" extrusionOk="0">
                  <a:moveTo>
                    <a:pt x="878" y="181"/>
                  </a:moveTo>
                  <a:cubicBezTo>
                    <a:pt x="624" y="181"/>
                    <a:pt x="706" y="23"/>
                    <a:pt x="493" y="1"/>
                  </a:cubicBezTo>
                  <a:cubicBezTo>
                    <a:pt x="477" y="143"/>
                    <a:pt x="1" y="71"/>
                    <a:pt x="107" y="272"/>
                  </a:cubicBezTo>
                  <a:cubicBezTo>
                    <a:pt x="594" y="284"/>
                    <a:pt x="712" y="447"/>
                    <a:pt x="878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6" name="Google Shape;63576;p26"/>
            <p:cNvSpPr/>
            <p:nvPr/>
          </p:nvSpPr>
          <p:spPr>
            <a:xfrm>
              <a:off x="3747965" y="2920888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3"/>
                    <a:pt x="160" y="207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7" name="Google Shape;63577;p26"/>
            <p:cNvSpPr/>
            <p:nvPr/>
          </p:nvSpPr>
          <p:spPr>
            <a:xfrm>
              <a:off x="3331191" y="2909086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2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3"/>
                    <a:pt x="676" y="321"/>
                    <a:pt x="687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8" name="Google Shape;63578;p26"/>
            <p:cNvSpPr/>
            <p:nvPr/>
          </p:nvSpPr>
          <p:spPr>
            <a:xfrm>
              <a:off x="4828642" y="291032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9" name="Google Shape;63579;p26"/>
            <p:cNvSpPr/>
            <p:nvPr/>
          </p:nvSpPr>
          <p:spPr>
            <a:xfrm>
              <a:off x="3892552" y="290721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3"/>
                  </a:moveTo>
                  <a:cubicBezTo>
                    <a:pt x="192" y="52"/>
                    <a:pt x="38" y="0"/>
                    <a:pt x="0" y="103"/>
                  </a:cubicBezTo>
                  <a:cubicBezTo>
                    <a:pt x="0" y="154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0" name="Google Shape;63580;p26"/>
            <p:cNvSpPr/>
            <p:nvPr/>
          </p:nvSpPr>
          <p:spPr>
            <a:xfrm>
              <a:off x="2385179" y="29103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6" y="2"/>
                    <a:pt x="0" y="90"/>
                  </a:cubicBezTo>
                  <a:cubicBezTo>
                    <a:pt x="149" y="71"/>
                    <a:pt x="379" y="88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1" name="Google Shape;63581;p26"/>
            <p:cNvSpPr/>
            <p:nvPr/>
          </p:nvSpPr>
          <p:spPr>
            <a:xfrm>
              <a:off x="5465171" y="290682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69"/>
                    <a:pt x="101" y="116"/>
                  </a:cubicBezTo>
                  <a:cubicBezTo>
                    <a:pt x="156" y="141"/>
                    <a:pt x="395" y="73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2" name="Google Shape;63582;p26"/>
            <p:cNvSpPr/>
            <p:nvPr/>
          </p:nvSpPr>
          <p:spPr>
            <a:xfrm>
              <a:off x="6687081" y="290484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6" y="22"/>
                    <a:pt x="6" y="2"/>
                    <a:pt x="1" y="92"/>
                  </a:cubicBezTo>
                  <a:cubicBezTo>
                    <a:pt x="151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3" name="Google Shape;63583;p26"/>
            <p:cNvSpPr/>
            <p:nvPr/>
          </p:nvSpPr>
          <p:spPr>
            <a:xfrm>
              <a:off x="2488400" y="2904419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5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2"/>
                    <a:pt x="547" y="121"/>
                    <a:pt x="579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4" name="Google Shape;63584;p26"/>
            <p:cNvSpPr/>
            <p:nvPr/>
          </p:nvSpPr>
          <p:spPr>
            <a:xfrm>
              <a:off x="2402311" y="29041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1" y="70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5" name="Google Shape;63585;p26"/>
            <p:cNvSpPr/>
            <p:nvPr/>
          </p:nvSpPr>
          <p:spPr>
            <a:xfrm>
              <a:off x="1400762" y="2901739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7" y="53"/>
                    <a:pt x="40" y="1"/>
                    <a:pt x="5" y="104"/>
                  </a:cubicBezTo>
                  <a:cubicBezTo>
                    <a:pt x="1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6" name="Google Shape;63586;p26"/>
            <p:cNvSpPr/>
            <p:nvPr/>
          </p:nvSpPr>
          <p:spPr>
            <a:xfrm>
              <a:off x="5475664" y="2896621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7" y="274"/>
                  </a:moveTo>
                  <a:cubicBezTo>
                    <a:pt x="358" y="167"/>
                    <a:pt x="420" y="17"/>
                    <a:pt x="195" y="1"/>
                  </a:cubicBezTo>
                  <a:cubicBezTo>
                    <a:pt x="182" y="57"/>
                    <a:pt x="165" y="109"/>
                    <a:pt x="1" y="92"/>
                  </a:cubicBezTo>
                  <a:cubicBezTo>
                    <a:pt x="23" y="203"/>
                    <a:pt x="61" y="306"/>
                    <a:pt x="387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7" name="Google Shape;63587;p26"/>
            <p:cNvSpPr/>
            <p:nvPr/>
          </p:nvSpPr>
          <p:spPr>
            <a:xfrm>
              <a:off x="5273612" y="2892887"/>
              <a:ext cx="39761" cy="15898"/>
            </a:xfrm>
            <a:custGeom>
              <a:avLst/>
              <a:gdLst/>
              <a:ahLst/>
              <a:cxnLst/>
              <a:rect l="l" t="t" r="r" b="b"/>
              <a:pathLst>
                <a:path w="1114" h="528" extrusionOk="0">
                  <a:moveTo>
                    <a:pt x="648" y="306"/>
                  </a:moveTo>
                  <a:cubicBezTo>
                    <a:pt x="1114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8" name="Google Shape;63588;p26"/>
            <p:cNvSpPr/>
            <p:nvPr/>
          </p:nvSpPr>
          <p:spPr>
            <a:xfrm>
              <a:off x="7743274" y="2888371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8"/>
                    <a:pt x="1" y="449"/>
                    <a:pt x="494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9" name="Google Shape;63589;p26"/>
            <p:cNvSpPr/>
            <p:nvPr/>
          </p:nvSpPr>
          <p:spPr>
            <a:xfrm>
              <a:off x="6817891" y="28966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3"/>
                    <a:pt x="382" y="90"/>
                    <a:pt x="385" y="1"/>
                  </a:cubicBezTo>
                  <a:cubicBezTo>
                    <a:pt x="236" y="21"/>
                    <a:pt x="8" y="4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0" name="Google Shape;63590;p26"/>
            <p:cNvSpPr/>
            <p:nvPr/>
          </p:nvSpPr>
          <p:spPr>
            <a:xfrm>
              <a:off x="5802922" y="2893490"/>
              <a:ext cx="23843" cy="5932"/>
            </a:xfrm>
            <a:custGeom>
              <a:avLst/>
              <a:gdLst/>
              <a:ahLst/>
              <a:cxnLst/>
              <a:rect l="l" t="t" r="r" b="b"/>
              <a:pathLst>
                <a:path w="668" h="197" extrusionOk="0">
                  <a:moveTo>
                    <a:pt x="88" y="196"/>
                  </a:moveTo>
                  <a:lnTo>
                    <a:pt x="473" y="196"/>
                  </a:lnTo>
                  <a:cubicBezTo>
                    <a:pt x="473" y="105"/>
                    <a:pt x="631" y="88"/>
                    <a:pt x="667" y="16"/>
                  </a:cubicBezTo>
                  <a:cubicBezTo>
                    <a:pt x="363" y="23"/>
                    <a:pt x="0" y="1"/>
                    <a:pt x="88" y="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1" name="Google Shape;63591;p26"/>
            <p:cNvSpPr/>
            <p:nvPr/>
          </p:nvSpPr>
          <p:spPr>
            <a:xfrm>
              <a:off x="8204983" y="2890810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6" y="103"/>
                    <a:pt x="634" y="87"/>
                    <a:pt x="672" y="11"/>
                  </a:cubicBezTo>
                  <a:cubicBezTo>
                    <a:pt x="366" y="20"/>
                    <a:pt x="1" y="1"/>
                    <a:pt x="91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2" name="Google Shape;63592;p26"/>
            <p:cNvSpPr/>
            <p:nvPr/>
          </p:nvSpPr>
          <p:spPr>
            <a:xfrm>
              <a:off x="8251062" y="2878556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4" y="510"/>
                  </a:moveTo>
                  <a:cubicBezTo>
                    <a:pt x="404" y="388"/>
                    <a:pt x="616" y="337"/>
                    <a:pt x="536" y="147"/>
                  </a:cubicBezTo>
                  <a:cubicBezTo>
                    <a:pt x="1" y="1"/>
                    <a:pt x="6" y="540"/>
                    <a:pt x="344" y="5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3" name="Google Shape;63593;p26"/>
            <p:cNvSpPr/>
            <p:nvPr/>
          </p:nvSpPr>
          <p:spPr>
            <a:xfrm>
              <a:off x="8160119" y="288846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4" name="Google Shape;63594;p26"/>
            <p:cNvSpPr/>
            <p:nvPr/>
          </p:nvSpPr>
          <p:spPr>
            <a:xfrm>
              <a:off x="8562580" y="28877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5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1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5" name="Google Shape;63595;p26"/>
            <p:cNvSpPr/>
            <p:nvPr/>
          </p:nvSpPr>
          <p:spPr>
            <a:xfrm>
              <a:off x="6329234" y="2882801"/>
              <a:ext cx="23807" cy="6082"/>
            </a:xfrm>
            <a:custGeom>
              <a:avLst/>
              <a:gdLst/>
              <a:ahLst/>
              <a:cxnLst/>
              <a:rect l="l" t="t" r="r" b="b"/>
              <a:pathLst>
                <a:path w="667" h="202" extrusionOk="0">
                  <a:moveTo>
                    <a:pt x="576" y="7"/>
                  </a:moveTo>
                  <a:cubicBezTo>
                    <a:pt x="246" y="1"/>
                    <a:pt x="84" y="78"/>
                    <a:pt x="1" y="188"/>
                  </a:cubicBezTo>
                  <a:cubicBezTo>
                    <a:pt x="302" y="179"/>
                    <a:pt x="666" y="202"/>
                    <a:pt x="576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6" name="Google Shape;63596;p26"/>
            <p:cNvSpPr/>
            <p:nvPr/>
          </p:nvSpPr>
          <p:spPr>
            <a:xfrm>
              <a:off x="5699238" y="2884939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0"/>
                    <a:pt x="1" y="69"/>
                    <a:pt x="101" y="117"/>
                  </a:cubicBezTo>
                  <a:cubicBezTo>
                    <a:pt x="154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7" name="Google Shape;63597;p26"/>
            <p:cNvSpPr/>
            <p:nvPr/>
          </p:nvSpPr>
          <p:spPr>
            <a:xfrm>
              <a:off x="3765061" y="2884939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6" y="26"/>
                  </a:moveTo>
                  <a:cubicBezTo>
                    <a:pt x="242" y="0"/>
                    <a:pt x="1" y="69"/>
                    <a:pt x="100" y="117"/>
                  </a:cubicBezTo>
                  <a:cubicBezTo>
                    <a:pt x="154" y="144"/>
                    <a:pt x="395" y="73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8" name="Google Shape;63598;p26"/>
            <p:cNvSpPr/>
            <p:nvPr/>
          </p:nvSpPr>
          <p:spPr>
            <a:xfrm>
              <a:off x="8043050" y="2879700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9" name="Google Shape;63599;p26"/>
            <p:cNvSpPr/>
            <p:nvPr/>
          </p:nvSpPr>
          <p:spPr>
            <a:xfrm>
              <a:off x="6818891" y="2872805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29" y="429"/>
                  </a:moveTo>
                  <a:cubicBezTo>
                    <a:pt x="1828" y="1"/>
                    <a:pt x="1" y="308"/>
                    <a:pt x="1129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0" name="Google Shape;63600;p26"/>
            <p:cNvSpPr/>
            <p:nvPr/>
          </p:nvSpPr>
          <p:spPr>
            <a:xfrm>
              <a:off x="8101477" y="28767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1" name="Google Shape;63601;p26"/>
            <p:cNvSpPr/>
            <p:nvPr/>
          </p:nvSpPr>
          <p:spPr>
            <a:xfrm>
              <a:off x="5131452" y="287202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2" name="Google Shape;63602;p26"/>
            <p:cNvSpPr/>
            <p:nvPr/>
          </p:nvSpPr>
          <p:spPr>
            <a:xfrm>
              <a:off x="48255" y="287400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3" name="Google Shape;63603;p26"/>
            <p:cNvSpPr/>
            <p:nvPr/>
          </p:nvSpPr>
          <p:spPr>
            <a:xfrm>
              <a:off x="1144388" y="2861153"/>
              <a:ext cx="24378" cy="11351"/>
            </a:xfrm>
            <a:custGeom>
              <a:avLst/>
              <a:gdLst/>
              <a:ahLst/>
              <a:cxnLst/>
              <a:rect l="l" t="t" r="r" b="b"/>
              <a:pathLst>
                <a:path w="683" h="377" extrusionOk="0">
                  <a:moveTo>
                    <a:pt x="630" y="362"/>
                  </a:moveTo>
                  <a:cubicBezTo>
                    <a:pt x="682" y="154"/>
                    <a:pt x="584" y="21"/>
                    <a:pt x="245" y="0"/>
                  </a:cubicBezTo>
                  <a:cubicBezTo>
                    <a:pt x="1" y="106"/>
                    <a:pt x="89" y="376"/>
                    <a:pt x="630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4" name="Google Shape;63604;p26"/>
            <p:cNvSpPr/>
            <p:nvPr/>
          </p:nvSpPr>
          <p:spPr>
            <a:xfrm>
              <a:off x="5379332" y="2852000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5" name="Google Shape;63605;p26"/>
            <p:cNvSpPr/>
            <p:nvPr/>
          </p:nvSpPr>
          <p:spPr>
            <a:xfrm>
              <a:off x="4000270" y="2857420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4"/>
                  </a:moveTo>
                  <a:cubicBezTo>
                    <a:pt x="1114" y="0"/>
                    <a:pt x="0" y="524"/>
                    <a:pt x="646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6" name="Google Shape;63606;p26"/>
            <p:cNvSpPr/>
            <p:nvPr/>
          </p:nvSpPr>
          <p:spPr>
            <a:xfrm>
              <a:off x="852892" y="2852903"/>
              <a:ext cx="43973" cy="18999"/>
            </a:xfrm>
            <a:custGeom>
              <a:avLst/>
              <a:gdLst/>
              <a:ahLst/>
              <a:cxnLst/>
              <a:rect l="l" t="t" r="r" b="b"/>
              <a:pathLst>
                <a:path w="1232" h="631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7" name="Google Shape;63607;p26"/>
            <p:cNvSpPr/>
            <p:nvPr/>
          </p:nvSpPr>
          <p:spPr>
            <a:xfrm>
              <a:off x="3104298" y="286311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8" name="Google Shape;63608;p26"/>
            <p:cNvSpPr/>
            <p:nvPr/>
          </p:nvSpPr>
          <p:spPr>
            <a:xfrm>
              <a:off x="709018" y="286311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4"/>
                  </a:moveTo>
                  <a:cubicBezTo>
                    <a:pt x="239" y="1"/>
                    <a:pt x="0" y="68"/>
                    <a:pt x="99" y="115"/>
                  </a:cubicBezTo>
                  <a:cubicBezTo>
                    <a:pt x="152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9" name="Google Shape;63609;p26"/>
            <p:cNvSpPr/>
            <p:nvPr/>
          </p:nvSpPr>
          <p:spPr>
            <a:xfrm>
              <a:off x="3971574" y="2857660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0" name="Google Shape;63610;p26"/>
            <p:cNvSpPr/>
            <p:nvPr/>
          </p:nvSpPr>
          <p:spPr>
            <a:xfrm>
              <a:off x="309769" y="28576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1" name="Google Shape;63611;p26"/>
            <p:cNvSpPr/>
            <p:nvPr/>
          </p:nvSpPr>
          <p:spPr>
            <a:xfrm>
              <a:off x="6029637" y="285489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3" y="140"/>
                    <a:pt x="394" y="73"/>
                    <a:pt x="294" y="26"/>
                  </a:cubicBezTo>
                  <a:cubicBezTo>
                    <a:pt x="242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2" name="Google Shape;63612;p26"/>
            <p:cNvSpPr/>
            <p:nvPr/>
          </p:nvSpPr>
          <p:spPr>
            <a:xfrm>
              <a:off x="3361386" y="2846641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4" y="118"/>
                  </a:moveTo>
                  <a:cubicBezTo>
                    <a:pt x="63" y="225"/>
                    <a:pt x="0" y="375"/>
                    <a:pt x="226" y="391"/>
                  </a:cubicBezTo>
                  <a:cubicBezTo>
                    <a:pt x="245" y="157"/>
                    <a:pt x="979" y="262"/>
                    <a:pt x="999" y="28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3" name="Google Shape;63613;p26"/>
            <p:cNvSpPr/>
            <p:nvPr/>
          </p:nvSpPr>
          <p:spPr>
            <a:xfrm>
              <a:off x="635672" y="2847484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6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4" name="Google Shape;63614;p26"/>
            <p:cNvSpPr/>
            <p:nvPr/>
          </p:nvSpPr>
          <p:spPr>
            <a:xfrm>
              <a:off x="2199331" y="2846460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4"/>
                  </a:cubicBezTo>
                  <a:cubicBezTo>
                    <a:pt x="194" y="214"/>
                    <a:pt x="228" y="287"/>
                    <a:pt x="38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5" name="Google Shape;63615;p26"/>
            <p:cNvSpPr/>
            <p:nvPr/>
          </p:nvSpPr>
          <p:spPr>
            <a:xfrm>
              <a:off x="1490384" y="2852903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2"/>
                    <a:pt x="380" y="89"/>
                    <a:pt x="386" y="0"/>
                  </a:cubicBezTo>
                  <a:cubicBezTo>
                    <a:pt x="236" y="21"/>
                    <a:pt x="7" y="3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6" name="Google Shape;63616;p26"/>
            <p:cNvSpPr/>
            <p:nvPr/>
          </p:nvSpPr>
          <p:spPr>
            <a:xfrm>
              <a:off x="257267" y="2845828"/>
              <a:ext cx="8995" cy="11472"/>
            </a:xfrm>
            <a:custGeom>
              <a:avLst/>
              <a:gdLst/>
              <a:ahLst/>
              <a:cxnLst/>
              <a:rect l="l" t="t" r="r" b="b"/>
              <a:pathLst>
                <a:path w="252" h="381" extrusionOk="0">
                  <a:moveTo>
                    <a:pt x="29" y="145"/>
                  </a:moveTo>
                  <a:cubicBezTo>
                    <a:pt x="1" y="239"/>
                    <a:pt x="180" y="380"/>
                    <a:pt x="221" y="235"/>
                  </a:cubicBezTo>
                  <a:cubicBezTo>
                    <a:pt x="251" y="140"/>
                    <a:pt x="71" y="0"/>
                    <a:pt x="29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7" name="Google Shape;63617;p26"/>
            <p:cNvSpPr/>
            <p:nvPr/>
          </p:nvSpPr>
          <p:spPr>
            <a:xfrm>
              <a:off x="3248921" y="2849381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88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3" y="143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8" name="Google Shape;63618;p26"/>
            <p:cNvSpPr/>
            <p:nvPr/>
          </p:nvSpPr>
          <p:spPr>
            <a:xfrm>
              <a:off x="7537118" y="284667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0" y="142"/>
                    <a:pt x="391" y="73"/>
                    <a:pt x="292" y="26"/>
                  </a:cubicBezTo>
                  <a:cubicBezTo>
                    <a:pt x="238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9" name="Google Shape;63619;p26"/>
            <p:cNvSpPr/>
            <p:nvPr/>
          </p:nvSpPr>
          <p:spPr>
            <a:xfrm>
              <a:off x="5359273" y="2841131"/>
              <a:ext cx="31481" cy="9635"/>
            </a:xfrm>
            <a:custGeom>
              <a:avLst/>
              <a:gdLst/>
              <a:ahLst/>
              <a:cxnLst/>
              <a:rect l="l" t="t" r="r" b="b"/>
              <a:pathLst>
                <a:path w="882" h="320" extrusionOk="0">
                  <a:moveTo>
                    <a:pt x="755" y="211"/>
                  </a:moveTo>
                  <a:cubicBezTo>
                    <a:pt x="882" y="1"/>
                    <a:pt x="1" y="14"/>
                    <a:pt x="174" y="211"/>
                  </a:cubicBezTo>
                  <a:cubicBezTo>
                    <a:pt x="240" y="283"/>
                    <a:pt x="689" y="319"/>
                    <a:pt x="755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0" name="Google Shape;63620;p26"/>
            <p:cNvSpPr/>
            <p:nvPr/>
          </p:nvSpPr>
          <p:spPr>
            <a:xfrm>
              <a:off x="5288603" y="2833664"/>
              <a:ext cx="24307" cy="16560"/>
            </a:xfrm>
            <a:custGeom>
              <a:avLst/>
              <a:gdLst/>
              <a:ahLst/>
              <a:cxnLst/>
              <a:rect l="l" t="t" r="r" b="b"/>
              <a:pathLst>
                <a:path w="681" h="550" extrusionOk="0">
                  <a:moveTo>
                    <a:pt x="420" y="549"/>
                  </a:moveTo>
                  <a:cubicBezTo>
                    <a:pt x="335" y="378"/>
                    <a:pt x="681" y="1"/>
                    <a:pt x="35" y="94"/>
                  </a:cubicBezTo>
                  <a:cubicBezTo>
                    <a:pt x="5" y="319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1" name="Google Shape;63621;p26"/>
            <p:cNvSpPr/>
            <p:nvPr/>
          </p:nvSpPr>
          <p:spPr>
            <a:xfrm>
              <a:off x="7674674" y="28411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2" name="Google Shape;63622;p26"/>
            <p:cNvSpPr/>
            <p:nvPr/>
          </p:nvSpPr>
          <p:spPr>
            <a:xfrm>
              <a:off x="8700243" y="283571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3" y="143"/>
                    <a:pt x="396" y="73"/>
                    <a:pt x="293" y="26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3" name="Google Shape;63623;p26"/>
            <p:cNvSpPr/>
            <p:nvPr/>
          </p:nvSpPr>
          <p:spPr>
            <a:xfrm>
              <a:off x="7110279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0" y="71"/>
                    <a:pt x="101" y="117"/>
                  </a:cubicBezTo>
                  <a:cubicBezTo>
                    <a:pt x="152" y="143"/>
                    <a:pt x="393" y="75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4" name="Google Shape;63624;p26"/>
            <p:cNvSpPr/>
            <p:nvPr/>
          </p:nvSpPr>
          <p:spPr>
            <a:xfrm>
              <a:off x="1548776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9" y="0"/>
                    <a:pt x="1" y="71"/>
                    <a:pt x="99" y="117"/>
                  </a:cubicBezTo>
                  <a:cubicBezTo>
                    <a:pt x="154" y="143"/>
                    <a:pt x="394" y="75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5" name="Google Shape;63625;p26"/>
            <p:cNvSpPr/>
            <p:nvPr/>
          </p:nvSpPr>
          <p:spPr>
            <a:xfrm>
              <a:off x="4429358" y="2824782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6" name="Google Shape;63626;p26"/>
            <p:cNvSpPr/>
            <p:nvPr/>
          </p:nvSpPr>
          <p:spPr>
            <a:xfrm>
              <a:off x="3982032" y="282794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1"/>
                    <a:pt x="40" y="0"/>
                    <a:pt x="2" y="102"/>
                  </a:cubicBezTo>
                  <a:cubicBezTo>
                    <a:pt x="1" y="153"/>
                    <a:pt x="155" y="207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7" name="Google Shape;63627;p26"/>
            <p:cNvSpPr/>
            <p:nvPr/>
          </p:nvSpPr>
          <p:spPr>
            <a:xfrm>
              <a:off x="1596924" y="2830201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8" name="Google Shape;63628;p26"/>
            <p:cNvSpPr/>
            <p:nvPr/>
          </p:nvSpPr>
          <p:spPr>
            <a:xfrm>
              <a:off x="526740" y="2822042"/>
              <a:ext cx="29732" cy="11924"/>
            </a:xfrm>
            <a:custGeom>
              <a:avLst/>
              <a:gdLst/>
              <a:ahLst/>
              <a:cxnLst/>
              <a:rect l="l" t="t" r="r" b="b"/>
              <a:pathLst>
                <a:path w="833" h="396" extrusionOk="0">
                  <a:moveTo>
                    <a:pt x="1" y="389"/>
                  </a:moveTo>
                  <a:cubicBezTo>
                    <a:pt x="338" y="396"/>
                    <a:pt x="601" y="369"/>
                    <a:pt x="771" y="298"/>
                  </a:cubicBezTo>
                  <a:cubicBezTo>
                    <a:pt x="832" y="59"/>
                    <a:pt x="503" y="0"/>
                    <a:pt x="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9" name="Google Shape;63629;p26"/>
            <p:cNvSpPr/>
            <p:nvPr/>
          </p:nvSpPr>
          <p:spPr>
            <a:xfrm>
              <a:off x="8930991" y="282523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0" name="Google Shape;63630;p26"/>
            <p:cNvSpPr/>
            <p:nvPr/>
          </p:nvSpPr>
          <p:spPr>
            <a:xfrm>
              <a:off x="3341934" y="2820115"/>
              <a:ext cx="41368" cy="13760"/>
            </a:xfrm>
            <a:custGeom>
              <a:avLst/>
              <a:gdLst/>
              <a:ahLst/>
              <a:cxnLst/>
              <a:rect l="l" t="t" r="r" b="b"/>
              <a:pathLst>
                <a:path w="1159" h="457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7"/>
                    <a:pt x="151" y="282"/>
                    <a:pt x="1" y="362"/>
                  </a:cubicBezTo>
                  <a:cubicBezTo>
                    <a:pt x="839" y="456"/>
                    <a:pt x="860" y="164"/>
                    <a:pt x="1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1" name="Google Shape;63631;p26"/>
            <p:cNvSpPr/>
            <p:nvPr/>
          </p:nvSpPr>
          <p:spPr>
            <a:xfrm>
              <a:off x="1978220" y="282553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5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2" name="Google Shape;63632;p26"/>
            <p:cNvSpPr/>
            <p:nvPr/>
          </p:nvSpPr>
          <p:spPr>
            <a:xfrm>
              <a:off x="1904267" y="2814665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3"/>
                    <a:pt x="361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3" name="Google Shape;63633;p26"/>
            <p:cNvSpPr/>
            <p:nvPr/>
          </p:nvSpPr>
          <p:spPr>
            <a:xfrm>
              <a:off x="4565129" y="2817375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4" name="Google Shape;63634;p26"/>
            <p:cNvSpPr/>
            <p:nvPr/>
          </p:nvSpPr>
          <p:spPr>
            <a:xfrm>
              <a:off x="1813931" y="282282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1"/>
                  </a:moveTo>
                  <a:cubicBezTo>
                    <a:pt x="234" y="21"/>
                    <a:pt x="3" y="3"/>
                    <a:pt x="1" y="92"/>
                  </a:cubicBezTo>
                  <a:cubicBezTo>
                    <a:pt x="149" y="70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5" name="Google Shape;63635;p26"/>
            <p:cNvSpPr/>
            <p:nvPr/>
          </p:nvSpPr>
          <p:spPr>
            <a:xfrm>
              <a:off x="1057121" y="2810360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5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2"/>
                  </a:lnTo>
                  <a:cubicBezTo>
                    <a:pt x="93" y="1"/>
                    <a:pt x="1" y="450"/>
                    <a:pt x="374" y="4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6" name="Google Shape;63636;p26"/>
            <p:cNvSpPr/>
            <p:nvPr/>
          </p:nvSpPr>
          <p:spPr>
            <a:xfrm>
              <a:off x="6993281" y="281662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9" y="0"/>
                    <a:pt x="1" y="70"/>
                    <a:pt x="101" y="116"/>
                  </a:cubicBezTo>
                  <a:cubicBezTo>
                    <a:pt x="153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7" name="Google Shape;63637;p26"/>
            <p:cNvSpPr/>
            <p:nvPr/>
          </p:nvSpPr>
          <p:spPr>
            <a:xfrm>
              <a:off x="6894593" y="2807199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29"/>
                  </a:moveTo>
                  <a:cubicBezTo>
                    <a:pt x="1828" y="0"/>
                    <a:pt x="1" y="307"/>
                    <a:pt x="113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8" name="Google Shape;63638;p26"/>
            <p:cNvSpPr/>
            <p:nvPr/>
          </p:nvSpPr>
          <p:spPr>
            <a:xfrm>
              <a:off x="5798390" y="281189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8"/>
                    <a:pt x="600" y="1"/>
                  </a:cubicBezTo>
                  <a:lnTo>
                    <a:pt x="215" y="1"/>
                  </a:lnTo>
                  <a:cubicBezTo>
                    <a:pt x="1" y="131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9" name="Google Shape;63639;p26"/>
            <p:cNvSpPr/>
            <p:nvPr/>
          </p:nvSpPr>
          <p:spPr>
            <a:xfrm>
              <a:off x="120638" y="2810932"/>
              <a:ext cx="32623" cy="9214"/>
            </a:xfrm>
            <a:custGeom>
              <a:avLst/>
              <a:gdLst/>
              <a:ahLst/>
              <a:cxnLst/>
              <a:rect l="l" t="t" r="r" b="b"/>
              <a:pathLst>
                <a:path w="914" h="306" extrusionOk="0">
                  <a:moveTo>
                    <a:pt x="0" y="214"/>
                  </a:moveTo>
                  <a:cubicBezTo>
                    <a:pt x="192" y="214"/>
                    <a:pt x="230" y="287"/>
                    <a:pt x="388" y="305"/>
                  </a:cubicBezTo>
                  <a:cubicBezTo>
                    <a:pt x="914" y="158"/>
                    <a:pt x="103" y="0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0" name="Google Shape;63640;p26"/>
            <p:cNvSpPr/>
            <p:nvPr/>
          </p:nvSpPr>
          <p:spPr>
            <a:xfrm>
              <a:off x="7172240" y="2813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1" name="Google Shape;63641;p26"/>
            <p:cNvSpPr/>
            <p:nvPr/>
          </p:nvSpPr>
          <p:spPr>
            <a:xfrm>
              <a:off x="5912675" y="281385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2" name="Google Shape;63642;p26"/>
            <p:cNvSpPr/>
            <p:nvPr/>
          </p:nvSpPr>
          <p:spPr>
            <a:xfrm>
              <a:off x="2491755" y="28138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3" name="Google Shape;63643;p26"/>
            <p:cNvSpPr/>
            <p:nvPr/>
          </p:nvSpPr>
          <p:spPr>
            <a:xfrm>
              <a:off x="7014982" y="2802712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4" name="Google Shape;63644;p26"/>
            <p:cNvSpPr/>
            <p:nvPr/>
          </p:nvSpPr>
          <p:spPr>
            <a:xfrm>
              <a:off x="4849272" y="2808493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2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5" name="Google Shape;63645;p26"/>
            <p:cNvSpPr/>
            <p:nvPr/>
          </p:nvSpPr>
          <p:spPr>
            <a:xfrm>
              <a:off x="4591113" y="28111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2"/>
                    <a:pt x="292" y="27"/>
                  </a:cubicBezTo>
                  <a:cubicBezTo>
                    <a:pt x="238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6" name="Google Shape;63646;p26"/>
            <p:cNvSpPr/>
            <p:nvPr/>
          </p:nvSpPr>
          <p:spPr>
            <a:xfrm>
              <a:off x="196377" y="2811896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49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7" name="Google Shape;63647;p26"/>
            <p:cNvSpPr/>
            <p:nvPr/>
          </p:nvSpPr>
          <p:spPr>
            <a:xfrm>
              <a:off x="7298910" y="280367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6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1"/>
                    <a:pt x="409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8" name="Google Shape;63648;p26"/>
            <p:cNvSpPr/>
            <p:nvPr/>
          </p:nvSpPr>
          <p:spPr>
            <a:xfrm>
              <a:off x="2147578" y="280840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9" name="Google Shape;63649;p26"/>
            <p:cNvSpPr/>
            <p:nvPr/>
          </p:nvSpPr>
          <p:spPr>
            <a:xfrm>
              <a:off x="1810290" y="280566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0" name="Google Shape;63650;p26"/>
            <p:cNvSpPr/>
            <p:nvPr/>
          </p:nvSpPr>
          <p:spPr>
            <a:xfrm>
              <a:off x="1455942" y="2802472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6"/>
                    <a:pt x="387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1" name="Google Shape;63651;p26"/>
            <p:cNvSpPr/>
            <p:nvPr/>
          </p:nvSpPr>
          <p:spPr>
            <a:xfrm>
              <a:off x="4284913" y="280093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2" name="Google Shape;63652;p26"/>
            <p:cNvSpPr/>
            <p:nvPr/>
          </p:nvSpPr>
          <p:spPr>
            <a:xfrm>
              <a:off x="1524791" y="2800936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3" name="Google Shape;63653;p26"/>
            <p:cNvSpPr/>
            <p:nvPr/>
          </p:nvSpPr>
          <p:spPr>
            <a:xfrm>
              <a:off x="7932869" y="2800514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4"/>
                  </a:moveTo>
                  <a:cubicBezTo>
                    <a:pt x="353" y="30"/>
                    <a:pt x="34" y="0"/>
                    <a:pt x="0" y="106"/>
                  </a:cubicBezTo>
                  <a:cubicBezTo>
                    <a:pt x="229" y="92"/>
                    <a:pt x="549" y="122"/>
                    <a:pt x="580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4" name="Google Shape;63654;p26"/>
            <p:cNvSpPr/>
            <p:nvPr/>
          </p:nvSpPr>
          <p:spPr>
            <a:xfrm>
              <a:off x="4470689" y="2797865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3" y="102"/>
                  </a:moveTo>
                  <a:cubicBezTo>
                    <a:pt x="0" y="153"/>
                    <a:pt x="157" y="206"/>
                    <a:pt x="193" y="102"/>
                  </a:cubicBezTo>
                  <a:cubicBezTo>
                    <a:pt x="196" y="53"/>
                    <a:pt x="41" y="1"/>
                    <a:pt x="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5" name="Google Shape;63655;p26"/>
            <p:cNvSpPr/>
            <p:nvPr/>
          </p:nvSpPr>
          <p:spPr>
            <a:xfrm>
              <a:off x="630032" y="2794252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2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6" name="Google Shape;63656;p26"/>
            <p:cNvSpPr/>
            <p:nvPr/>
          </p:nvSpPr>
          <p:spPr>
            <a:xfrm>
              <a:off x="1180579" y="279241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3"/>
                    <a:pt x="156" y="205"/>
                    <a:pt x="197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7" name="Google Shape;63657;p26"/>
            <p:cNvSpPr/>
            <p:nvPr/>
          </p:nvSpPr>
          <p:spPr>
            <a:xfrm>
              <a:off x="3534563" y="2789645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8"/>
                    <a:pt x="196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8" name="Google Shape;63658;p26"/>
            <p:cNvSpPr/>
            <p:nvPr/>
          </p:nvSpPr>
          <p:spPr>
            <a:xfrm>
              <a:off x="7533763" y="2786695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2"/>
                  </a:moveTo>
                  <a:cubicBezTo>
                    <a:pt x="342" y="1"/>
                    <a:pt x="171" y="56"/>
                    <a:pt x="1" y="112"/>
                  </a:cubicBezTo>
                  <a:cubicBezTo>
                    <a:pt x="1" y="203"/>
                    <a:pt x="336" y="225"/>
                    <a:pt x="386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9" name="Google Shape;63659;p26"/>
            <p:cNvSpPr/>
            <p:nvPr/>
          </p:nvSpPr>
          <p:spPr>
            <a:xfrm>
              <a:off x="4222952" y="2787297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0" name="Google Shape;63660;p26"/>
            <p:cNvSpPr/>
            <p:nvPr/>
          </p:nvSpPr>
          <p:spPr>
            <a:xfrm>
              <a:off x="2780823" y="278925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1" y="117"/>
                  </a:moveTo>
                  <a:cubicBezTo>
                    <a:pt x="154" y="140"/>
                    <a:pt x="392" y="73"/>
                    <a:pt x="294" y="27"/>
                  </a:cubicBezTo>
                  <a:cubicBezTo>
                    <a:pt x="240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1" name="Google Shape;63661;p26"/>
            <p:cNvSpPr/>
            <p:nvPr/>
          </p:nvSpPr>
          <p:spPr>
            <a:xfrm>
              <a:off x="2502248" y="2786905"/>
              <a:ext cx="6853" cy="6293"/>
            </a:xfrm>
            <a:custGeom>
              <a:avLst/>
              <a:gdLst/>
              <a:ahLst/>
              <a:cxnLst/>
              <a:rect l="l" t="t" r="r" b="b"/>
              <a:pathLst>
                <a:path w="192" h="209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1" y="54"/>
                    <a:pt x="35" y="0"/>
                    <a:pt x="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2" name="Google Shape;63662;p26"/>
            <p:cNvSpPr/>
            <p:nvPr/>
          </p:nvSpPr>
          <p:spPr>
            <a:xfrm>
              <a:off x="1868896" y="278693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40" y="1"/>
                    <a:pt x="4" y="104"/>
                  </a:cubicBezTo>
                  <a:cubicBezTo>
                    <a:pt x="1" y="152"/>
                    <a:pt x="158" y="207"/>
                    <a:pt x="197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3" name="Google Shape;63663;p26"/>
            <p:cNvSpPr/>
            <p:nvPr/>
          </p:nvSpPr>
          <p:spPr>
            <a:xfrm>
              <a:off x="512999" y="279003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50" y="71"/>
                    <a:pt x="379" y="87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4" name="Google Shape;63664;p26"/>
            <p:cNvSpPr/>
            <p:nvPr/>
          </p:nvSpPr>
          <p:spPr>
            <a:xfrm>
              <a:off x="6666451" y="2781245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3"/>
                    <a:pt x="1" y="110"/>
                  </a:cubicBezTo>
                  <a:cubicBezTo>
                    <a:pt x="2" y="202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5" name="Google Shape;63665;p26"/>
            <p:cNvSpPr/>
            <p:nvPr/>
          </p:nvSpPr>
          <p:spPr>
            <a:xfrm>
              <a:off x="6112264" y="27838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5"/>
                  </a:moveTo>
                  <a:cubicBezTo>
                    <a:pt x="238" y="0"/>
                    <a:pt x="1" y="70"/>
                    <a:pt x="100" y="117"/>
                  </a:cubicBezTo>
                  <a:cubicBezTo>
                    <a:pt x="153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6" name="Google Shape;63666;p26"/>
            <p:cNvSpPr/>
            <p:nvPr/>
          </p:nvSpPr>
          <p:spPr>
            <a:xfrm>
              <a:off x="4993931" y="2779077"/>
              <a:ext cx="20595" cy="9003"/>
            </a:xfrm>
            <a:custGeom>
              <a:avLst/>
              <a:gdLst/>
              <a:ahLst/>
              <a:cxnLst/>
              <a:rect l="l" t="t" r="r" b="b"/>
              <a:pathLst>
                <a:path w="577" h="299" extrusionOk="0">
                  <a:moveTo>
                    <a:pt x="576" y="1"/>
                  </a:moveTo>
                  <a:lnTo>
                    <a:pt x="192" y="1"/>
                  </a:lnTo>
                  <a:cubicBezTo>
                    <a:pt x="192" y="91"/>
                    <a:pt x="37" y="109"/>
                    <a:pt x="0" y="182"/>
                  </a:cubicBezTo>
                  <a:cubicBezTo>
                    <a:pt x="243" y="189"/>
                    <a:pt x="265" y="298"/>
                    <a:pt x="576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7" name="Google Shape;63667;p26"/>
            <p:cNvSpPr/>
            <p:nvPr/>
          </p:nvSpPr>
          <p:spPr>
            <a:xfrm>
              <a:off x="2767438" y="2778716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4"/>
                  </a:moveTo>
                  <a:cubicBezTo>
                    <a:pt x="472" y="103"/>
                    <a:pt x="632" y="86"/>
                    <a:pt x="669" y="13"/>
                  </a:cubicBezTo>
                  <a:cubicBezTo>
                    <a:pt x="365" y="21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8" name="Google Shape;63668;p26"/>
            <p:cNvSpPr/>
            <p:nvPr/>
          </p:nvSpPr>
          <p:spPr>
            <a:xfrm>
              <a:off x="6883136" y="27783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9" name="Google Shape;63669;p26"/>
            <p:cNvSpPr/>
            <p:nvPr/>
          </p:nvSpPr>
          <p:spPr>
            <a:xfrm>
              <a:off x="4460659" y="2768118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8"/>
                    <a:pt x="700" y="259"/>
                    <a:pt x="859" y="1"/>
                  </a:cubicBezTo>
                  <a:cubicBezTo>
                    <a:pt x="1" y="40"/>
                    <a:pt x="576" y="194"/>
                    <a:pt x="284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0" name="Google Shape;63670;p26"/>
            <p:cNvSpPr/>
            <p:nvPr/>
          </p:nvSpPr>
          <p:spPr>
            <a:xfrm>
              <a:off x="2498572" y="277832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2" y="1"/>
                    <a:pt x="1" y="70"/>
                    <a:pt x="104" y="116"/>
                  </a:cubicBezTo>
                  <a:cubicBezTo>
                    <a:pt x="156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1" name="Google Shape;63671;p26"/>
            <p:cNvSpPr/>
            <p:nvPr/>
          </p:nvSpPr>
          <p:spPr>
            <a:xfrm>
              <a:off x="1865363" y="277832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3" y="116"/>
                  </a:moveTo>
                  <a:cubicBezTo>
                    <a:pt x="153" y="142"/>
                    <a:pt x="395" y="73"/>
                    <a:pt x="296" y="26"/>
                  </a:cubicBezTo>
                  <a:cubicBezTo>
                    <a:pt x="237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2" name="Google Shape;63672;p26"/>
            <p:cNvSpPr/>
            <p:nvPr/>
          </p:nvSpPr>
          <p:spPr>
            <a:xfrm>
              <a:off x="170750" y="2765709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1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3" name="Google Shape;63673;p26"/>
            <p:cNvSpPr/>
            <p:nvPr/>
          </p:nvSpPr>
          <p:spPr>
            <a:xfrm>
              <a:off x="8576393" y="277284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4" name="Google Shape;63674;p26"/>
            <p:cNvSpPr/>
            <p:nvPr/>
          </p:nvSpPr>
          <p:spPr>
            <a:xfrm>
              <a:off x="7086330" y="2773567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3"/>
                    <a:pt x="380" y="90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5" name="Google Shape;63675;p26"/>
            <p:cNvSpPr/>
            <p:nvPr/>
          </p:nvSpPr>
          <p:spPr>
            <a:xfrm>
              <a:off x="4215171" y="2765438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1"/>
                  </a:moveTo>
                  <a:lnTo>
                    <a:pt x="604" y="1"/>
                  </a:lnTo>
                  <a:lnTo>
                    <a:pt x="25" y="1"/>
                  </a:lnTo>
                  <a:cubicBezTo>
                    <a:pt x="1" y="164"/>
                    <a:pt x="219" y="212"/>
                    <a:pt x="604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6" name="Google Shape;63676;p26"/>
            <p:cNvSpPr/>
            <p:nvPr/>
          </p:nvSpPr>
          <p:spPr>
            <a:xfrm>
              <a:off x="3049297" y="276733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7"/>
                  </a:moveTo>
                  <a:cubicBezTo>
                    <a:pt x="240" y="0"/>
                    <a:pt x="1" y="71"/>
                    <a:pt x="100" y="118"/>
                  </a:cubicBezTo>
                  <a:cubicBezTo>
                    <a:pt x="151" y="143"/>
                    <a:pt x="390" y="76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7" name="Google Shape;63677;p26"/>
            <p:cNvSpPr/>
            <p:nvPr/>
          </p:nvSpPr>
          <p:spPr>
            <a:xfrm>
              <a:off x="1383487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7" y="143"/>
                    <a:pt x="394" y="76"/>
                    <a:pt x="296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8" name="Google Shape;63678;p26"/>
            <p:cNvSpPr/>
            <p:nvPr/>
          </p:nvSpPr>
          <p:spPr>
            <a:xfrm>
              <a:off x="254768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7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3"/>
                    <a:pt x="393" y="76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9" name="Google Shape;63679;p26"/>
            <p:cNvSpPr/>
            <p:nvPr/>
          </p:nvSpPr>
          <p:spPr>
            <a:xfrm>
              <a:off x="4529188" y="2764685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6"/>
                  </a:moveTo>
                  <a:cubicBezTo>
                    <a:pt x="237" y="1"/>
                    <a:pt x="1" y="69"/>
                    <a:pt x="99" y="117"/>
                  </a:cubicBezTo>
                  <a:cubicBezTo>
                    <a:pt x="151" y="141"/>
                    <a:pt x="391" y="71"/>
                    <a:pt x="29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0" name="Google Shape;63680;p26"/>
            <p:cNvSpPr/>
            <p:nvPr/>
          </p:nvSpPr>
          <p:spPr>
            <a:xfrm>
              <a:off x="2144259" y="2759085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2"/>
                  </a:moveTo>
                  <a:cubicBezTo>
                    <a:pt x="258" y="329"/>
                    <a:pt x="717" y="332"/>
                    <a:pt x="773" y="122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1" name="Google Shape;63681;p26"/>
            <p:cNvSpPr/>
            <p:nvPr/>
          </p:nvSpPr>
          <p:spPr>
            <a:xfrm>
              <a:off x="8442263" y="2759386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2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2" name="Google Shape;63682;p26"/>
            <p:cNvSpPr/>
            <p:nvPr/>
          </p:nvSpPr>
          <p:spPr>
            <a:xfrm>
              <a:off x="7747093" y="275953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5"/>
                    <a:pt x="155" y="207"/>
                    <a:pt x="194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3" name="Google Shape;63683;p26"/>
            <p:cNvSpPr/>
            <p:nvPr/>
          </p:nvSpPr>
          <p:spPr>
            <a:xfrm>
              <a:off x="4587758" y="2759958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4" name="Google Shape;63684;p26"/>
            <p:cNvSpPr/>
            <p:nvPr/>
          </p:nvSpPr>
          <p:spPr>
            <a:xfrm>
              <a:off x="1383487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5" name="Google Shape;63685;p26"/>
            <p:cNvSpPr/>
            <p:nvPr/>
          </p:nvSpPr>
          <p:spPr>
            <a:xfrm>
              <a:off x="1352685" y="2759778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6"/>
                  </a:moveTo>
                  <a:cubicBezTo>
                    <a:pt x="246" y="1"/>
                    <a:pt x="86" y="75"/>
                    <a:pt x="1" y="186"/>
                  </a:cubicBezTo>
                  <a:cubicBezTo>
                    <a:pt x="304" y="178"/>
                    <a:pt x="669" y="199"/>
                    <a:pt x="578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6" name="Google Shape;63686;p26"/>
            <p:cNvSpPr/>
            <p:nvPr/>
          </p:nvSpPr>
          <p:spPr>
            <a:xfrm>
              <a:off x="172142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7" name="Google Shape;63687;p26"/>
            <p:cNvSpPr/>
            <p:nvPr/>
          </p:nvSpPr>
          <p:spPr>
            <a:xfrm>
              <a:off x="8593739" y="2753696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7"/>
                    <a:pt x="367" y="339"/>
                    <a:pt x="772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8" name="Google Shape;63688;p26"/>
            <p:cNvSpPr/>
            <p:nvPr/>
          </p:nvSpPr>
          <p:spPr>
            <a:xfrm>
              <a:off x="7967347" y="275682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8" y="1"/>
                    <a:pt x="0" y="104"/>
                  </a:cubicBezTo>
                  <a:cubicBezTo>
                    <a:pt x="0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9" name="Google Shape;63689;p26"/>
            <p:cNvSpPr/>
            <p:nvPr/>
          </p:nvSpPr>
          <p:spPr>
            <a:xfrm>
              <a:off x="7664395" y="2748969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72"/>
                    <a:pt x="232" y="379"/>
                    <a:pt x="197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0" name="Google Shape;63690;p26"/>
            <p:cNvSpPr/>
            <p:nvPr/>
          </p:nvSpPr>
          <p:spPr>
            <a:xfrm>
              <a:off x="7595581" y="275411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2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1" name="Google Shape;63691;p26"/>
            <p:cNvSpPr/>
            <p:nvPr/>
          </p:nvSpPr>
          <p:spPr>
            <a:xfrm>
              <a:off x="4274669" y="2747162"/>
              <a:ext cx="58821" cy="12827"/>
            </a:xfrm>
            <a:custGeom>
              <a:avLst/>
              <a:gdLst/>
              <a:ahLst/>
              <a:cxnLst/>
              <a:rect l="l" t="t" r="r" b="b"/>
              <a:pathLst>
                <a:path w="1648" h="426" extrusionOk="0">
                  <a:moveTo>
                    <a:pt x="673" y="425"/>
                  </a:moveTo>
                  <a:cubicBezTo>
                    <a:pt x="1648" y="60"/>
                    <a:pt x="1" y="1"/>
                    <a:pt x="673" y="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2" name="Google Shape;63692;p26"/>
            <p:cNvSpPr/>
            <p:nvPr/>
          </p:nvSpPr>
          <p:spPr>
            <a:xfrm>
              <a:off x="4615241" y="275447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1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3" name="Google Shape;63693;p26"/>
            <p:cNvSpPr/>
            <p:nvPr/>
          </p:nvSpPr>
          <p:spPr>
            <a:xfrm>
              <a:off x="4078435" y="27517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4" name="Google Shape;63694;p26"/>
            <p:cNvSpPr/>
            <p:nvPr/>
          </p:nvSpPr>
          <p:spPr>
            <a:xfrm>
              <a:off x="3059719" y="275137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4"/>
                    <a:pt x="158" y="207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5" name="Google Shape;63695;p26"/>
            <p:cNvSpPr/>
            <p:nvPr/>
          </p:nvSpPr>
          <p:spPr>
            <a:xfrm>
              <a:off x="1352649" y="274863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6" name="Google Shape;63696;p26"/>
            <p:cNvSpPr/>
            <p:nvPr/>
          </p:nvSpPr>
          <p:spPr>
            <a:xfrm>
              <a:off x="8786439" y="2740207"/>
              <a:ext cx="27840" cy="18427"/>
            </a:xfrm>
            <a:custGeom>
              <a:avLst/>
              <a:gdLst/>
              <a:ahLst/>
              <a:cxnLst/>
              <a:rect l="l" t="t" r="r" b="b"/>
              <a:pathLst>
                <a:path w="780" h="612" extrusionOk="0">
                  <a:moveTo>
                    <a:pt x="0" y="292"/>
                  </a:moveTo>
                  <a:cubicBezTo>
                    <a:pt x="780" y="612"/>
                    <a:pt x="455" y="1"/>
                    <a:pt x="0" y="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7" name="Google Shape;63697;p26"/>
            <p:cNvSpPr/>
            <p:nvPr/>
          </p:nvSpPr>
          <p:spPr>
            <a:xfrm>
              <a:off x="6508158" y="274586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8"/>
                    <a:pt x="191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8" name="Google Shape;63698;p26"/>
            <p:cNvSpPr/>
            <p:nvPr/>
          </p:nvSpPr>
          <p:spPr>
            <a:xfrm>
              <a:off x="8755352" y="274547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7"/>
                  </a:moveTo>
                  <a:cubicBezTo>
                    <a:pt x="153" y="142"/>
                    <a:pt x="392" y="74"/>
                    <a:pt x="293" y="27"/>
                  </a:cubicBezTo>
                  <a:cubicBezTo>
                    <a:pt x="241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9" name="Google Shape;63699;p26"/>
            <p:cNvSpPr/>
            <p:nvPr/>
          </p:nvSpPr>
          <p:spPr>
            <a:xfrm>
              <a:off x="2188838" y="274547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4" y="117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0" name="Google Shape;63700;p26"/>
            <p:cNvSpPr/>
            <p:nvPr/>
          </p:nvSpPr>
          <p:spPr>
            <a:xfrm>
              <a:off x="1111837" y="274625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2"/>
                    <a:pt x="5" y="2"/>
                    <a:pt x="0" y="91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1" name="Google Shape;63701;p26"/>
            <p:cNvSpPr/>
            <p:nvPr/>
          </p:nvSpPr>
          <p:spPr>
            <a:xfrm>
              <a:off x="798462" y="274547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5" y="142"/>
                    <a:pt x="393" y="74"/>
                    <a:pt x="294" y="27"/>
                  </a:cubicBezTo>
                  <a:cubicBezTo>
                    <a:pt x="242" y="1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2" name="Google Shape;63702;p26"/>
            <p:cNvSpPr/>
            <p:nvPr/>
          </p:nvSpPr>
          <p:spPr>
            <a:xfrm>
              <a:off x="8889624" y="2737949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82" y="4"/>
                  </a:moveTo>
                  <a:cubicBezTo>
                    <a:pt x="249" y="0"/>
                    <a:pt x="88" y="73"/>
                    <a:pt x="1" y="185"/>
                  </a:cubicBezTo>
                  <a:cubicBezTo>
                    <a:pt x="305" y="178"/>
                    <a:pt x="670" y="198"/>
                    <a:pt x="58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3" name="Google Shape;63703;p26"/>
            <p:cNvSpPr/>
            <p:nvPr/>
          </p:nvSpPr>
          <p:spPr>
            <a:xfrm>
              <a:off x="8769521" y="2737738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1"/>
                    <a:pt x="630" y="85"/>
                    <a:pt x="669" y="11"/>
                  </a:cubicBezTo>
                  <a:cubicBezTo>
                    <a:pt x="363" y="21"/>
                    <a:pt x="1" y="1"/>
                    <a:pt x="88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4" name="Google Shape;63704;p26"/>
            <p:cNvSpPr/>
            <p:nvPr/>
          </p:nvSpPr>
          <p:spPr>
            <a:xfrm>
              <a:off x="2894501" y="2732620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5" name="Google Shape;63705;p26"/>
            <p:cNvSpPr/>
            <p:nvPr/>
          </p:nvSpPr>
          <p:spPr>
            <a:xfrm>
              <a:off x="6738584" y="273734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0"/>
                    <a:pt x="0" y="68"/>
                    <a:pt x="98" y="115"/>
                  </a:cubicBezTo>
                  <a:cubicBezTo>
                    <a:pt x="154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6" name="Google Shape;63706;p26"/>
            <p:cNvSpPr/>
            <p:nvPr/>
          </p:nvSpPr>
          <p:spPr>
            <a:xfrm>
              <a:off x="8222008" y="273529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91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7" name="Google Shape;63707;p26"/>
            <p:cNvSpPr/>
            <p:nvPr/>
          </p:nvSpPr>
          <p:spPr>
            <a:xfrm>
              <a:off x="6521935" y="2734818"/>
              <a:ext cx="20666" cy="3764"/>
            </a:xfrm>
            <a:custGeom>
              <a:avLst/>
              <a:gdLst/>
              <a:ahLst/>
              <a:cxnLst/>
              <a:rect l="l" t="t" r="r" b="b"/>
              <a:pathLst>
                <a:path w="579" h="125" extrusionOk="0">
                  <a:moveTo>
                    <a:pt x="579" y="17"/>
                  </a:moveTo>
                  <a:cubicBezTo>
                    <a:pt x="352" y="32"/>
                    <a:pt x="31" y="1"/>
                    <a:pt x="1" y="108"/>
                  </a:cubicBezTo>
                  <a:cubicBezTo>
                    <a:pt x="226" y="94"/>
                    <a:pt x="547" y="125"/>
                    <a:pt x="579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8" name="Google Shape;63708;p26"/>
            <p:cNvSpPr/>
            <p:nvPr/>
          </p:nvSpPr>
          <p:spPr>
            <a:xfrm>
              <a:off x="8841547" y="272951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8" y="1"/>
                    <a:pt x="1" y="104"/>
                  </a:cubicBezTo>
                  <a:cubicBezTo>
                    <a:pt x="1" y="153"/>
                    <a:pt x="153" y="206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9" name="Google Shape;63709;p26"/>
            <p:cNvSpPr/>
            <p:nvPr/>
          </p:nvSpPr>
          <p:spPr>
            <a:xfrm>
              <a:off x="8689143" y="2729880"/>
              <a:ext cx="21523" cy="6444"/>
            </a:xfrm>
            <a:custGeom>
              <a:avLst/>
              <a:gdLst/>
              <a:ahLst/>
              <a:cxnLst/>
              <a:rect l="l" t="t" r="r" b="b"/>
              <a:pathLst>
                <a:path w="603" h="214" extrusionOk="0">
                  <a:moveTo>
                    <a:pt x="603" y="181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3"/>
                    <a:pt x="603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0" name="Google Shape;63710;p26"/>
            <p:cNvSpPr/>
            <p:nvPr/>
          </p:nvSpPr>
          <p:spPr>
            <a:xfrm>
              <a:off x="1398585" y="2716753"/>
              <a:ext cx="37120" cy="15898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837" y="528"/>
                  </a:moveTo>
                  <a:cubicBezTo>
                    <a:pt x="1040" y="0"/>
                    <a:pt x="1" y="490"/>
                    <a:pt x="837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1" name="Google Shape;63711;p26"/>
            <p:cNvSpPr/>
            <p:nvPr/>
          </p:nvSpPr>
          <p:spPr>
            <a:xfrm>
              <a:off x="8160190" y="2718950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2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8"/>
                    <a:pt x="838" y="28"/>
                    <a:pt x="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2" name="Google Shape;63712;p26"/>
            <p:cNvSpPr/>
            <p:nvPr/>
          </p:nvSpPr>
          <p:spPr>
            <a:xfrm>
              <a:off x="6535676" y="272717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3" name="Google Shape;63713;p26"/>
            <p:cNvSpPr/>
            <p:nvPr/>
          </p:nvSpPr>
          <p:spPr>
            <a:xfrm>
              <a:off x="5072882" y="272641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2" y="1"/>
                    <a:pt x="1" y="70"/>
                    <a:pt x="101" y="117"/>
                  </a:cubicBezTo>
                  <a:cubicBezTo>
                    <a:pt x="154" y="142"/>
                    <a:pt x="393" y="71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4" name="Google Shape;63714;p26"/>
            <p:cNvSpPr/>
            <p:nvPr/>
          </p:nvSpPr>
          <p:spPr>
            <a:xfrm>
              <a:off x="2137299" y="2721660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3"/>
                  </a:moveTo>
                  <a:lnTo>
                    <a:pt x="386" y="273"/>
                  </a:lnTo>
                  <a:cubicBezTo>
                    <a:pt x="399" y="157"/>
                    <a:pt x="635" y="147"/>
                    <a:pt x="581" y="1"/>
                  </a:cubicBezTo>
                  <a:lnTo>
                    <a:pt x="1" y="1"/>
                  </a:lnTo>
                  <a:cubicBezTo>
                    <a:pt x="2" y="92"/>
                    <a:pt x="2" y="183"/>
                    <a:pt x="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5" name="Google Shape;63715;p26"/>
            <p:cNvSpPr/>
            <p:nvPr/>
          </p:nvSpPr>
          <p:spPr>
            <a:xfrm>
              <a:off x="8748427" y="27236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6" y="141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6" name="Google Shape;63716;p26"/>
            <p:cNvSpPr/>
            <p:nvPr/>
          </p:nvSpPr>
          <p:spPr>
            <a:xfrm>
              <a:off x="6880209" y="2714675"/>
              <a:ext cx="20273" cy="13549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5"/>
                  </a:moveTo>
                  <a:cubicBezTo>
                    <a:pt x="386" y="359"/>
                    <a:pt x="404" y="307"/>
                    <a:pt x="567" y="324"/>
                  </a:cubicBezTo>
                  <a:lnTo>
                    <a:pt x="567" y="143"/>
                  </a:lnTo>
                  <a:cubicBezTo>
                    <a:pt x="92" y="0"/>
                    <a:pt x="1" y="449"/>
                    <a:pt x="375" y="4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7" name="Google Shape;63717;p26"/>
            <p:cNvSpPr/>
            <p:nvPr/>
          </p:nvSpPr>
          <p:spPr>
            <a:xfrm>
              <a:off x="6081319" y="2721510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8" name="Google Shape;63718;p26"/>
            <p:cNvSpPr/>
            <p:nvPr/>
          </p:nvSpPr>
          <p:spPr>
            <a:xfrm>
              <a:off x="7809090" y="2713441"/>
              <a:ext cx="33551" cy="17343"/>
            </a:xfrm>
            <a:custGeom>
              <a:avLst/>
              <a:gdLst/>
              <a:ahLst/>
              <a:cxnLst/>
              <a:rect l="l" t="t" r="r" b="b"/>
              <a:pathLst>
                <a:path w="940" h="576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5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9" name="Google Shape;63719;p26"/>
            <p:cNvSpPr/>
            <p:nvPr/>
          </p:nvSpPr>
          <p:spPr>
            <a:xfrm>
              <a:off x="6497700" y="272090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0" name="Google Shape;63720;p26"/>
            <p:cNvSpPr/>
            <p:nvPr/>
          </p:nvSpPr>
          <p:spPr>
            <a:xfrm>
              <a:off x="4315893" y="2702451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1" name="Google Shape;63721;p26"/>
            <p:cNvSpPr/>
            <p:nvPr/>
          </p:nvSpPr>
          <p:spPr>
            <a:xfrm>
              <a:off x="9025396" y="2710731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2" name="Google Shape;63722;p26"/>
            <p:cNvSpPr/>
            <p:nvPr/>
          </p:nvSpPr>
          <p:spPr>
            <a:xfrm>
              <a:off x="17418" y="2713049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3" name="Google Shape;63723;p26"/>
            <p:cNvSpPr/>
            <p:nvPr/>
          </p:nvSpPr>
          <p:spPr>
            <a:xfrm>
              <a:off x="8669441" y="27103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4" y="52"/>
                    <a:pt x="37" y="1"/>
                    <a:pt x="1" y="104"/>
                  </a:cubicBezTo>
                  <a:cubicBezTo>
                    <a:pt x="1" y="155"/>
                    <a:pt x="157" y="208"/>
                    <a:pt x="191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4" name="Google Shape;63724;p26"/>
            <p:cNvSpPr/>
            <p:nvPr/>
          </p:nvSpPr>
          <p:spPr>
            <a:xfrm>
              <a:off x="8318769" y="2702481"/>
              <a:ext cx="39547" cy="16862"/>
            </a:xfrm>
            <a:custGeom>
              <a:avLst/>
              <a:gdLst/>
              <a:ahLst/>
              <a:cxnLst/>
              <a:rect l="l" t="t" r="r" b="b"/>
              <a:pathLst>
                <a:path w="1108" h="560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7"/>
                    <a:pt x="173" y="559"/>
                    <a:pt x="955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5" name="Google Shape;63725;p26"/>
            <p:cNvSpPr/>
            <p:nvPr/>
          </p:nvSpPr>
          <p:spPr>
            <a:xfrm>
              <a:off x="5664759" y="2712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4" y="0"/>
                    <a:pt x="1" y="68"/>
                    <a:pt x="103" y="115"/>
                  </a:cubicBezTo>
                  <a:cubicBezTo>
                    <a:pt x="158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6" name="Google Shape;63726;p26"/>
            <p:cNvSpPr/>
            <p:nvPr/>
          </p:nvSpPr>
          <p:spPr>
            <a:xfrm>
              <a:off x="695313" y="2712718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5"/>
                  </a:moveTo>
                  <a:cubicBezTo>
                    <a:pt x="238" y="0"/>
                    <a:pt x="1" y="68"/>
                    <a:pt x="97" y="115"/>
                  </a:cubicBezTo>
                  <a:cubicBezTo>
                    <a:pt x="153" y="141"/>
                    <a:pt x="391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7" name="Google Shape;63727;p26"/>
            <p:cNvSpPr/>
            <p:nvPr/>
          </p:nvSpPr>
          <p:spPr>
            <a:xfrm>
              <a:off x="8745108" y="271073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7" y="1"/>
                  </a:moveTo>
                  <a:cubicBezTo>
                    <a:pt x="237" y="23"/>
                    <a:pt x="7" y="5"/>
                    <a:pt x="1" y="92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8" name="Google Shape;63728;p26"/>
            <p:cNvSpPr/>
            <p:nvPr/>
          </p:nvSpPr>
          <p:spPr>
            <a:xfrm>
              <a:off x="6404865" y="2688993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3"/>
                  </a:moveTo>
                  <a:cubicBezTo>
                    <a:pt x="1478" y="681"/>
                    <a:pt x="33" y="1"/>
                    <a:pt x="0" y="8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9" name="Google Shape;63729;p26"/>
            <p:cNvSpPr/>
            <p:nvPr/>
          </p:nvSpPr>
          <p:spPr>
            <a:xfrm>
              <a:off x="674576" y="271003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2" y="24"/>
                  </a:moveTo>
                  <a:cubicBezTo>
                    <a:pt x="242" y="0"/>
                    <a:pt x="1" y="68"/>
                    <a:pt x="100" y="115"/>
                  </a:cubicBezTo>
                  <a:cubicBezTo>
                    <a:pt x="156" y="140"/>
                    <a:pt x="394" y="69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0" name="Google Shape;63730;p26"/>
            <p:cNvSpPr/>
            <p:nvPr/>
          </p:nvSpPr>
          <p:spPr>
            <a:xfrm>
              <a:off x="3218012" y="27021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3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1" name="Google Shape;63731;p26"/>
            <p:cNvSpPr/>
            <p:nvPr/>
          </p:nvSpPr>
          <p:spPr>
            <a:xfrm>
              <a:off x="6962443" y="2697062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2" name="Google Shape;63732;p26"/>
            <p:cNvSpPr/>
            <p:nvPr/>
          </p:nvSpPr>
          <p:spPr>
            <a:xfrm>
              <a:off x="6645821" y="2697062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9" y="92"/>
                  </a:moveTo>
                  <a:cubicBezTo>
                    <a:pt x="385" y="92"/>
                    <a:pt x="348" y="16"/>
                    <a:pt x="194" y="0"/>
                  </a:cubicBezTo>
                  <a:cubicBezTo>
                    <a:pt x="194" y="92"/>
                    <a:pt x="38" y="108"/>
                    <a:pt x="0" y="181"/>
                  </a:cubicBezTo>
                  <a:cubicBezTo>
                    <a:pt x="194" y="181"/>
                    <a:pt x="230" y="255"/>
                    <a:pt x="385" y="271"/>
                  </a:cubicBezTo>
                  <a:cubicBezTo>
                    <a:pt x="385" y="183"/>
                    <a:pt x="541" y="165"/>
                    <a:pt x="579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3" name="Google Shape;63733;p26"/>
            <p:cNvSpPr/>
            <p:nvPr/>
          </p:nvSpPr>
          <p:spPr>
            <a:xfrm>
              <a:off x="3613656" y="270172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2" y="28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4" name="Google Shape;63734;p26"/>
            <p:cNvSpPr/>
            <p:nvPr/>
          </p:nvSpPr>
          <p:spPr>
            <a:xfrm>
              <a:off x="2213180" y="2699470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5"/>
                    <a:pt x="191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5" name="Google Shape;63735;p26"/>
            <p:cNvSpPr/>
            <p:nvPr/>
          </p:nvSpPr>
          <p:spPr>
            <a:xfrm>
              <a:off x="8115218" y="26990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2" y="0"/>
                    <a:pt x="0" y="67"/>
                    <a:pt x="101" y="116"/>
                  </a:cubicBezTo>
                  <a:cubicBezTo>
                    <a:pt x="156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6" name="Google Shape;63736;p26"/>
            <p:cNvSpPr/>
            <p:nvPr/>
          </p:nvSpPr>
          <p:spPr>
            <a:xfrm>
              <a:off x="275363" y="269907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7"/>
                    <a:pt x="99" y="116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7" name="Google Shape;63737;p26"/>
            <p:cNvSpPr/>
            <p:nvPr/>
          </p:nvSpPr>
          <p:spPr>
            <a:xfrm>
              <a:off x="6800509" y="269627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0"/>
                    <a:pt x="0" y="70"/>
                    <a:pt x="102" y="118"/>
                  </a:cubicBezTo>
                  <a:cubicBezTo>
                    <a:pt x="154" y="141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8" name="Google Shape;63738;p26"/>
            <p:cNvSpPr/>
            <p:nvPr/>
          </p:nvSpPr>
          <p:spPr>
            <a:xfrm>
              <a:off x="6539352" y="2691190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4"/>
                    <a:pt x="632" y="87"/>
                    <a:pt x="668" y="13"/>
                  </a:cubicBezTo>
                  <a:cubicBezTo>
                    <a:pt x="368" y="21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9" name="Google Shape;63739;p26"/>
            <p:cNvSpPr/>
            <p:nvPr/>
          </p:nvSpPr>
          <p:spPr>
            <a:xfrm>
              <a:off x="6026211" y="2688481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4"/>
                  </a:moveTo>
                  <a:cubicBezTo>
                    <a:pt x="199" y="53"/>
                    <a:pt x="40" y="1"/>
                    <a:pt x="5" y="104"/>
                  </a:cubicBezTo>
                  <a:cubicBezTo>
                    <a:pt x="1" y="155"/>
                    <a:pt x="157" y="207"/>
                    <a:pt x="197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0" name="Google Shape;63740;p26"/>
            <p:cNvSpPr/>
            <p:nvPr/>
          </p:nvSpPr>
          <p:spPr>
            <a:xfrm>
              <a:off x="5523884" y="268613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1" name="Google Shape;63741;p26"/>
            <p:cNvSpPr/>
            <p:nvPr/>
          </p:nvSpPr>
          <p:spPr>
            <a:xfrm>
              <a:off x="2133837" y="268808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2" y="73"/>
                    <a:pt x="292" y="27"/>
                  </a:cubicBezTo>
                  <a:cubicBezTo>
                    <a:pt x="240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2" name="Google Shape;63742;p26"/>
            <p:cNvSpPr/>
            <p:nvPr/>
          </p:nvSpPr>
          <p:spPr>
            <a:xfrm>
              <a:off x="560255" y="2683422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3" name="Google Shape;63743;p26"/>
            <p:cNvSpPr/>
            <p:nvPr/>
          </p:nvSpPr>
          <p:spPr>
            <a:xfrm>
              <a:off x="5224358" y="267990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4" name="Google Shape;63744;p26"/>
            <p:cNvSpPr/>
            <p:nvPr/>
          </p:nvSpPr>
          <p:spPr>
            <a:xfrm>
              <a:off x="1976293" y="2675353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6"/>
                  </a:moveTo>
                  <a:cubicBezTo>
                    <a:pt x="323" y="181"/>
                    <a:pt x="347" y="292"/>
                    <a:pt x="659" y="267"/>
                  </a:cubicBezTo>
                  <a:cubicBezTo>
                    <a:pt x="956" y="45"/>
                    <a:pt x="1" y="1"/>
                    <a:pt x="78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5" name="Google Shape;63745;p26"/>
            <p:cNvSpPr/>
            <p:nvPr/>
          </p:nvSpPr>
          <p:spPr>
            <a:xfrm>
              <a:off x="4673704" y="267713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6" name="Google Shape;63746;p26"/>
            <p:cNvSpPr/>
            <p:nvPr/>
          </p:nvSpPr>
          <p:spPr>
            <a:xfrm>
              <a:off x="4050953" y="267466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0"/>
                    <a:pt x="171" y="54"/>
                    <a:pt x="0" y="109"/>
                  </a:cubicBezTo>
                  <a:cubicBezTo>
                    <a:pt x="0" y="200"/>
                    <a:pt x="336" y="224"/>
                    <a:pt x="385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7" name="Google Shape;63747;p26"/>
            <p:cNvSpPr/>
            <p:nvPr/>
          </p:nvSpPr>
          <p:spPr>
            <a:xfrm>
              <a:off x="1228799" y="267517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2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8" name="Google Shape;63748;p26"/>
            <p:cNvSpPr/>
            <p:nvPr/>
          </p:nvSpPr>
          <p:spPr>
            <a:xfrm>
              <a:off x="707377" y="2667043"/>
              <a:ext cx="27162" cy="10990"/>
            </a:xfrm>
            <a:custGeom>
              <a:avLst/>
              <a:gdLst/>
              <a:ahLst/>
              <a:cxnLst/>
              <a:rect l="l" t="t" r="r" b="b"/>
              <a:pathLst>
                <a:path w="761" h="365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6"/>
                    <a:pt x="478" y="178"/>
                    <a:pt x="144" y="364"/>
                  </a:cubicBezTo>
                  <a:cubicBezTo>
                    <a:pt x="275" y="362"/>
                    <a:pt x="405" y="362"/>
                    <a:pt x="532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9" name="Google Shape;63749;p26"/>
            <p:cNvSpPr/>
            <p:nvPr/>
          </p:nvSpPr>
          <p:spPr>
            <a:xfrm>
              <a:off x="4456947" y="2669031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6"/>
                  </a:moveTo>
                  <a:cubicBezTo>
                    <a:pt x="385" y="22"/>
                    <a:pt x="48" y="1"/>
                    <a:pt x="0" y="116"/>
                  </a:cubicBezTo>
                  <a:cubicBezTo>
                    <a:pt x="219" y="105"/>
                    <a:pt x="303" y="247"/>
                    <a:pt x="38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0" name="Google Shape;63750;p26"/>
            <p:cNvSpPr/>
            <p:nvPr/>
          </p:nvSpPr>
          <p:spPr>
            <a:xfrm>
              <a:off x="819806" y="2664243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4" y="1"/>
                  </a:cubicBezTo>
                  <a:cubicBezTo>
                    <a:pt x="214" y="125"/>
                    <a:pt x="0" y="173"/>
                    <a:pt x="83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1" name="Google Shape;63751;p26"/>
            <p:cNvSpPr/>
            <p:nvPr/>
          </p:nvSpPr>
          <p:spPr>
            <a:xfrm>
              <a:off x="4564915" y="2659125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4" y="171"/>
                  </a:cubicBezTo>
                  <a:cubicBezTo>
                    <a:pt x="1" y="597"/>
                    <a:pt x="954" y="413"/>
                    <a:pt x="1026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2" name="Google Shape;63752;p26"/>
            <p:cNvSpPr/>
            <p:nvPr/>
          </p:nvSpPr>
          <p:spPr>
            <a:xfrm>
              <a:off x="1159949" y="266665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3"/>
                  </a:moveTo>
                  <a:cubicBezTo>
                    <a:pt x="196" y="52"/>
                    <a:pt x="38" y="0"/>
                    <a:pt x="1" y="103"/>
                  </a:cubicBezTo>
                  <a:cubicBezTo>
                    <a:pt x="1" y="152"/>
                    <a:pt x="160" y="205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3" name="Google Shape;63753;p26"/>
            <p:cNvSpPr/>
            <p:nvPr/>
          </p:nvSpPr>
          <p:spPr>
            <a:xfrm>
              <a:off x="5771549" y="26615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4" name="Google Shape;63754;p26"/>
            <p:cNvSpPr/>
            <p:nvPr/>
          </p:nvSpPr>
          <p:spPr>
            <a:xfrm>
              <a:off x="4662532" y="2661534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3"/>
                  </a:moveTo>
                  <a:lnTo>
                    <a:pt x="412" y="91"/>
                  </a:lnTo>
                  <a:cubicBezTo>
                    <a:pt x="219" y="92"/>
                    <a:pt x="183" y="16"/>
                    <a:pt x="25" y="0"/>
                  </a:cubicBezTo>
                  <a:cubicBezTo>
                    <a:pt x="45" y="144"/>
                    <a:pt x="1" y="315"/>
                    <a:pt x="41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5" name="Google Shape;63755;p26"/>
            <p:cNvSpPr/>
            <p:nvPr/>
          </p:nvSpPr>
          <p:spPr>
            <a:xfrm>
              <a:off x="805351" y="266349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6" name="Google Shape;63756;p26"/>
            <p:cNvSpPr/>
            <p:nvPr/>
          </p:nvSpPr>
          <p:spPr>
            <a:xfrm>
              <a:off x="8779551" y="2658191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11"/>
                  </a:moveTo>
                  <a:cubicBezTo>
                    <a:pt x="346" y="1"/>
                    <a:pt x="171" y="55"/>
                    <a:pt x="0" y="111"/>
                  </a:cubicBezTo>
                  <a:cubicBezTo>
                    <a:pt x="4" y="203"/>
                    <a:pt x="336" y="225"/>
                    <a:pt x="388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7" name="Google Shape;63757;p26"/>
            <p:cNvSpPr/>
            <p:nvPr/>
          </p:nvSpPr>
          <p:spPr>
            <a:xfrm>
              <a:off x="8996236" y="265533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8" name="Google Shape;63758;p26"/>
            <p:cNvSpPr/>
            <p:nvPr/>
          </p:nvSpPr>
          <p:spPr>
            <a:xfrm>
              <a:off x="8913574" y="265533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9" name="Google Shape;63759;p26"/>
            <p:cNvSpPr/>
            <p:nvPr/>
          </p:nvSpPr>
          <p:spPr>
            <a:xfrm>
              <a:off x="8571146" y="2644281"/>
              <a:ext cx="22629" cy="11803"/>
            </a:xfrm>
            <a:custGeom>
              <a:avLst/>
              <a:gdLst/>
              <a:ahLst/>
              <a:cxnLst/>
              <a:rect l="l" t="t" r="r" b="b"/>
              <a:pathLst>
                <a:path w="634" h="392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0" name="Google Shape;63760;p26"/>
            <p:cNvSpPr/>
            <p:nvPr/>
          </p:nvSpPr>
          <p:spPr>
            <a:xfrm>
              <a:off x="1713958" y="265256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2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1" name="Google Shape;63761;p26"/>
            <p:cNvSpPr/>
            <p:nvPr/>
          </p:nvSpPr>
          <p:spPr>
            <a:xfrm>
              <a:off x="1690009" y="2639675"/>
              <a:ext cx="22950" cy="13670"/>
            </a:xfrm>
            <a:custGeom>
              <a:avLst/>
              <a:gdLst/>
              <a:ahLst/>
              <a:cxnLst/>
              <a:rect l="l" t="t" r="r" b="b"/>
              <a:pathLst>
                <a:path w="643" h="454" extrusionOk="0">
                  <a:moveTo>
                    <a:pt x="0" y="89"/>
                  </a:moveTo>
                  <a:lnTo>
                    <a:pt x="0" y="454"/>
                  </a:lnTo>
                  <a:lnTo>
                    <a:pt x="580" y="454"/>
                  </a:lnTo>
                  <a:cubicBezTo>
                    <a:pt x="630" y="217"/>
                    <a:pt x="643" y="1"/>
                    <a:pt x="0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2" name="Google Shape;63762;p26"/>
            <p:cNvSpPr/>
            <p:nvPr/>
          </p:nvSpPr>
          <p:spPr>
            <a:xfrm>
              <a:off x="8063751" y="2639675"/>
              <a:ext cx="26841" cy="13008"/>
            </a:xfrm>
            <a:custGeom>
              <a:avLst/>
              <a:gdLst/>
              <a:ahLst/>
              <a:cxnLst/>
              <a:rect l="l" t="t" r="r" b="b"/>
              <a:pathLst>
                <a:path w="752" h="432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1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3" name="Google Shape;63763;p26"/>
            <p:cNvSpPr/>
            <p:nvPr/>
          </p:nvSpPr>
          <p:spPr>
            <a:xfrm>
              <a:off x="3851185" y="2644462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4" name="Google Shape;63764;p26"/>
            <p:cNvSpPr/>
            <p:nvPr/>
          </p:nvSpPr>
          <p:spPr>
            <a:xfrm>
              <a:off x="1486672" y="264714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296" y="24"/>
                  </a:moveTo>
                  <a:cubicBezTo>
                    <a:pt x="242" y="1"/>
                    <a:pt x="1" y="69"/>
                    <a:pt x="104" y="114"/>
                  </a:cubicBezTo>
                  <a:cubicBezTo>
                    <a:pt x="158" y="140"/>
                    <a:pt x="398" y="72"/>
                    <a:pt x="29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5" name="Google Shape;63765;p26"/>
            <p:cNvSpPr/>
            <p:nvPr/>
          </p:nvSpPr>
          <p:spPr>
            <a:xfrm>
              <a:off x="506003" y="264479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5"/>
                    <a:pt x="197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6" name="Google Shape;63766;p26"/>
            <p:cNvSpPr/>
            <p:nvPr/>
          </p:nvSpPr>
          <p:spPr>
            <a:xfrm>
              <a:off x="217006" y="2641541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774" y="119"/>
                  </a:moveTo>
                  <a:cubicBezTo>
                    <a:pt x="514" y="1"/>
                    <a:pt x="54" y="0"/>
                    <a:pt x="1" y="210"/>
                  </a:cubicBezTo>
                  <a:cubicBezTo>
                    <a:pt x="257" y="328"/>
                    <a:pt x="719" y="330"/>
                    <a:pt x="774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7" name="Google Shape;63767;p26"/>
            <p:cNvSpPr/>
            <p:nvPr/>
          </p:nvSpPr>
          <p:spPr>
            <a:xfrm>
              <a:off x="4081219" y="2631274"/>
              <a:ext cx="37120" cy="16621"/>
            </a:xfrm>
            <a:custGeom>
              <a:avLst/>
              <a:gdLst/>
              <a:ahLst/>
              <a:cxnLst/>
              <a:rect l="l" t="t" r="r" b="b"/>
              <a:pathLst>
                <a:path w="1040" h="552" extrusionOk="0">
                  <a:moveTo>
                    <a:pt x="887" y="551"/>
                  </a:moveTo>
                  <a:cubicBezTo>
                    <a:pt x="1040" y="0"/>
                    <a:pt x="1" y="490"/>
                    <a:pt x="887" y="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8" name="Google Shape;63768;p26"/>
            <p:cNvSpPr/>
            <p:nvPr/>
          </p:nvSpPr>
          <p:spPr>
            <a:xfrm>
              <a:off x="806207" y="2639795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8"/>
                  </a:cubicBezTo>
                  <a:cubicBezTo>
                    <a:pt x="954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9" name="Google Shape;63769;p26"/>
            <p:cNvSpPr/>
            <p:nvPr/>
          </p:nvSpPr>
          <p:spPr>
            <a:xfrm>
              <a:off x="6903837" y="264163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39" y="1"/>
                    <a:pt x="0" y="69"/>
                    <a:pt x="98" y="116"/>
                  </a:cubicBezTo>
                  <a:cubicBezTo>
                    <a:pt x="153" y="142"/>
                    <a:pt x="392" y="73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0" name="Google Shape;63770;p26"/>
            <p:cNvSpPr/>
            <p:nvPr/>
          </p:nvSpPr>
          <p:spPr>
            <a:xfrm>
              <a:off x="5927023" y="2634225"/>
              <a:ext cx="25556" cy="10900"/>
            </a:xfrm>
            <a:custGeom>
              <a:avLst/>
              <a:gdLst/>
              <a:ahLst/>
              <a:cxnLst/>
              <a:rect l="l" t="t" r="r" b="b"/>
              <a:pathLst>
                <a:path w="716" h="362" extrusionOk="0">
                  <a:moveTo>
                    <a:pt x="662" y="362"/>
                  </a:moveTo>
                  <a:cubicBezTo>
                    <a:pt x="716" y="156"/>
                    <a:pt x="613" y="20"/>
                    <a:pt x="275" y="0"/>
                  </a:cubicBezTo>
                  <a:cubicBezTo>
                    <a:pt x="215" y="123"/>
                    <a:pt x="1" y="173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1" name="Google Shape;63771;p26"/>
            <p:cNvSpPr/>
            <p:nvPr/>
          </p:nvSpPr>
          <p:spPr>
            <a:xfrm>
              <a:off x="2857632" y="2630492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50" y="306"/>
                  </a:moveTo>
                  <a:cubicBezTo>
                    <a:pt x="1116" y="0"/>
                    <a:pt x="1" y="524"/>
                    <a:pt x="650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2" name="Google Shape;63772;p26"/>
            <p:cNvSpPr/>
            <p:nvPr/>
          </p:nvSpPr>
          <p:spPr>
            <a:xfrm>
              <a:off x="2122701" y="2631455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8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3" name="Google Shape;63773;p26"/>
            <p:cNvSpPr/>
            <p:nvPr/>
          </p:nvSpPr>
          <p:spPr>
            <a:xfrm>
              <a:off x="1855155" y="2636965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7"/>
                    <a:pt x="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4" name="Google Shape;63774;p26"/>
            <p:cNvSpPr/>
            <p:nvPr/>
          </p:nvSpPr>
          <p:spPr>
            <a:xfrm>
              <a:off x="3944056" y="26334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5" name="Google Shape;63775;p26"/>
            <p:cNvSpPr/>
            <p:nvPr/>
          </p:nvSpPr>
          <p:spPr>
            <a:xfrm>
              <a:off x="750350" y="263344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2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6" name="Google Shape;63776;p26"/>
            <p:cNvSpPr/>
            <p:nvPr/>
          </p:nvSpPr>
          <p:spPr>
            <a:xfrm>
              <a:off x="6928108" y="262871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7" name="Google Shape;63777;p26"/>
            <p:cNvSpPr/>
            <p:nvPr/>
          </p:nvSpPr>
          <p:spPr>
            <a:xfrm>
              <a:off x="3101014" y="262597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8" name="Google Shape;63778;p26"/>
            <p:cNvSpPr/>
            <p:nvPr/>
          </p:nvSpPr>
          <p:spPr>
            <a:xfrm>
              <a:off x="2031473" y="2623416"/>
              <a:ext cx="34051" cy="8852"/>
            </a:xfrm>
            <a:custGeom>
              <a:avLst/>
              <a:gdLst/>
              <a:ahLst/>
              <a:cxnLst/>
              <a:rect l="l" t="t" r="r" b="b"/>
              <a:pathLst>
                <a:path w="954" h="294" extrusionOk="0">
                  <a:moveTo>
                    <a:pt x="75" y="176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9" name="Google Shape;63779;p26"/>
            <p:cNvSpPr/>
            <p:nvPr/>
          </p:nvSpPr>
          <p:spPr>
            <a:xfrm>
              <a:off x="3083739" y="2625223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0" y="25"/>
                  </a:moveTo>
                  <a:cubicBezTo>
                    <a:pt x="237" y="0"/>
                    <a:pt x="1" y="70"/>
                    <a:pt x="98" y="115"/>
                  </a:cubicBezTo>
                  <a:cubicBezTo>
                    <a:pt x="152" y="143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0" name="Google Shape;63780;p26"/>
            <p:cNvSpPr/>
            <p:nvPr/>
          </p:nvSpPr>
          <p:spPr>
            <a:xfrm>
              <a:off x="2171849" y="2625975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2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1" name="Google Shape;63781;p26"/>
            <p:cNvSpPr/>
            <p:nvPr/>
          </p:nvSpPr>
          <p:spPr>
            <a:xfrm>
              <a:off x="2027225" y="3293060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2"/>
                  </a:cubicBezTo>
                  <a:cubicBezTo>
                    <a:pt x="226" y="289"/>
                    <a:pt x="211" y="419"/>
                    <a:pt x="194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2" name="Google Shape;63782;p26"/>
            <p:cNvSpPr/>
            <p:nvPr/>
          </p:nvSpPr>
          <p:spPr>
            <a:xfrm>
              <a:off x="8717625" y="3003265"/>
              <a:ext cx="34479" cy="10960"/>
            </a:xfrm>
            <a:custGeom>
              <a:avLst/>
              <a:gdLst/>
              <a:ahLst/>
              <a:cxnLst/>
              <a:rect l="l" t="t" r="r" b="b"/>
              <a:pathLst>
                <a:path w="966" h="364" extrusionOk="0">
                  <a:moveTo>
                    <a:pt x="965" y="363"/>
                  </a:moveTo>
                  <a:cubicBezTo>
                    <a:pt x="897" y="123"/>
                    <a:pt x="459" y="58"/>
                    <a:pt x="0" y="0"/>
                  </a:cubicBezTo>
                  <a:cubicBezTo>
                    <a:pt x="79" y="237"/>
                    <a:pt x="601" y="263"/>
                    <a:pt x="965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3" name="Google Shape;63783;p26"/>
            <p:cNvSpPr/>
            <p:nvPr/>
          </p:nvSpPr>
          <p:spPr>
            <a:xfrm>
              <a:off x="9040779" y="2776367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6"/>
                    <a:pt x="203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4" name="Google Shape;63784;p26"/>
            <p:cNvSpPr/>
            <p:nvPr/>
          </p:nvSpPr>
          <p:spPr>
            <a:xfrm>
              <a:off x="780616" y="2703987"/>
              <a:ext cx="35264" cy="10087"/>
            </a:xfrm>
            <a:custGeom>
              <a:avLst/>
              <a:gdLst/>
              <a:ahLst/>
              <a:cxnLst/>
              <a:rect l="l" t="t" r="r" b="b"/>
              <a:pathLst>
                <a:path w="988" h="335" extrusionOk="0">
                  <a:moveTo>
                    <a:pt x="409" y="315"/>
                  </a:moveTo>
                  <a:cubicBezTo>
                    <a:pt x="487" y="159"/>
                    <a:pt x="658" y="334"/>
                    <a:pt x="987" y="315"/>
                  </a:cubicBezTo>
                  <a:lnTo>
                    <a:pt x="987" y="41"/>
                  </a:lnTo>
                  <a:cubicBezTo>
                    <a:pt x="613" y="0"/>
                    <a:pt x="1" y="287"/>
                    <a:pt x="409" y="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5" name="Google Shape;63785;p26"/>
            <p:cNvSpPr/>
            <p:nvPr/>
          </p:nvSpPr>
          <p:spPr>
            <a:xfrm>
              <a:off x="754097" y="2640397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7"/>
                    <a:pt x="715" y="0"/>
                    <a:pt x="188" y="68"/>
                  </a:cubicBezTo>
                  <a:cubicBezTo>
                    <a:pt x="1" y="287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6" name="Google Shape;63786;p26"/>
            <p:cNvSpPr/>
            <p:nvPr/>
          </p:nvSpPr>
          <p:spPr>
            <a:xfrm>
              <a:off x="8724086" y="4228682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3"/>
                    <a:pt x="338" y="225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7" name="Google Shape;63787;p26"/>
            <p:cNvSpPr/>
            <p:nvPr/>
          </p:nvSpPr>
          <p:spPr>
            <a:xfrm>
              <a:off x="8121679" y="4231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2" y="0"/>
                    <a:pt x="1" y="67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8" name="Google Shape;63788;p26"/>
            <p:cNvSpPr/>
            <p:nvPr/>
          </p:nvSpPr>
          <p:spPr>
            <a:xfrm>
              <a:off x="3299282" y="4229315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1"/>
                  </a:moveTo>
                  <a:lnTo>
                    <a:pt x="26" y="1"/>
                  </a:lnTo>
                  <a:cubicBezTo>
                    <a:pt x="0" y="163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9" name="Google Shape;63789;p26"/>
            <p:cNvSpPr/>
            <p:nvPr/>
          </p:nvSpPr>
          <p:spPr>
            <a:xfrm>
              <a:off x="168430" y="4229134"/>
              <a:ext cx="23950" cy="6022"/>
            </a:xfrm>
            <a:custGeom>
              <a:avLst/>
              <a:gdLst/>
              <a:ahLst/>
              <a:cxnLst/>
              <a:rect l="l" t="t" r="r" b="b"/>
              <a:pathLst>
                <a:path w="671" h="200" extrusionOk="0">
                  <a:moveTo>
                    <a:pt x="580" y="7"/>
                  </a:moveTo>
                  <a:cubicBezTo>
                    <a:pt x="247" y="0"/>
                    <a:pt x="84" y="76"/>
                    <a:pt x="0" y="188"/>
                  </a:cubicBezTo>
                  <a:cubicBezTo>
                    <a:pt x="302" y="178"/>
                    <a:pt x="670" y="200"/>
                    <a:pt x="5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0" name="Google Shape;63790;p26"/>
            <p:cNvSpPr/>
            <p:nvPr/>
          </p:nvSpPr>
          <p:spPr>
            <a:xfrm>
              <a:off x="2725286" y="422853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1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1" name="Google Shape;63791;p26"/>
            <p:cNvSpPr/>
            <p:nvPr/>
          </p:nvSpPr>
          <p:spPr>
            <a:xfrm>
              <a:off x="6944704" y="422579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1"/>
                    <a:pt x="396" y="73"/>
                    <a:pt x="293" y="25"/>
                  </a:cubicBezTo>
                  <a:cubicBezTo>
                    <a:pt x="239" y="0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2" name="Google Shape;63792;p26"/>
            <p:cNvSpPr/>
            <p:nvPr/>
          </p:nvSpPr>
          <p:spPr>
            <a:xfrm>
              <a:off x="5251376" y="422579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2" y="118"/>
                  </a:cubicBezTo>
                  <a:cubicBezTo>
                    <a:pt x="155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3" name="Google Shape;63793;p26"/>
            <p:cNvSpPr/>
            <p:nvPr/>
          </p:nvSpPr>
          <p:spPr>
            <a:xfrm>
              <a:off x="1882281" y="4212845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9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4" name="Google Shape;63794;p26"/>
            <p:cNvSpPr/>
            <p:nvPr/>
          </p:nvSpPr>
          <p:spPr>
            <a:xfrm>
              <a:off x="1720382" y="4223022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5" name="Google Shape;63795;p26"/>
            <p:cNvSpPr/>
            <p:nvPr/>
          </p:nvSpPr>
          <p:spPr>
            <a:xfrm>
              <a:off x="1142210" y="422031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2"/>
                    <a:pt x="396" y="73"/>
                    <a:pt x="291" y="27"/>
                  </a:cubicBezTo>
                  <a:cubicBezTo>
                    <a:pt x="240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6" name="Google Shape;63796;p26"/>
            <p:cNvSpPr/>
            <p:nvPr/>
          </p:nvSpPr>
          <p:spPr>
            <a:xfrm>
              <a:off x="2787390" y="4217572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98" y="117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70"/>
                    <a:pt x="98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7" name="Google Shape;63797;p26"/>
            <p:cNvSpPr/>
            <p:nvPr/>
          </p:nvSpPr>
          <p:spPr>
            <a:xfrm>
              <a:off x="2921663" y="421284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8" name="Google Shape;63798;p26"/>
            <p:cNvSpPr/>
            <p:nvPr/>
          </p:nvSpPr>
          <p:spPr>
            <a:xfrm>
              <a:off x="6610914" y="420977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9" name="Google Shape;63799;p26"/>
            <p:cNvSpPr/>
            <p:nvPr/>
          </p:nvSpPr>
          <p:spPr>
            <a:xfrm>
              <a:off x="4277596" y="420977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0" name="Google Shape;63800;p26"/>
            <p:cNvSpPr/>
            <p:nvPr/>
          </p:nvSpPr>
          <p:spPr>
            <a:xfrm>
              <a:off x="591664" y="42120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1" name="Google Shape;63801;p26"/>
            <p:cNvSpPr/>
            <p:nvPr/>
          </p:nvSpPr>
          <p:spPr>
            <a:xfrm>
              <a:off x="5530380" y="420468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5" y="92"/>
                    <a:pt x="349" y="17"/>
                    <a:pt x="193" y="0"/>
                  </a:cubicBezTo>
                  <a:cubicBezTo>
                    <a:pt x="193" y="92"/>
                    <a:pt x="35" y="107"/>
                    <a:pt x="0" y="180"/>
                  </a:cubicBezTo>
                  <a:cubicBezTo>
                    <a:pt x="193" y="180"/>
                    <a:pt x="230" y="255"/>
                    <a:pt x="386" y="272"/>
                  </a:cubicBezTo>
                  <a:cubicBezTo>
                    <a:pt x="385" y="183"/>
                    <a:pt x="540" y="165"/>
                    <a:pt x="578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2" name="Google Shape;63802;p26"/>
            <p:cNvSpPr/>
            <p:nvPr/>
          </p:nvSpPr>
          <p:spPr>
            <a:xfrm>
              <a:off x="4899633" y="4204294"/>
              <a:ext cx="33480" cy="15778"/>
            </a:xfrm>
            <a:custGeom>
              <a:avLst/>
              <a:gdLst/>
              <a:ahLst/>
              <a:cxnLst/>
              <a:rect l="l" t="t" r="r" b="b"/>
              <a:pathLst>
                <a:path w="938" h="524" extrusionOk="0">
                  <a:moveTo>
                    <a:pt x="893" y="196"/>
                  </a:moveTo>
                  <a:cubicBezTo>
                    <a:pt x="938" y="139"/>
                    <a:pt x="601" y="0"/>
                    <a:pt x="509" y="15"/>
                  </a:cubicBezTo>
                  <a:cubicBezTo>
                    <a:pt x="0" y="86"/>
                    <a:pt x="632" y="524"/>
                    <a:pt x="893" y="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3" name="Google Shape;63803;p26"/>
            <p:cNvSpPr/>
            <p:nvPr/>
          </p:nvSpPr>
          <p:spPr>
            <a:xfrm>
              <a:off x="471275" y="4195864"/>
              <a:ext cx="40333" cy="14754"/>
            </a:xfrm>
            <a:custGeom>
              <a:avLst/>
              <a:gdLst/>
              <a:ahLst/>
              <a:cxnLst/>
              <a:rect l="l" t="t" r="r" b="b"/>
              <a:pathLst>
                <a:path w="1130" h="490" extrusionOk="0">
                  <a:moveTo>
                    <a:pt x="770" y="385"/>
                  </a:moveTo>
                  <a:cubicBezTo>
                    <a:pt x="1129" y="81"/>
                    <a:pt x="78" y="1"/>
                    <a:pt x="0" y="202"/>
                  </a:cubicBezTo>
                  <a:cubicBezTo>
                    <a:pt x="302" y="242"/>
                    <a:pt x="165" y="489"/>
                    <a:pt x="770" y="3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4" name="Google Shape;63804;p26"/>
            <p:cNvSpPr/>
            <p:nvPr/>
          </p:nvSpPr>
          <p:spPr>
            <a:xfrm>
              <a:off x="877448" y="4185507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6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4"/>
                    <a:pt x="450" y="32"/>
                    <a:pt x="0" y="0"/>
                  </a:cubicBezTo>
                  <a:cubicBezTo>
                    <a:pt x="226" y="256"/>
                    <a:pt x="311" y="580"/>
                    <a:pt x="1157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5" name="Google Shape;63805;p26"/>
            <p:cNvSpPr/>
            <p:nvPr/>
          </p:nvSpPr>
          <p:spPr>
            <a:xfrm>
              <a:off x="1244325" y="4182797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7"/>
                    <a:pt x="532" y="358"/>
                    <a:pt x="713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6" name="Google Shape;63806;p26"/>
            <p:cNvSpPr/>
            <p:nvPr/>
          </p:nvSpPr>
          <p:spPr>
            <a:xfrm>
              <a:off x="6745044" y="41902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7" name="Google Shape;63807;p26"/>
            <p:cNvSpPr/>
            <p:nvPr/>
          </p:nvSpPr>
          <p:spPr>
            <a:xfrm>
              <a:off x="6665987" y="418550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8" y="183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8" name="Google Shape;63808;p26"/>
            <p:cNvSpPr/>
            <p:nvPr/>
          </p:nvSpPr>
          <p:spPr>
            <a:xfrm>
              <a:off x="5289353" y="4184965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387" y="110"/>
                  </a:moveTo>
                  <a:cubicBezTo>
                    <a:pt x="346" y="0"/>
                    <a:pt x="174" y="55"/>
                    <a:pt x="1" y="110"/>
                  </a:cubicBezTo>
                  <a:cubicBezTo>
                    <a:pt x="6" y="201"/>
                    <a:pt x="341" y="225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9" name="Google Shape;63809;p26"/>
            <p:cNvSpPr/>
            <p:nvPr/>
          </p:nvSpPr>
          <p:spPr>
            <a:xfrm>
              <a:off x="8061217" y="4174607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1"/>
                  </a:moveTo>
                  <a:cubicBezTo>
                    <a:pt x="615" y="172"/>
                    <a:pt x="1" y="63"/>
                    <a:pt x="59" y="272"/>
                  </a:cubicBezTo>
                  <a:cubicBezTo>
                    <a:pt x="396" y="545"/>
                    <a:pt x="1251" y="142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0" name="Google Shape;63810;p26"/>
            <p:cNvSpPr/>
            <p:nvPr/>
          </p:nvSpPr>
          <p:spPr>
            <a:xfrm>
              <a:off x="6738263" y="418207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89" y="24"/>
                  </a:moveTo>
                  <a:cubicBezTo>
                    <a:pt x="238" y="1"/>
                    <a:pt x="0" y="69"/>
                    <a:pt x="99" y="114"/>
                  </a:cubicBezTo>
                  <a:cubicBezTo>
                    <a:pt x="150" y="140"/>
                    <a:pt x="390" y="73"/>
                    <a:pt x="289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1" name="Google Shape;63811;p26"/>
            <p:cNvSpPr/>
            <p:nvPr/>
          </p:nvSpPr>
          <p:spPr>
            <a:xfrm>
              <a:off x="9130223" y="417737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2" name="Google Shape;63812;p26"/>
            <p:cNvSpPr/>
            <p:nvPr/>
          </p:nvSpPr>
          <p:spPr>
            <a:xfrm>
              <a:off x="5896614" y="4167472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09"/>
                  </a:moveTo>
                  <a:cubicBezTo>
                    <a:pt x="404" y="388"/>
                    <a:pt x="620" y="336"/>
                    <a:pt x="537" y="146"/>
                  </a:cubicBezTo>
                  <a:cubicBezTo>
                    <a:pt x="0" y="0"/>
                    <a:pt x="4" y="538"/>
                    <a:pt x="345" y="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3" name="Google Shape;63813;p26"/>
            <p:cNvSpPr/>
            <p:nvPr/>
          </p:nvSpPr>
          <p:spPr>
            <a:xfrm>
              <a:off x="5464814" y="417656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1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4" name="Google Shape;63814;p26"/>
            <p:cNvSpPr/>
            <p:nvPr/>
          </p:nvSpPr>
          <p:spPr>
            <a:xfrm>
              <a:off x="2591620" y="4167472"/>
              <a:ext cx="47792" cy="17434"/>
            </a:xfrm>
            <a:custGeom>
              <a:avLst/>
              <a:gdLst/>
              <a:ahLst/>
              <a:cxnLst/>
              <a:rect l="l" t="t" r="r" b="b"/>
              <a:pathLst>
                <a:path w="1339" h="579" extrusionOk="0">
                  <a:moveTo>
                    <a:pt x="182" y="329"/>
                  </a:moveTo>
                  <a:cubicBezTo>
                    <a:pt x="479" y="578"/>
                    <a:pt x="1315" y="324"/>
                    <a:pt x="1338" y="146"/>
                  </a:cubicBezTo>
                  <a:cubicBezTo>
                    <a:pt x="943" y="201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5" name="Google Shape;63815;p26"/>
            <p:cNvSpPr/>
            <p:nvPr/>
          </p:nvSpPr>
          <p:spPr>
            <a:xfrm>
              <a:off x="1494988" y="4162444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1"/>
                    <a:pt x="438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6" name="Google Shape;63816;p26"/>
            <p:cNvSpPr/>
            <p:nvPr/>
          </p:nvSpPr>
          <p:spPr>
            <a:xfrm>
              <a:off x="8940771" y="416840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5"/>
                  </a:moveTo>
                  <a:cubicBezTo>
                    <a:pt x="154" y="141"/>
                    <a:pt x="394" y="72"/>
                    <a:pt x="295" y="25"/>
                  </a:cubicBezTo>
                  <a:cubicBezTo>
                    <a:pt x="242" y="0"/>
                    <a:pt x="1" y="67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7" name="Google Shape;63817;p26"/>
            <p:cNvSpPr/>
            <p:nvPr/>
          </p:nvSpPr>
          <p:spPr>
            <a:xfrm>
              <a:off x="8995808" y="416566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8" name="Google Shape;63818;p26"/>
            <p:cNvSpPr/>
            <p:nvPr/>
          </p:nvSpPr>
          <p:spPr>
            <a:xfrm>
              <a:off x="6961944" y="4156030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9" name="Google Shape;63819;p26"/>
            <p:cNvSpPr/>
            <p:nvPr/>
          </p:nvSpPr>
          <p:spPr>
            <a:xfrm>
              <a:off x="2673854" y="4162955"/>
              <a:ext cx="13706" cy="7437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384" y="115"/>
                  </a:moveTo>
                  <a:cubicBezTo>
                    <a:pt x="383" y="24"/>
                    <a:pt x="47" y="0"/>
                    <a:pt x="0" y="115"/>
                  </a:cubicBezTo>
                  <a:cubicBezTo>
                    <a:pt x="216" y="104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0" name="Google Shape;63820;p26"/>
            <p:cNvSpPr/>
            <p:nvPr/>
          </p:nvSpPr>
          <p:spPr>
            <a:xfrm>
              <a:off x="920207" y="4147209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7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41"/>
                    <a:pt x="0" y="625"/>
                    <a:pt x="727" y="5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1" name="Google Shape;63821;p26"/>
            <p:cNvSpPr/>
            <p:nvPr/>
          </p:nvSpPr>
          <p:spPr>
            <a:xfrm>
              <a:off x="6187502" y="415467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3"/>
                    <a:pt x="296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2" name="Google Shape;63822;p26"/>
            <p:cNvSpPr/>
            <p:nvPr/>
          </p:nvSpPr>
          <p:spPr>
            <a:xfrm>
              <a:off x="6107624" y="4152719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3" name="Google Shape;63823;p26"/>
            <p:cNvSpPr/>
            <p:nvPr/>
          </p:nvSpPr>
          <p:spPr>
            <a:xfrm>
              <a:off x="1442165" y="4143024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4"/>
                  </a:moveTo>
                  <a:cubicBezTo>
                    <a:pt x="386" y="359"/>
                    <a:pt x="402" y="306"/>
                    <a:pt x="568" y="323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4" name="Google Shape;63824;p26"/>
            <p:cNvSpPr/>
            <p:nvPr/>
          </p:nvSpPr>
          <p:spPr>
            <a:xfrm>
              <a:off x="5299596" y="4149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1" y="0"/>
                    <a:pt x="1" y="71"/>
                    <a:pt x="100" y="116"/>
                  </a:cubicBezTo>
                  <a:cubicBezTo>
                    <a:pt x="156" y="142"/>
                    <a:pt x="394" y="75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5" name="Google Shape;63825;p26"/>
            <p:cNvSpPr/>
            <p:nvPr/>
          </p:nvSpPr>
          <p:spPr>
            <a:xfrm>
              <a:off x="138877" y="4144499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274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20"/>
                    <a:pt x="1" y="129"/>
                    <a:pt x="57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6" name="Google Shape;63826;p26"/>
            <p:cNvSpPr/>
            <p:nvPr/>
          </p:nvSpPr>
          <p:spPr>
            <a:xfrm>
              <a:off x="8483130" y="4144168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7" name="Google Shape;63827;p26"/>
            <p:cNvSpPr/>
            <p:nvPr/>
          </p:nvSpPr>
          <p:spPr>
            <a:xfrm>
              <a:off x="5337537" y="4139049"/>
              <a:ext cx="22665" cy="13700"/>
            </a:xfrm>
            <a:custGeom>
              <a:avLst/>
              <a:gdLst/>
              <a:ahLst/>
              <a:cxnLst/>
              <a:rect l="l" t="t" r="r" b="b"/>
              <a:pathLst>
                <a:path w="635" h="455" extrusionOk="0">
                  <a:moveTo>
                    <a:pt x="581" y="363"/>
                  </a:moveTo>
                  <a:cubicBezTo>
                    <a:pt x="635" y="157"/>
                    <a:pt x="535" y="21"/>
                    <a:pt x="196" y="0"/>
                  </a:cubicBezTo>
                  <a:cubicBezTo>
                    <a:pt x="240" y="161"/>
                    <a:pt x="0" y="455"/>
                    <a:pt x="581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8" name="Google Shape;63828;p26"/>
            <p:cNvSpPr/>
            <p:nvPr/>
          </p:nvSpPr>
          <p:spPr>
            <a:xfrm>
              <a:off x="4020400" y="4128120"/>
              <a:ext cx="57322" cy="21890"/>
            </a:xfrm>
            <a:custGeom>
              <a:avLst/>
              <a:gdLst/>
              <a:ahLst/>
              <a:cxnLst/>
              <a:rect l="l" t="t" r="r" b="b"/>
              <a:pathLst>
                <a:path w="1606" h="727" extrusionOk="0">
                  <a:moveTo>
                    <a:pt x="1035" y="726"/>
                  </a:moveTo>
                  <a:cubicBezTo>
                    <a:pt x="1606" y="370"/>
                    <a:pt x="631" y="111"/>
                    <a:pt x="72" y="0"/>
                  </a:cubicBezTo>
                  <a:cubicBezTo>
                    <a:pt x="0" y="429"/>
                    <a:pt x="418" y="624"/>
                    <a:pt x="1035" y="7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9" name="Google Shape;63829;p26"/>
            <p:cNvSpPr/>
            <p:nvPr/>
          </p:nvSpPr>
          <p:spPr>
            <a:xfrm>
              <a:off x="8507222" y="414103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5"/>
                  </a:moveTo>
                  <a:cubicBezTo>
                    <a:pt x="153" y="141"/>
                    <a:pt x="392" y="71"/>
                    <a:pt x="292" y="26"/>
                  </a:cubicBezTo>
                  <a:cubicBezTo>
                    <a:pt x="237" y="1"/>
                    <a:pt x="1" y="69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0" name="Google Shape;63830;p26"/>
            <p:cNvSpPr/>
            <p:nvPr/>
          </p:nvSpPr>
          <p:spPr>
            <a:xfrm>
              <a:off x="632888" y="4141036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4" y="141"/>
                    <a:pt x="395" y="71"/>
                    <a:pt x="295" y="26"/>
                  </a:cubicBezTo>
                  <a:cubicBezTo>
                    <a:pt x="242" y="1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1" name="Google Shape;63831;p26"/>
            <p:cNvSpPr/>
            <p:nvPr/>
          </p:nvSpPr>
          <p:spPr>
            <a:xfrm>
              <a:off x="5251376" y="413829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0"/>
                    <a:pt x="395" y="72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2" name="Google Shape;63832;p26"/>
            <p:cNvSpPr/>
            <p:nvPr/>
          </p:nvSpPr>
          <p:spPr>
            <a:xfrm>
              <a:off x="1710139" y="4129655"/>
              <a:ext cx="34943" cy="15236"/>
            </a:xfrm>
            <a:custGeom>
              <a:avLst/>
              <a:gdLst/>
              <a:ahLst/>
              <a:cxnLst/>
              <a:rect l="l" t="t" r="r" b="b"/>
              <a:pathLst>
                <a:path w="979" h="506" extrusionOk="0">
                  <a:moveTo>
                    <a:pt x="774" y="404"/>
                  </a:moveTo>
                  <a:cubicBezTo>
                    <a:pt x="978" y="173"/>
                    <a:pt x="123" y="0"/>
                    <a:pt x="0" y="221"/>
                  </a:cubicBezTo>
                  <a:cubicBezTo>
                    <a:pt x="306" y="261"/>
                    <a:pt x="167" y="506"/>
                    <a:pt x="774" y="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3" name="Google Shape;63833;p26"/>
            <p:cNvSpPr/>
            <p:nvPr/>
          </p:nvSpPr>
          <p:spPr>
            <a:xfrm>
              <a:off x="378441" y="4135948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5"/>
                  </a:moveTo>
                  <a:cubicBezTo>
                    <a:pt x="479" y="103"/>
                    <a:pt x="634" y="86"/>
                    <a:pt x="671" y="12"/>
                  </a:cubicBezTo>
                  <a:cubicBezTo>
                    <a:pt x="368" y="21"/>
                    <a:pt x="1" y="0"/>
                    <a:pt x="92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4" name="Google Shape;63834;p26"/>
            <p:cNvSpPr/>
            <p:nvPr/>
          </p:nvSpPr>
          <p:spPr>
            <a:xfrm>
              <a:off x="2618818" y="413633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8"/>
                    <a:pt x="386" y="0"/>
                  </a:cubicBezTo>
                  <a:cubicBezTo>
                    <a:pt x="237" y="21"/>
                    <a:pt x="3" y="2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5" name="Google Shape;63835;p26"/>
            <p:cNvSpPr/>
            <p:nvPr/>
          </p:nvSpPr>
          <p:spPr>
            <a:xfrm>
              <a:off x="1988821" y="41355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2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6" name="Google Shape;63836;p26"/>
            <p:cNvSpPr/>
            <p:nvPr/>
          </p:nvSpPr>
          <p:spPr>
            <a:xfrm>
              <a:off x="7068591" y="412459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0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7" name="Google Shape;63837;p26"/>
            <p:cNvSpPr/>
            <p:nvPr/>
          </p:nvSpPr>
          <p:spPr>
            <a:xfrm>
              <a:off x="5557791" y="4117160"/>
              <a:ext cx="33729" cy="17313"/>
            </a:xfrm>
            <a:custGeom>
              <a:avLst/>
              <a:gdLst/>
              <a:ahLst/>
              <a:cxnLst/>
              <a:rect l="l" t="t" r="r" b="b"/>
              <a:pathLst>
                <a:path w="945" h="575" extrusionOk="0">
                  <a:moveTo>
                    <a:pt x="1" y="92"/>
                  </a:moveTo>
                  <a:lnTo>
                    <a:pt x="1" y="273"/>
                  </a:lnTo>
                  <a:cubicBezTo>
                    <a:pt x="359" y="575"/>
                    <a:pt x="945" y="0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8" name="Google Shape;63838;p26"/>
            <p:cNvSpPr/>
            <p:nvPr/>
          </p:nvSpPr>
          <p:spPr>
            <a:xfrm>
              <a:off x="4508058" y="412462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5" y="141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9" name="Google Shape;63839;p26"/>
            <p:cNvSpPr/>
            <p:nvPr/>
          </p:nvSpPr>
          <p:spPr>
            <a:xfrm>
              <a:off x="2549040" y="4119900"/>
              <a:ext cx="21630" cy="9545"/>
            </a:xfrm>
            <a:custGeom>
              <a:avLst/>
              <a:gdLst/>
              <a:ahLst/>
              <a:cxnLst/>
              <a:rect l="l" t="t" r="r" b="b"/>
              <a:pathLst>
                <a:path w="606" h="317" extrusionOk="0">
                  <a:moveTo>
                    <a:pt x="413" y="273"/>
                  </a:moveTo>
                  <a:cubicBezTo>
                    <a:pt x="406" y="148"/>
                    <a:pt x="504" y="75"/>
                    <a:pt x="606" y="1"/>
                  </a:cubicBezTo>
                  <a:lnTo>
                    <a:pt x="28" y="1"/>
                  </a:lnTo>
                  <a:cubicBezTo>
                    <a:pt x="42" y="144"/>
                    <a:pt x="0" y="317"/>
                    <a:pt x="413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0" name="Google Shape;63840;p26"/>
            <p:cNvSpPr/>
            <p:nvPr/>
          </p:nvSpPr>
          <p:spPr>
            <a:xfrm>
              <a:off x="5299596" y="412185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1" name="Google Shape;63841;p26"/>
            <p:cNvSpPr/>
            <p:nvPr/>
          </p:nvSpPr>
          <p:spPr>
            <a:xfrm>
              <a:off x="3128140" y="4119208"/>
              <a:ext cx="13813" cy="7497"/>
            </a:xfrm>
            <a:custGeom>
              <a:avLst/>
              <a:gdLst/>
              <a:ahLst/>
              <a:cxnLst/>
              <a:rect l="l" t="t" r="r" b="b"/>
              <a:pathLst>
                <a:path w="387" h="249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8"/>
                    <a:pt x="387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2" name="Google Shape;63842;p26"/>
            <p:cNvSpPr/>
            <p:nvPr/>
          </p:nvSpPr>
          <p:spPr>
            <a:xfrm>
              <a:off x="3045585" y="4119900"/>
              <a:ext cx="13742" cy="5510"/>
            </a:xfrm>
            <a:custGeom>
              <a:avLst/>
              <a:gdLst/>
              <a:ahLst/>
              <a:cxnLst/>
              <a:rect l="l" t="t" r="r" b="b"/>
              <a:pathLst>
                <a:path w="385" h="183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3" name="Google Shape;63843;p26"/>
            <p:cNvSpPr/>
            <p:nvPr/>
          </p:nvSpPr>
          <p:spPr>
            <a:xfrm>
              <a:off x="2576237" y="4117160"/>
              <a:ext cx="21880" cy="8762"/>
            </a:xfrm>
            <a:custGeom>
              <a:avLst/>
              <a:gdLst/>
              <a:ahLst/>
              <a:cxnLst/>
              <a:rect l="l" t="t" r="r" b="b"/>
              <a:pathLst>
                <a:path w="613" h="291" extrusionOk="0">
                  <a:moveTo>
                    <a:pt x="613" y="273"/>
                  </a:moveTo>
                  <a:lnTo>
                    <a:pt x="613" y="0"/>
                  </a:lnTo>
                  <a:lnTo>
                    <a:pt x="36" y="0"/>
                  </a:lnTo>
                  <a:cubicBezTo>
                    <a:pt x="1" y="199"/>
                    <a:pt x="194" y="290"/>
                    <a:pt x="613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4" name="Google Shape;63844;p26"/>
            <p:cNvSpPr/>
            <p:nvPr/>
          </p:nvSpPr>
          <p:spPr>
            <a:xfrm>
              <a:off x="1957983" y="411682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5" name="Google Shape;63845;p26"/>
            <p:cNvSpPr/>
            <p:nvPr/>
          </p:nvSpPr>
          <p:spPr>
            <a:xfrm>
              <a:off x="8868638" y="411448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6" name="Google Shape;63846;p26"/>
            <p:cNvSpPr/>
            <p:nvPr/>
          </p:nvSpPr>
          <p:spPr>
            <a:xfrm>
              <a:off x="5664402" y="411095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69"/>
                    <a:pt x="102" y="118"/>
                  </a:cubicBezTo>
                  <a:cubicBezTo>
                    <a:pt x="155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7" name="Google Shape;63847;p26"/>
            <p:cNvSpPr/>
            <p:nvPr/>
          </p:nvSpPr>
          <p:spPr>
            <a:xfrm>
              <a:off x="2563674" y="4106141"/>
              <a:ext cx="20702" cy="8280"/>
            </a:xfrm>
            <a:custGeom>
              <a:avLst/>
              <a:gdLst/>
              <a:ahLst/>
              <a:cxnLst/>
              <a:rect l="l" t="t" r="r" b="b"/>
              <a:pathLst>
                <a:path w="580" h="275" extrusionOk="0">
                  <a:moveTo>
                    <a:pt x="388" y="275"/>
                  </a:moveTo>
                  <a:cubicBezTo>
                    <a:pt x="388" y="184"/>
                    <a:pt x="544" y="169"/>
                    <a:pt x="580" y="92"/>
                  </a:cubicBezTo>
                  <a:cubicBezTo>
                    <a:pt x="388" y="95"/>
                    <a:pt x="350" y="19"/>
                    <a:pt x="195" y="1"/>
                  </a:cubicBezTo>
                  <a:cubicBezTo>
                    <a:pt x="195" y="92"/>
                    <a:pt x="38" y="109"/>
                    <a:pt x="0" y="184"/>
                  </a:cubicBezTo>
                  <a:cubicBezTo>
                    <a:pt x="196" y="186"/>
                    <a:pt x="232" y="259"/>
                    <a:pt x="388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8" name="Google Shape;63848;p26"/>
            <p:cNvSpPr/>
            <p:nvPr/>
          </p:nvSpPr>
          <p:spPr>
            <a:xfrm>
              <a:off x="1861579" y="4099457"/>
              <a:ext cx="28982" cy="17012"/>
            </a:xfrm>
            <a:custGeom>
              <a:avLst/>
              <a:gdLst/>
              <a:ahLst/>
              <a:cxnLst/>
              <a:rect l="l" t="t" r="r" b="b"/>
              <a:pathLst>
                <a:path w="812" h="565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2"/>
                    <a:pt x="1" y="317"/>
                  </a:cubicBezTo>
                  <a:cubicBezTo>
                    <a:pt x="385" y="318"/>
                    <a:pt x="248" y="565"/>
                    <a:pt x="772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9" name="Google Shape;63849;p26"/>
            <p:cNvSpPr/>
            <p:nvPr/>
          </p:nvSpPr>
          <p:spPr>
            <a:xfrm>
              <a:off x="8865068" y="410821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1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0" name="Google Shape;63850;p26"/>
            <p:cNvSpPr/>
            <p:nvPr/>
          </p:nvSpPr>
          <p:spPr>
            <a:xfrm>
              <a:off x="8651703" y="41082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41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1" name="Google Shape;63851;p26"/>
            <p:cNvSpPr/>
            <p:nvPr/>
          </p:nvSpPr>
          <p:spPr>
            <a:xfrm>
              <a:off x="5426980" y="4105870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3" y="104"/>
                  </a:moveTo>
                  <a:cubicBezTo>
                    <a:pt x="0" y="153"/>
                    <a:pt x="158" y="208"/>
                    <a:pt x="196" y="104"/>
                  </a:cubicBezTo>
                  <a:cubicBezTo>
                    <a:pt x="196" y="53"/>
                    <a:pt x="40" y="1"/>
                    <a:pt x="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2" name="Google Shape;63852;p26"/>
            <p:cNvSpPr/>
            <p:nvPr/>
          </p:nvSpPr>
          <p:spPr>
            <a:xfrm>
              <a:off x="3259236" y="40965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5"/>
                  </a:moveTo>
                  <a:cubicBezTo>
                    <a:pt x="388" y="359"/>
                    <a:pt x="403" y="308"/>
                    <a:pt x="569" y="323"/>
                  </a:cubicBezTo>
                  <a:lnTo>
                    <a:pt x="569" y="142"/>
                  </a:lnTo>
                  <a:cubicBezTo>
                    <a:pt x="96" y="1"/>
                    <a:pt x="1" y="450"/>
                    <a:pt x="377" y="4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3" name="Google Shape;63853;p26"/>
            <p:cNvSpPr/>
            <p:nvPr/>
          </p:nvSpPr>
          <p:spPr>
            <a:xfrm>
              <a:off x="8111471" y="4103521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6" y="0"/>
                  </a:moveTo>
                  <a:cubicBezTo>
                    <a:pt x="237" y="20"/>
                    <a:pt x="8" y="3"/>
                    <a:pt x="1" y="90"/>
                  </a:cubicBezTo>
                  <a:cubicBezTo>
                    <a:pt x="151" y="71"/>
                    <a:pt x="382" y="88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4" name="Google Shape;63854;p26"/>
            <p:cNvSpPr/>
            <p:nvPr/>
          </p:nvSpPr>
          <p:spPr>
            <a:xfrm>
              <a:off x="5544121" y="409765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5" name="Google Shape;63855;p26"/>
            <p:cNvSpPr/>
            <p:nvPr/>
          </p:nvSpPr>
          <p:spPr>
            <a:xfrm>
              <a:off x="1507374" y="4095302"/>
              <a:ext cx="23878" cy="10298"/>
            </a:xfrm>
            <a:custGeom>
              <a:avLst/>
              <a:gdLst/>
              <a:ahLst/>
              <a:cxnLst/>
              <a:rect l="l" t="t" r="r" b="b"/>
              <a:pathLst>
                <a:path w="669" h="342" extrusionOk="0">
                  <a:moveTo>
                    <a:pt x="669" y="92"/>
                  </a:moveTo>
                  <a:cubicBezTo>
                    <a:pt x="403" y="96"/>
                    <a:pt x="247" y="50"/>
                    <a:pt x="91" y="1"/>
                  </a:cubicBezTo>
                  <a:cubicBezTo>
                    <a:pt x="1" y="282"/>
                    <a:pt x="610" y="341"/>
                    <a:pt x="669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6" name="Google Shape;63856;p26"/>
            <p:cNvSpPr/>
            <p:nvPr/>
          </p:nvSpPr>
          <p:spPr>
            <a:xfrm>
              <a:off x="4260321" y="40973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0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2" y="141"/>
                    <a:pt x="390" y="71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7" name="Google Shape;63857;p26"/>
            <p:cNvSpPr/>
            <p:nvPr/>
          </p:nvSpPr>
          <p:spPr>
            <a:xfrm>
              <a:off x="1577258" y="4079705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19"/>
                  </a:moveTo>
                  <a:cubicBezTo>
                    <a:pt x="609" y="614"/>
                    <a:pt x="867" y="614"/>
                    <a:pt x="1413" y="519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0"/>
                    <a:pt x="1" y="308"/>
                    <a:pt x="62" y="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8" name="Google Shape;63858;p26"/>
            <p:cNvSpPr/>
            <p:nvPr/>
          </p:nvSpPr>
          <p:spPr>
            <a:xfrm>
              <a:off x="2075017" y="4086781"/>
              <a:ext cx="6889" cy="6142"/>
            </a:xfrm>
            <a:custGeom>
              <a:avLst/>
              <a:gdLst/>
              <a:ahLst/>
              <a:cxnLst/>
              <a:rect l="l" t="t" r="r" b="b"/>
              <a:pathLst>
                <a:path w="193" h="204" extrusionOk="0">
                  <a:moveTo>
                    <a:pt x="193" y="102"/>
                  </a:moveTo>
                  <a:cubicBezTo>
                    <a:pt x="193" y="52"/>
                    <a:pt x="40" y="0"/>
                    <a:pt x="2" y="102"/>
                  </a:cubicBezTo>
                  <a:cubicBezTo>
                    <a:pt x="1" y="152"/>
                    <a:pt x="155" y="204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9" name="Google Shape;63859;p26"/>
            <p:cNvSpPr/>
            <p:nvPr/>
          </p:nvSpPr>
          <p:spPr>
            <a:xfrm>
              <a:off x="4917800" y="408708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4" y="3"/>
                    <a:pt x="0" y="92"/>
                  </a:cubicBezTo>
                  <a:cubicBezTo>
                    <a:pt x="149" y="71"/>
                    <a:pt x="379" y="89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0" name="Google Shape;63860;p26"/>
            <p:cNvSpPr/>
            <p:nvPr/>
          </p:nvSpPr>
          <p:spPr>
            <a:xfrm>
              <a:off x="2171385" y="408401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3"/>
                    <a:pt x="38" y="1"/>
                    <a:pt x="3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1" name="Google Shape;63861;p26"/>
            <p:cNvSpPr/>
            <p:nvPr/>
          </p:nvSpPr>
          <p:spPr>
            <a:xfrm>
              <a:off x="1761749" y="408638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2" name="Google Shape;63862;p26"/>
            <p:cNvSpPr/>
            <p:nvPr/>
          </p:nvSpPr>
          <p:spPr>
            <a:xfrm>
              <a:off x="5082019" y="4078923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80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3"/>
                    <a:pt x="606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3" name="Google Shape;63863;p26"/>
            <p:cNvSpPr/>
            <p:nvPr/>
          </p:nvSpPr>
          <p:spPr>
            <a:xfrm>
              <a:off x="4029859" y="408157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3"/>
                    <a:pt x="5" y="6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4" name="Google Shape;63864;p26"/>
            <p:cNvSpPr/>
            <p:nvPr/>
          </p:nvSpPr>
          <p:spPr>
            <a:xfrm>
              <a:off x="2271036" y="408088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5" name="Google Shape;63865;p26"/>
            <p:cNvSpPr/>
            <p:nvPr/>
          </p:nvSpPr>
          <p:spPr>
            <a:xfrm>
              <a:off x="8586458" y="407892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0"/>
                    <a:pt x="4" y="2"/>
                    <a:pt x="1" y="92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6" name="Google Shape;63866;p26"/>
            <p:cNvSpPr/>
            <p:nvPr/>
          </p:nvSpPr>
          <p:spPr>
            <a:xfrm>
              <a:off x="5592234" y="407031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6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7" name="Google Shape;63867;p26"/>
            <p:cNvSpPr/>
            <p:nvPr/>
          </p:nvSpPr>
          <p:spPr>
            <a:xfrm>
              <a:off x="2130089" y="407070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8" name="Google Shape;63868;p26"/>
            <p:cNvSpPr/>
            <p:nvPr/>
          </p:nvSpPr>
          <p:spPr>
            <a:xfrm>
              <a:off x="1551810" y="4067542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9"/>
                    <a:pt x="198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9" name="Google Shape;63869;p26"/>
            <p:cNvSpPr/>
            <p:nvPr/>
          </p:nvSpPr>
          <p:spPr>
            <a:xfrm>
              <a:off x="4411726" y="406721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0" name="Google Shape;63870;p26"/>
            <p:cNvSpPr/>
            <p:nvPr/>
          </p:nvSpPr>
          <p:spPr>
            <a:xfrm>
              <a:off x="2543615" y="4058479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1" name="Google Shape;63871;p26"/>
            <p:cNvSpPr/>
            <p:nvPr/>
          </p:nvSpPr>
          <p:spPr>
            <a:xfrm>
              <a:off x="6655601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2" name="Google Shape;63872;p26"/>
            <p:cNvSpPr/>
            <p:nvPr/>
          </p:nvSpPr>
          <p:spPr>
            <a:xfrm>
              <a:off x="6304536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3" name="Google Shape;63873;p26"/>
            <p:cNvSpPr/>
            <p:nvPr/>
          </p:nvSpPr>
          <p:spPr>
            <a:xfrm>
              <a:off x="2325966" y="4056973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6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4" name="Google Shape;63874;p26"/>
            <p:cNvSpPr/>
            <p:nvPr/>
          </p:nvSpPr>
          <p:spPr>
            <a:xfrm>
              <a:off x="2725286" y="4059081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4"/>
                  </a:moveTo>
                  <a:cubicBezTo>
                    <a:pt x="242" y="0"/>
                    <a:pt x="0" y="68"/>
                    <a:pt x="103" y="115"/>
                  </a:cubicBezTo>
                  <a:cubicBezTo>
                    <a:pt x="156" y="140"/>
                    <a:pt x="396" y="72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5" name="Google Shape;63875;p26"/>
            <p:cNvSpPr/>
            <p:nvPr/>
          </p:nvSpPr>
          <p:spPr>
            <a:xfrm>
              <a:off x="4371822" y="4048272"/>
              <a:ext cx="29625" cy="12285"/>
            </a:xfrm>
            <a:custGeom>
              <a:avLst/>
              <a:gdLst/>
              <a:ahLst/>
              <a:cxnLst/>
              <a:rect l="l" t="t" r="r" b="b"/>
              <a:pathLst>
                <a:path w="830" h="408" extrusionOk="0">
                  <a:moveTo>
                    <a:pt x="829" y="383"/>
                  </a:moveTo>
                  <a:lnTo>
                    <a:pt x="829" y="21"/>
                  </a:lnTo>
                  <a:cubicBezTo>
                    <a:pt x="466" y="0"/>
                    <a:pt x="407" y="121"/>
                    <a:pt x="59" y="111"/>
                  </a:cubicBezTo>
                  <a:cubicBezTo>
                    <a:pt x="0" y="349"/>
                    <a:pt x="329" y="407"/>
                    <a:pt x="829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6" name="Google Shape;63876;p26"/>
            <p:cNvSpPr/>
            <p:nvPr/>
          </p:nvSpPr>
          <p:spPr>
            <a:xfrm>
              <a:off x="1469362" y="4050621"/>
              <a:ext cx="27519" cy="11141"/>
            </a:xfrm>
            <a:custGeom>
              <a:avLst/>
              <a:gdLst/>
              <a:ahLst/>
              <a:cxnLst/>
              <a:rect l="l" t="t" r="r" b="b"/>
              <a:pathLst>
                <a:path w="771" h="370" extrusionOk="0">
                  <a:moveTo>
                    <a:pt x="771" y="305"/>
                  </a:moveTo>
                  <a:lnTo>
                    <a:pt x="771" y="33"/>
                  </a:lnTo>
                  <a:cubicBezTo>
                    <a:pt x="481" y="49"/>
                    <a:pt x="56" y="0"/>
                    <a:pt x="0" y="124"/>
                  </a:cubicBezTo>
                  <a:cubicBezTo>
                    <a:pt x="382" y="124"/>
                    <a:pt x="244" y="370"/>
                    <a:pt x="771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7" name="Google Shape;63877;p26"/>
            <p:cNvSpPr/>
            <p:nvPr/>
          </p:nvSpPr>
          <p:spPr>
            <a:xfrm>
              <a:off x="1909763" y="4040083"/>
              <a:ext cx="41403" cy="16982"/>
            </a:xfrm>
            <a:custGeom>
              <a:avLst/>
              <a:gdLst/>
              <a:ahLst/>
              <a:cxnLst/>
              <a:rect l="l" t="t" r="r" b="b"/>
              <a:pathLst>
                <a:path w="1160" h="564" extrusionOk="0">
                  <a:moveTo>
                    <a:pt x="1" y="200"/>
                  </a:moveTo>
                  <a:cubicBezTo>
                    <a:pt x="212" y="404"/>
                    <a:pt x="525" y="561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1"/>
                    <a:pt x="1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8" name="Google Shape;63878;p26"/>
            <p:cNvSpPr/>
            <p:nvPr/>
          </p:nvSpPr>
          <p:spPr>
            <a:xfrm>
              <a:off x="911712" y="4040624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1"/>
                  </a:moveTo>
                  <a:cubicBezTo>
                    <a:pt x="361" y="16"/>
                    <a:pt x="39" y="170"/>
                    <a:pt x="1" y="454"/>
                  </a:cubicBezTo>
                  <a:cubicBezTo>
                    <a:pt x="365" y="433"/>
                    <a:pt x="426" y="556"/>
                    <a:pt x="774" y="544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9" name="Google Shape;63879;p26"/>
            <p:cNvSpPr/>
            <p:nvPr/>
          </p:nvSpPr>
          <p:spPr>
            <a:xfrm>
              <a:off x="5668043" y="4046104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3"/>
                  </a:cubicBezTo>
                  <a:cubicBezTo>
                    <a:pt x="21" y="203"/>
                    <a:pt x="56" y="307"/>
                    <a:pt x="383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0" name="Google Shape;63880;p26"/>
            <p:cNvSpPr/>
            <p:nvPr/>
          </p:nvSpPr>
          <p:spPr>
            <a:xfrm>
              <a:off x="2532550" y="405080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3" y="1"/>
                    <a:pt x="0" y="69"/>
                    <a:pt x="102" y="116"/>
                  </a:cubicBezTo>
                  <a:cubicBezTo>
                    <a:pt x="157" y="142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1" name="Google Shape;63881;p26"/>
            <p:cNvSpPr/>
            <p:nvPr/>
          </p:nvSpPr>
          <p:spPr>
            <a:xfrm>
              <a:off x="4174411" y="40457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1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2" name="Google Shape;63882;p26"/>
            <p:cNvSpPr/>
            <p:nvPr/>
          </p:nvSpPr>
          <p:spPr>
            <a:xfrm>
              <a:off x="2319256" y="404535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5"/>
                  </a:moveTo>
                  <a:cubicBezTo>
                    <a:pt x="241" y="0"/>
                    <a:pt x="0" y="68"/>
                    <a:pt x="102" y="118"/>
                  </a:cubicBezTo>
                  <a:cubicBezTo>
                    <a:pt x="152" y="143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3" name="Google Shape;63883;p26"/>
            <p:cNvSpPr/>
            <p:nvPr/>
          </p:nvSpPr>
          <p:spPr>
            <a:xfrm>
              <a:off x="3761349" y="404339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8" y="20"/>
                    <a:pt x="4" y="3"/>
                    <a:pt x="0" y="90"/>
                  </a:cubicBezTo>
                  <a:cubicBezTo>
                    <a:pt x="153" y="71"/>
                    <a:pt x="380" y="88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4" name="Google Shape;63884;p26"/>
            <p:cNvSpPr/>
            <p:nvPr/>
          </p:nvSpPr>
          <p:spPr>
            <a:xfrm>
              <a:off x="4556278" y="40398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4" y="143"/>
                    <a:pt x="392" y="75"/>
                    <a:pt x="292" y="27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5" name="Google Shape;63885;p26"/>
            <p:cNvSpPr/>
            <p:nvPr/>
          </p:nvSpPr>
          <p:spPr>
            <a:xfrm>
              <a:off x="3468747" y="40398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8" y="1"/>
                    <a:pt x="1" y="71"/>
                    <a:pt x="100" y="118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6" name="Google Shape;63886;p26"/>
            <p:cNvSpPr/>
            <p:nvPr/>
          </p:nvSpPr>
          <p:spPr>
            <a:xfrm>
              <a:off x="7137476" y="403439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89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3"/>
                    <a:pt x="28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7" name="Google Shape;63887;p26"/>
            <p:cNvSpPr/>
            <p:nvPr/>
          </p:nvSpPr>
          <p:spPr>
            <a:xfrm>
              <a:off x="2511956" y="4034392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3" y="143"/>
                    <a:pt x="394" y="73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8" name="Google Shape;63888;p26"/>
            <p:cNvSpPr/>
            <p:nvPr/>
          </p:nvSpPr>
          <p:spPr>
            <a:xfrm>
              <a:off x="5695419" y="402966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9" name="Google Shape;63889;p26"/>
            <p:cNvSpPr/>
            <p:nvPr/>
          </p:nvSpPr>
          <p:spPr>
            <a:xfrm>
              <a:off x="4542037" y="4018796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4"/>
                    <a:pt x="90" y="405"/>
                    <a:pt x="693" y="362"/>
                  </a:cubicBezTo>
                  <a:cubicBezTo>
                    <a:pt x="744" y="154"/>
                    <a:pt x="646" y="21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0" name="Google Shape;63890;p26"/>
            <p:cNvSpPr/>
            <p:nvPr/>
          </p:nvSpPr>
          <p:spPr>
            <a:xfrm>
              <a:off x="3406786" y="402617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2" y="25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1" name="Google Shape;63891;p26"/>
            <p:cNvSpPr/>
            <p:nvPr/>
          </p:nvSpPr>
          <p:spPr>
            <a:xfrm>
              <a:off x="7898854" y="4008408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7"/>
                  </a:moveTo>
                  <a:cubicBezTo>
                    <a:pt x="507" y="353"/>
                    <a:pt x="994" y="337"/>
                    <a:pt x="944" y="72"/>
                  </a:cubicBezTo>
                  <a:cubicBezTo>
                    <a:pt x="0" y="0"/>
                    <a:pt x="77" y="635"/>
                    <a:pt x="557" y="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2" name="Google Shape;63892;p26"/>
            <p:cNvSpPr/>
            <p:nvPr/>
          </p:nvSpPr>
          <p:spPr>
            <a:xfrm>
              <a:off x="2732211" y="40234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3" name="Google Shape;63893;p26"/>
            <p:cNvSpPr/>
            <p:nvPr/>
          </p:nvSpPr>
          <p:spPr>
            <a:xfrm>
              <a:off x="1926860" y="402349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4" name="Google Shape;63894;p26"/>
            <p:cNvSpPr/>
            <p:nvPr/>
          </p:nvSpPr>
          <p:spPr>
            <a:xfrm>
              <a:off x="4975336" y="4007806"/>
              <a:ext cx="34086" cy="17223"/>
            </a:xfrm>
            <a:custGeom>
              <a:avLst/>
              <a:gdLst/>
              <a:ahLst/>
              <a:cxnLst/>
              <a:rect l="l" t="t" r="r" b="b"/>
              <a:pathLst>
                <a:path w="955" h="572" extrusionOk="0">
                  <a:moveTo>
                    <a:pt x="700" y="545"/>
                  </a:moveTo>
                  <a:cubicBezTo>
                    <a:pt x="862" y="441"/>
                    <a:pt x="955" y="302"/>
                    <a:pt x="893" y="92"/>
                  </a:cubicBezTo>
                  <a:cubicBezTo>
                    <a:pt x="626" y="95"/>
                    <a:pt x="467" y="48"/>
                    <a:pt x="313" y="1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5" name="Google Shape;63895;p26"/>
            <p:cNvSpPr/>
            <p:nvPr/>
          </p:nvSpPr>
          <p:spPr>
            <a:xfrm>
              <a:off x="2770829" y="4012021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4"/>
                  </a:lnTo>
                  <a:cubicBezTo>
                    <a:pt x="1" y="1"/>
                    <a:pt x="1" y="540"/>
                    <a:pt x="562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6" name="Google Shape;63896;p26"/>
            <p:cNvSpPr/>
            <p:nvPr/>
          </p:nvSpPr>
          <p:spPr>
            <a:xfrm>
              <a:off x="6573045" y="4017983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2" y="27"/>
                  </a:moveTo>
                  <a:cubicBezTo>
                    <a:pt x="237" y="1"/>
                    <a:pt x="0" y="70"/>
                    <a:pt x="101" y="116"/>
                  </a:cubicBezTo>
                  <a:cubicBezTo>
                    <a:pt x="151" y="141"/>
                    <a:pt x="389" y="73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7" name="Google Shape;63897;p26"/>
            <p:cNvSpPr/>
            <p:nvPr/>
          </p:nvSpPr>
          <p:spPr>
            <a:xfrm>
              <a:off x="2686382" y="4013286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90"/>
                    <a:pt x="614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8" name="Google Shape;63898;p26"/>
            <p:cNvSpPr/>
            <p:nvPr/>
          </p:nvSpPr>
          <p:spPr>
            <a:xfrm>
              <a:off x="1888277" y="4010486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1" y="276"/>
                  </a:moveTo>
                  <a:lnTo>
                    <a:pt x="411" y="93"/>
                  </a:lnTo>
                  <a:cubicBezTo>
                    <a:pt x="220" y="93"/>
                    <a:pt x="184" y="19"/>
                    <a:pt x="26" y="1"/>
                  </a:cubicBezTo>
                  <a:cubicBezTo>
                    <a:pt x="45" y="146"/>
                    <a:pt x="1" y="318"/>
                    <a:pt x="411" y="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9" name="Google Shape;63899;p26"/>
            <p:cNvSpPr/>
            <p:nvPr/>
          </p:nvSpPr>
          <p:spPr>
            <a:xfrm>
              <a:off x="1655173" y="401602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1" y="88"/>
                    <a:pt x="385" y="1"/>
                  </a:cubicBezTo>
                  <a:cubicBezTo>
                    <a:pt x="235" y="22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0" name="Google Shape;63900;p26"/>
            <p:cNvSpPr/>
            <p:nvPr/>
          </p:nvSpPr>
          <p:spPr>
            <a:xfrm>
              <a:off x="8435017" y="401018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1" name="Google Shape;63901;p26"/>
            <p:cNvSpPr/>
            <p:nvPr/>
          </p:nvSpPr>
          <p:spPr>
            <a:xfrm>
              <a:off x="7502282" y="40124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2" name="Google Shape;63902;p26"/>
            <p:cNvSpPr/>
            <p:nvPr/>
          </p:nvSpPr>
          <p:spPr>
            <a:xfrm>
              <a:off x="2343419" y="4010396"/>
              <a:ext cx="20737" cy="5871"/>
            </a:xfrm>
            <a:custGeom>
              <a:avLst/>
              <a:gdLst/>
              <a:ahLst/>
              <a:cxnLst/>
              <a:rect l="l" t="t" r="r" b="b"/>
              <a:pathLst>
                <a:path w="581" h="195" extrusionOk="0">
                  <a:moveTo>
                    <a:pt x="1" y="188"/>
                  </a:moveTo>
                  <a:cubicBezTo>
                    <a:pt x="334" y="194"/>
                    <a:pt x="497" y="118"/>
                    <a:pt x="580" y="6"/>
                  </a:cubicBezTo>
                  <a:cubicBezTo>
                    <a:pt x="250" y="1"/>
                    <a:pt x="87" y="77"/>
                    <a:pt x="1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3" name="Google Shape;63903;p26"/>
            <p:cNvSpPr/>
            <p:nvPr/>
          </p:nvSpPr>
          <p:spPr>
            <a:xfrm>
              <a:off x="2708261" y="4005066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5" y="92"/>
                    <a:pt x="351" y="17"/>
                    <a:pt x="194" y="0"/>
                  </a:cubicBezTo>
                  <a:cubicBezTo>
                    <a:pt x="194" y="92"/>
                    <a:pt x="37" y="108"/>
                    <a:pt x="1" y="181"/>
                  </a:cubicBezTo>
                  <a:cubicBezTo>
                    <a:pt x="194" y="181"/>
                    <a:pt x="231" y="255"/>
                    <a:pt x="386" y="273"/>
                  </a:cubicBezTo>
                  <a:cubicBezTo>
                    <a:pt x="385" y="183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4" name="Google Shape;63904;p26"/>
            <p:cNvSpPr/>
            <p:nvPr/>
          </p:nvSpPr>
          <p:spPr>
            <a:xfrm>
              <a:off x="6184611" y="3997599"/>
              <a:ext cx="26555" cy="15326"/>
            </a:xfrm>
            <a:custGeom>
              <a:avLst/>
              <a:gdLst/>
              <a:ahLst/>
              <a:cxnLst/>
              <a:rect l="l" t="t" r="r" b="b"/>
              <a:pathLst>
                <a:path w="744" h="509" extrusionOk="0">
                  <a:moveTo>
                    <a:pt x="1" y="74"/>
                  </a:moveTo>
                  <a:lnTo>
                    <a:pt x="1" y="438"/>
                  </a:lnTo>
                  <a:cubicBezTo>
                    <a:pt x="744" y="508"/>
                    <a:pt x="744" y="0"/>
                    <a:pt x="1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5" name="Google Shape;63905;p26"/>
            <p:cNvSpPr/>
            <p:nvPr/>
          </p:nvSpPr>
          <p:spPr>
            <a:xfrm>
              <a:off x="5555185" y="3994137"/>
              <a:ext cx="35228" cy="16470"/>
            </a:xfrm>
            <a:custGeom>
              <a:avLst/>
              <a:gdLst/>
              <a:ahLst/>
              <a:cxnLst/>
              <a:rect l="l" t="t" r="r" b="b"/>
              <a:pathLst>
                <a:path w="987" h="547" extrusionOk="0">
                  <a:moveTo>
                    <a:pt x="847" y="1"/>
                  </a:moveTo>
                  <a:lnTo>
                    <a:pt x="75" y="1"/>
                  </a:lnTo>
                  <a:cubicBezTo>
                    <a:pt x="1" y="307"/>
                    <a:pt x="409" y="390"/>
                    <a:pt x="653" y="546"/>
                  </a:cubicBezTo>
                  <a:cubicBezTo>
                    <a:pt x="651" y="332"/>
                    <a:pt x="986" y="279"/>
                    <a:pt x="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6" name="Google Shape;63906;p26"/>
            <p:cNvSpPr/>
            <p:nvPr/>
          </p:nvSpPr>
          <p:spPr>
            <a:xfrm>
              <a:off x="2959425" y="400160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1"/>
                    <a:pt x="1" y="70"/>
                    <a:pt x="99" y="117"/>
                  </a:cubicBezTo>
                  <a:cubicBezTo>
                    <a:pt x="151" y="142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7" name="Google Shape;63907;p26"/>
            <p:cNvSpPr/>
            <p:nvPr/>
          </p:nvSpPr>
          <p:spPr>
            <a:xfrm>
              <a:off x="7643444" y="3994137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8" name="Google Shape;63908;p26"/>
            <p:cNvSpPr/>
            <p:nvPr/>
          </p:nvSpPr>
          <p:spPr>
            <a:xfrm>
              <a:off x="8324872" y="39938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6" y="52"/>
                    <a:pt x="38" y="0"/>
                    <a:pt x="0" y="102"/>
                  </a:cubicBezTo>
                  <a:cubicBezTo>
                    <a:pt x="0" y="152"/>
                    <a:pt x="156" y="205"/>
                    <a:pt x="19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9" name="Google Shape;63909;p26"/>
            <p:cNvSpPr/>
            <p:nvPr/>
          </p:nvSpPr>
          <p:spPr>
            <a:xfrm>
              <a:off x="5134343" y="399067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5" y="142"/>
                    <a:pt x="394" y="74"/>
                    <a:pt x="296" y="27"/>
                  </a:cubicBezTo>
                  <a:cubicBezTo>
                    <a:pt x="243" y="1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0" name="Google Shape;63910;p26"/>
            <p:cNvSpPr/>
            <p:nvPr/>
          </p:nvSpPr>
          <p:spPr>
            <a:xfrm>
              <a:off x="1391232" y="3968153"/>
              <a:ext cx="52290" cy="28032"/>
            </a:xfrm>
            <a:custGeom>
              <a:avLst/>
              <a:gdLst/>
              <a:ahLst/>
              <a:cxnLst/>
              <a:rect l="l" t="t" r="r" b="b"/>
              <a:pathLst>
                <a:path w="1465" h="931" extrusionOk="0">
                  <a:moveTo>
                    <a:pt x="451" y="591"/>
                  </a:moveTo>
                  <a:cubicBezTo>
                    <a:pt x="588" y="702"/>
                    <a:pt x="338" y="930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501"/>
                    <a:pt x="337" y="495"/>
                    <a:pt x="451" y="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1" name="Google Shape;63911;p26"/>
            <p:cNvSpPr/>
            <p:nvPr/>
          </p:nvSpPr>
          <p:spPr>
            <a:xfrm>
              <a:off x="7058312" y="398591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2" name="Google Shape;63912;p26"/>
            <p:cNvSpPr/>
            <p:nvPr/>
          </p:nvSpPr>
          <p:spPr>
            <a:xfrm>
              <a:off x="2972631" y="3983177"/>
              <a:ext cx="29482" cy="9936"/>
            </a:xfrm>
            <a:custGeom>
              <a:avLst/>
              <a:gdLst/>
              <a:ahLst/>
              <a:cxnLst/>
              <a:rect l="l" t="t" r="r" b="b"/>
              <a:pathLst>
                <a:path w="826" h="330" extrusionOk="0">
                  <a:moveTo>
                    <a:pt x="693" y="273"/>
                  </a:moveTo>
                  <a:cubicBezTo>
                    <a:pt x="825" y="29"/>
                    <a:pt x="295" y="97"/>
                    <a:pt x="114" y="0"/>
                  </a:cubicBezTo>
                  <a:cubicBezTo>
                    <a:pt x="0" y="238"/>
                    <a:pt x="191" y="329"/>
                    <a:pt x="693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3" name="Google Shape;63913;p26"/>
            <p:cNvSpPr/>
            <p:nvPr/>
          </p:nvSpPr>
          <p:spPr>
            <a:xfrm>
              <a:off x="1665346" y="398790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6"/>
                  </a:moveTo>
                  <a:cubicBezTo>
                    <a:pt x="151" y="141"/>
                    <a:pt x="391" y="72"/>
                    <a:pt x="293" y="25"/>
                  </a:cubicBezTo>
                  <a:cubicBezTo>
                    <a:pt x="240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4" name="Google Shape;63914;p26"/>
            <p:cNvSpPr/>
            <p:nvPr/>
          </p:nvSpPr>
          <p:spPr>
            <a:xfrm>
              <a:off x="2873479" y="3982846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3"/>
                    <a:pt x="37" y="1"/>
                    <a:pt x="1" y="103"/>
                  </a:cubicBezTo>
                  <a:cubicBezTo>
                    <a:pt x="1" y="154"/>
                    <a:pt x="155" y="206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5" name="Google Shape;63915;p26"/>
            <p:cNvSpPr/>
            <p:nvPr/>
          </p:nvSpPr>
          <p:spPr>
            <a:xfrm>
              <a:off x="1059655" y="398513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38" y="1"/>
                    <a:pt x="0" y="71"/>
                    <a:pt x="101" y="119"/>
                  </a:cubicBezTo>
                  <a:cubicBezTo>
                    <a:pt x="152" y="143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6" name="Google Shape;63916;p26"/>
            <p:cNvSpPr/>
            <p:nvPr/>
          </p:nvSpPr>
          <p:spPr>
            <a:xfrm>
              <a:off x="715550" y="398516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8"/>
                  </a:moveTo>
                  <a:cubicBezTo>
                    <a:pt x="151" y="142"/>
                    <a:pt x="392" y="74"/>
                    <a:pt x="291" y="26"/>
                  </a:cubicBezTo>
                  <a:cubicBezTo>
                    <a:pt x="239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7" name="Google Shape;63917;p26"/>
            <p:cNvSpPr/>
            <p:nvPr/>
          </p:nvSpPr>
          <p:spPr>
            <a:xfrm>
              <a:off x="546977" y="3977005"/>
              <a:ext cx="28411" cy="11743"/>
            </a:xfrm>
            <a:custGeom>
              <a:avLst/>
              <a:gdLst/>
              <a:ahLst/>
              <a:cxnLst/>
              <a:rect l="l" t="t" r="r" b="b"/>
              <a:pathLst>
                <a:path w="796" h="390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7"/>
                    <a:pt x="580" y="389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8" name="Google Shape;63918;p26"/>
            <p:cNvSpPr/>
            <p:nvPr/>
          </p:nvSpPr>
          <p:spPr>
            <a:xfrm>
              <a:off x="2143902" y="3975680"/>
              <a:ext cx="38798" cy="12676"/>
            </a:xfrm>
            <a:custGeom>
              <a:avLst/>
              <a:gdLst/>
              <a:ahLst/>
              <a:cxnLst/>
              <a:rect l="l" t="t" r="r" b="b"/>
              <a:pathLst>
                <a:path w="1087" h="421" extrusionOk="0">
                  <a:moveTo>
                    <a:pt x="963" y="341"/>
                  </a:moveTo>
                  <a:cubicBezTo>
                    <a:pt x="1086" y="121"/>
                    <a:pt x="44" y="0"/>
                    <a:pt x="0" y="161"/>
                  </a:cubicBezTo>
                  <a:cubicBezTo>
                    <a:pt x="368" y="198"/>
                    <a:pt x="349" y="420"/>
                    <a:pt x="963" y="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9" name="Google Shape;63919;p26"/>
            <p:cNvSpPr/>
            <p:nvPr/>
          </p:nvSpPr>
          <p:spPr>
            <a:xfrm>
              <a:off x="8717161" y="3980498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2"/>
                    <a:pt x="7" y="3"/>
                    <a:pt x="0" y="92"/>
                  </a:cubicBezTo>
                  <a:cubicBezTo>
                    <a:pt x="152" y="71"/>
                    <a:pt x="382" y="88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0" name="Google Shape;63920;p26"/>
            <p:cNvSpPr/>
            <p:nvPr/>
          </p:nvSpPr>
          <p:spPr>
            <a:xfrm>
              <a:off x="270687" y="3977758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2"/>
                    <a:pt x="606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1" name="Google Shape;63921;p26"/>
            <p:cNvSpPr/>
            <p:nvPr/>
          </p:nvSpPr>
          <p:spPr>
            <a:xfrm>
              <a:off x="5640453" y="397188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2" name="Google Shape;63922;p26"/>
            <p:cNvSpPr/>
            <p:nvPr/>
          </p:nvSpPr>
          <p:spPr>
            <a:xfrm>
              <a:off x="4766253" y="397227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3" name="Google Shape;63923;p26"/>
            <p:cNvSpPr/>
            <p:nvPr/>
          </p:nvSpPr>
          <p:spPr>
            <a:xfrm>
              <a:off x="2491184" y="3958759"/>
              <a:ext cx="40404" cy="18578"/>
            </a:xfrm>
            <a:custGeom>
              <a:avLst/>
              <a:gdLst/>
              <a:ahLst/>
              <a:cxnLst/>
              <a:rect l="l" t="t" r="r" b="b"/>
              <a:pathLst>
                <a:path w="1132" h="617" extrusionOk="0">
                  <a:moveTo>
                    <a:pt x="1069" y="450"/>
                  </a:moveTo>
                  <a:cubicBezTo>
                    <a:pt x="1132" y="1"/>
                    <a:pt x="0" y="212"/>
                    <a:pt x="103" y="540"/>
                  </a:cubicBezTo>
                  <a:cubicBezTo>
                    <a:pt x="647" y="617"/>
                    <a:pt x="602" y="412"/>
                    <a:pt x="1069" y="4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4" name="Google Shape;63924;p26"/>
            <p:cNvSpPr/>
            <p:nvPr/>
          </p:nvSpPr>
          <p:spPr>
            <a:xfrm>
              <a:off x="151012" y="3971495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5" name="Google Shape;63925;p26"/>
            <p:cNvSpPr/>
            <p:nvPr/>
          </p:nvSpPr>
          <p:spPr>
            <a:xfrm>
              <a:off x="7719075" y="3966798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6" name="Google Shape;63926;p26"/>
            <p:cNvSpPr/>
            <p:nvPr/>
          </p:nvSpPr>
          <p:spPr>
            <a:xfrm>
              <a:off x="5279002" y="396878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7" name="Google Shape;63927;p26"/>
            <p:cNvSpPr/>
            <p:nvPr/>
          </p:nvSpPr>
          <p:spPr>
            <a:xfrm>
              <a:off x="4700580" y="3958639"/>
              <a:ext cx="28161" cy="13670"/>
            </a:xfrm>
            <a:custGeom>
              <a:avLst/>
              <a:gdLst/>
              <a:ahLst/>
              <a:cxnLst/>
              <a:rect l="l" t="t" r="r" b="b"/>
              <a:pathLst>
                <a:path w="789" h="454" extrusionOk="0">
                  <a:moveTo>
                    <a:pt x="489" y="454"/>
                  </a:moveTo>
                  <a:cubicBezTo>
                    <a:pt x="754" y="338"/>
                    <a:pt x="788" y="9"/>
                    <a:pt x="297" y="1"/>
                  </a:cubicBezTo>
                  <a:cubicBezTo>
                    <a:pt x="35" y="114"/>
                    <a:pt x="1" y="445"/>
                    <a:pt x="489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8" name="Google Shape;63928;p26"/>
            <p:cNvSpPr/>
            <p:nvPr/>
          </p:nvSpPr>
          <p:spPr>
            <a:xfrm>
              <a:off x="7268215" y="395779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98" y="118"/>
                  </a:moveTo>
                  <a:cubicBezTo>
                    <a:pt x="152" y="144"/>
                    <a:pt x="393" y="75"/>
                    <a:pt x="293" y="29"/>
                  </a:cubicBezTo>
                  <a:cubicBezTo>
                    <a:pt x="238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9" name="Google Shape;63929;p26"/>
            <p:cNvSpPr/>
            <p:nvPr/>
          </p:nvSpPr>
          <p:spPr>
            <a:xfrm>
              <a:off x="3417280" y="3953069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5"/>
                  </a:moveTo>
                  <a:cubicBezTo>
                    <a:pt x="631" y="301"/>
                    <a:pt x="918" y="254"/>
                    <a:pt x="964" y="94"/>
                  </a:cubicBezTo>
                  <a:cubicBezTo>
                    <a:pt x="621" y="113"/>
                    <a:pt x="0" y="1"/>
                    <a:pt x="192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0" name="Google Shape;63930;p26"/>
            <p:cNvSpPr/>
            <p:nvPr/>
          </p:nvSpPr>
          <p:spPr>
            <a:xfrm>
              <a:off x="2484473" y="395785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7"/>
                  </a:moveTo>
                  <a:cubicBezTo>
                    <a:pt x="238" y="1"/>
                    <a:pt x="0" y="69"/>
                    <a:pt x="98" y="116"/>
                  </a:cubicBezTo>
                  <a:cubicBezTo>
                    <a:pt x="153" y="142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1" name="Google Shape;63931;p26"/>
            <p:cNvSpPr/>
            <p:nvPr/>
          </p:nvSpPr>
          <p:spPr>
            <a:xfrm>
              <a:off x="1868539" y="39554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3" y="106"/>
                  </a:moveTo>
                  <a:cubicBezTo>
                    <a:pt x="0" y="154"/>
                    <a:pt x="157" y="208"/>
                    <a:pt x="194" y="106"/>
                  </a:cubicBezTo>
                  <a:cubicBezTo>
                    <a:pt x="194" y="54"/>
                    <a:pt x="38" y="0"/>
                    <a:pt x="3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2" name="Google Shape;63932;p26"/>
            <p:cNvSpPr/>
            <p:nvPr/>
          </p:nvSpPr>
          <p:spPr>
            <a:xfrm>
              <a:off x="6504231" y="395511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9" y="0"/>
                    <a:pt x="0" y="68"/>
                    <a:pt x="101" y="118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3" name="Google Shape;63933;p26"/>
            <p:cNvSpPr/>
            <p:nvPr/>
          </p:nvSpPr>
          <p:spPr>
            <a:xfrm>
              <a:off x="5921634" y="3948824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5"/>
                  </a:moveTo>
                  <a:cubicBezTo>
                    <a:pt x="251" y="139"/>
                    <a:pt x="72" y="1"/>
                    <a:pt x="29" y="144"/>
                  </a:cubicBezTo>
                  <a:cubicBezTo>
                    <a:pt x="0" y="238"/>
                    <a:pt x="180" y="379"/>
                    <a:pt x="222" y="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4" name="Google Shape;63934;p26"/>
            <p:cNvSpPr/>
            <p:nvPr/>
          </p:nvSpPr>
          <p:spPr>
            <a:xfrm>
              <a:off x="54644" y="39524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2" y="0"/>
                    <a:pt x="1" y="68"/>
                    <a:pt x="103" y="116"/>
                  </a:cubicBezTo>
                  <a:cubicBezTo>
                    <a:pt x="157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5" name="Google Shape;63935;p26"/>
            <p:cNvSpPr/>
            <p:nvPr/>
          </p:nvSpPr>
          <p:spPr>
            <a:xfrm>
              <a:off x="4532257" y="395038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0"/>
                    <a:pt x="7" y="3"/>
                    <a:pt x="1" y="92"/>
                  </a:cubicBezTo>
                  <a:cubicBezTo>
                    <a:pt x="150" y="70"/>
                    <a:pt x="383" y="90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6" name="Google Shape;63936;p26"/>
            <p:cNvSpPr/>
            <p:nvPr/>
          </p:nvSpPr>
          <p:spPr>
            <a:xfrm>
              <a:off x="6700358" y="3941838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7" name="Google Shape;63937;p26"/>
            <p:cNvSpPr/>
            <p:nvPr/>
          </p:nvSpPr>
          <p:spPr>
            <a:xfrm>
              <a:off x="4645722" y="394418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8" name="Google Shape;63938;p26"/>
            <p:cNvSpPr/>
            <p:nvPr/>
          </p:nvSpPr>
          <p:spPr>
            <a:xfrm>
              <a:off x="2680707" y="3939460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4"/>
                  </a:moveTo>
                  <a:cubicBezTo>
                    <a:pt x="355" y="165"/>
                    <a:pt x="420" y="15"/>
                    <a:pt x="192" y="1"/>
                  </a:cubicBezTo>
                  <a:cubicBezTo>
                    <a:pt x="183" y="56"/>
                    <a:pt x="165" y="107"/>
                    <a:pt x="0" y="92"/>
                  </a:cubicBezTo>
                  <a:cubicBezTo>
                    <a:pt x="24" y="202"/>
                    <a:pt x="59" y="306"/>
                    <a:pt x="387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9" name="Google Shape;63939;p26"/>
            <p:cNvSpPr/>
            <p:nvPr/>
          </p:nvSpPr>
          <p:spPr>
            <a:xfrm>
              <a:off x="2611822" y="394494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40" y="20"/>
                    <a:pt x="6" y="3"/>
                    <a:pt x="1" y="92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0" name="Google Shape;63940;p26"/>
            <p:cNvSpPr/>
            <p:nvPr/>
          </p:nvSpPr>
          <p:spPr>
            <a:xfrm>
              <a:off x="2570598" y="3933227"/>
              <a:ext cx="30517" cy="11743"/>
            </a:xfrm>
            <a:custGeom>
              <a:avLst/>
              <a:gdLst/>
              <a:ahLst/>
              <a:cxnLst/>
              <a:rect l="l" t="t" r="r" b="b"/>
              <a:pathLst>
                <a:path w="855" h="390" extrusionOk="0">
                  <a:moveTo>
                    <a:pt x="771" y="25"/>
                  </a:moveTo>
                  <a:cubicBezTo>
                    <a:pt x="333" y="0"/>
                    <a:pt x="48" y="46"/>
                    <a:pt x="1" y="208"/>
                  </a:cubicBezTo>
                  <a:cubicBezTo>
                    <a:pt x="275" y="229"/>
                    <a:pt x="326" y="358"/>
                    <a:pt x="579" y="389"/>
                  </a:cubicBezTo>
                  <a:cubicBezTo>
                    <a:pt x="639" y="267"/>
                    <a:pt x="854" y="216"/>
                    <a:pt x="77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1" name="Google Shape;63941;p26"/>
            <p:cNvSpPr/>
            <p:nvPr/>
          </p:nvSpPr>
          <p:spPr>
            <a:xfrm>
              <a:off x="4074474" y="393322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98" y="116"/>
                  </a:moveTo>
                  <a:cubicBezTo>
                    <a:pt x="152" y="143"/>
                    <a:pt x="391" y="72"/>
                    <a:pt x="293" y="25"/>
                  </a:cubicBezTo>
                  <a:cubicBezTo>
                    <a:pt x="241" y="0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2" name="Google Shape;63942;p26"/>
            <p:cNvSpPr/>
            <p:nvPr/>
          </p:nvSpPr>
          <p:spPr>
            <a:xfrm>
              <a:off x="7264896" y="3927928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1"/>
                  </a:moveTo>
                  <a:cubicBezTo>
                    <a:pt x="344" y="0"/>
                    <a:pt x="172" y="56"/>
                    <a:pt x="1" y="111"/>
                  </a:cubicBezTo>
                  <a:cubicBezTo>
                    <a:pt x="2" y="202"/>
                    <a:pt x="340" y="226"/>
                    <a:pt x="386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3" name="Google Shape;63943;p26"/>
            <p:cNvSpPr/>
            <p:nvPr/>
          </p:nvSpPr>
          <p:spPr>
            <a:xfrm>
              <a:off x="5987913" y="392780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71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4" name="Google Shape;63944;p26"/>
            <p:cNvSpPr/>
            <p:nvPr/>
          </p:nvSpPr>
          <p:spPr>
            <a:xfrm>
              <a:off x="2952037" y="3920341"/>
              <a:ext cx="26698" cy="12255"/>
            </a:xfrm>
            <a:custGeom>
              <a:avLst/>
              <a:gdLst/>
              <a:ahLst/>
              <a:cxnLst/>
              <a:rect l="l" t="t" r="r" b="b"/>
              <a:pathLst>
                <a:path w="748" h="407" extrusionOk="0">
                  <a:moveTo>
                    <a:pt x="691" y="363"/>
                  </a:moveTo>
                  <a:cubicBezTo>
                    <a:pt x="747" y="155"/>
                    <a:pt x="645" y="22"/>
                    <a:pt x="306" y="0"/>
                  </a:cubicBezTo>
                  <a:cubicBezTo>
                    <a:pt x="0" y="135"/>
                    <a:pt x="89" y="406"/>
                    <a:pt x="691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5" name="Google Shape;63945;p26"/>
            <p:cNvSpPr/>
            <p:nvPr/>
          </p:nvSpPr>
          <p:spPr>
            <a:xfrm>
              <a:off x="2170992" y="3914861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5"/>
                    <a:pt x="445" y="39"/>
                    <a:pt x="11" y="1"/>
                  </a:cubicBezTo>
                  <a:cubicBezTo>
                    <a:pt x="1" y="277"/>
                    <a:pt x="186" y="463"/>
                    <a:pt x="589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6" name="Google Shape;63946;p26"/>
            <p:cNvSpPr/>
            <p:nvPr/>
          </p:nvSpPr>
          <p:spPr>
            <a:xfrm>
              <a:off x="6862042" y="3925098"/>
              <a:ext cx="14099" cy="4185"/>
            </a:xfrm>
            <a:custGeom>
              <a:avLst/>
              <a:gdLst/>
              <a:ahLst/>
              <a:cxnLst/>
              <a:rect l="l" t="t" r="r" b="b"/>
              <a:pathLst>
                <a:path w="395" h="139" extrusionOk="0">
                  <a:moveTo>
                    <a:pt x="293" y="25"/>
                  </a:moveTo>
                  <a:cubicBezTo>
                    <a:pt x="241" y="0"/>
                    <a:pt x="0" y="68"/>
                    <a:pt x="102" y="116"/>
                  </a:cubicBezTo>
                  <a:cubicBezTo>
                    <a:pt x="154" y="138"/>
                    <a:pt x="395" y="71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7" name="Google Shape;63947;p26"/>
            <p:cNvSpPr/>
            <p:nvPr/>
          </p:nvSpPr>
          <p:spPr>
            <a:xfrm>
              <a:off x="8424524" y="3922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0"/>
                    <a:pt x="393" y="73"/>
                    <a:pt x="292" y="24"/>
                  </a:cubicBezTo>
                  <a:cubicBezTo>
                    <a:pt x="239" y="1"/>
                    <a:pt x="1" y="67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8" name="Google Shape;63948;p26"/>
            <p:cNvSpPr/>
            <p:nvPr/>
          </p:nvSpPr>
          <p:spPr>
            <a:xfrm>
              <a:off x="7395742" y="3911670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8"/>
                    <a:pt x="803" y="1"/>
                    <a:pt x="384" y="17"/>
                  </a:cubicBezTo>
                  <a:cubicBezTo>
                    <a:pt x="525" y="265"/>
                    <a:pt x="3" y="199"/>
                    <a:pt x="0" y="380"/>
                  </a:cubicBezTo>
                  <a:cubicBezTo>
                    <a:pt x="116" y="383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9" name="Google Shape;63949;p26"/>
            <p:cNvSpPr/>
            <p:nvPr/>
          </p:nvSpPr>
          <p:spPr>
            <a:xfrm>
              <a:off x="5026803" y="3916005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9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0" name="Google Shape;63950;p26"/>
            <p:cNvSpPr/>
            <p:nvPr/>
          </p:nvSpPr>
          <p:spPr>
            <a:xfrm>
              <a:off x="2388141" y="3916878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91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1" y="140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1" name="Google Shape;63951;p26"/>
            <p:cNvSpPr/>
            <p:nvPr/>
          </p:nvSpPr>
          <p:spPr>
            <a:xfrm>
              <a:off x="2116312" y="3914861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2" name="Google Shape;63952;p26"/>
            <p:cNvSpPr/>
            <p:nvPr/>
          </p:nvSpPr>
          <p:spPr>
            <a:xfrm>
              <a:off x="6266809" y="3906310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3"/>
                  </a:moveTo>
                  <a:cubicBezTo>
                    <a:pt x="195" y="52"/>
                    <a:pt x="37" y="0"/>
                    <a:pt x="2" y="103"/>
                  </a:cubicBezTo>
                  <a:cubicBezTo>
                    <a:pt x="0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3" name="Google Shape;63953;p26"/>
            <p:cNvSpPr/>
            <p:nvPr/>
          </p:nvSpPr>
          <p:spPr>
            <a:xfrm>
              <a:off x="3268659" y="3894719"/>
              <a:ext cx="52254" cy="22733"/>
            </a:xfrm>
            <a:custGeom>
              <a:avLst/>
              <a:gdLst/>
              <a:ahLst/>
              <a:cxnLst/>
              <a:rect l="l" t="t" r="r" b="b"/>
              <a:pathLst>
                <a:path w="1464" h="755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4"/>
                  </a:cubicBezTo>
                  <a:cubicBezTo>
                    <a:pt x="670" y="105"/>
                    <a:pt x="636" y="0"/>
                    <a:pt x="306" y="33"/>
                  </a:cubicBezTo>
                  <a:cubicBezTo>
                    <a:pt x="0" y="475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4" name="Google Shape;63954;p26"/>
            <p:cNvSpPr/>
            <p:nvPr/>
          </p:nvSpPr>
          <p:spPr>
            <a:xfrm>
              <a:off x="7825722" y="39031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5" name="Google Shape;63955;p26"/>
            <p:cNvSpPr/>
            <p:nvPr/>
          </p:nvSpPr>
          <p:spPr>
            <a:xfrm>
              <a:off x="3334617" y="3901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6" name="Google Shape;63956;p26"/>
            <p:cNvSpPr/>
            <p:nvPr/>
          </p:nvSpPr>
          <p:spPr>
            <a:xfrm>
              <a:off x="1896129" y="3903902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1"/>
                  </a:moveTo>
                  <a:cubicBezTo>
                    <a:pt x="235" y="20"/>
                    <a:pt x="4" y="4"/>
                    <a:pt x="0" y="91"/>
                  </a:cubicBezTo>
                  <a:cubicBezTo>
                    <a:pt x="148" y="72"/>
                    <a:pt x="379" y="89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7" name="Google Shape;63957;p26"/>
            <p:cNvSpPr/>
            <p:nvPr/>
          </p:nvSpPr>
          <p:spPr>
            <a:xfrm>
              <a:off x="6467041" y="3890263"/>
              <a:ext cx="29018" cy="10930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562" y="362"/>
                  </a:moveTo>
                  <a:cubicBezTo>
                    <a:pt x="813" y="243"/>
                    <a:pt x="681" y="88"/>
                    <a:pt x="370" y="1"/>
                  </a:cubicBezTo>
                  <a:cubicBezTo>
                    <a:pt x="344" y="226"/>
                    <a:pt x="1" y="284"/>
                    <a:pt x="562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8" name="Google Shape;63958;p26"/>
            <p:cNvSpPr/>
            <p:nvPr/>
          </p:nvSpPr>
          <p:spPr>
            <a:xfrm>
              <a:off x="130454" y="38977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99" y="114"/>
                  </a:cubicBezTo>
                  <a:cubicBezTo>
                    <a:pt x="152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9" name="Google Shape;63959;p26"/>
            <p:cNvSpPr/>
            <p:nvPr/>
          </p:nvSpPr>
          <p:spPr>
            <a:xfrm>
              <a:off x="8390081" y="389499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0" name="Google Shape;63960;p26"/>
            <p:cNvSpPr/>
            <p:nvPr/>
          </p:nvSpPr>
          <p:spPr>
            <a:xfrm>
              <a:off x="4552923" y="3895682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7" y="5"/>
                    <a:pt x="0" y="92"/>
                  </a:cubicBezTo>
                  <a:cubicBezTo>
                    <a:pt x="151" y="73"/>
                    <a:pt x="383" y="9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1" name="Google Shape;63961;p26"/>
            <p:cNvSpPr/>
            <p:nvPr/>
          </p:nvSpPr>
          <p:spPr>
            <a:xfrm>
              <a:off x="8655200" y="3889570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5"/>
                  </a:moveTo>
                  <a:cubicBezTo>
                    <a:pt x="384" y="24"/>
                    <a:pt x="49" y="0"/>
                    <a:pt x="0" y="115"/>
                  </a:cubicBezTo>
                  <a:cubicBezTo>
                    <a:pt x="217" y="105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2" name="Google Shape;63962;p26"/>
            <p:cNvSpPr/>
            <p:nvPr/>
          </p:nvSpPr>
          <p:spPr>
            <a:xfrm>
              <a:off x="8928636" y="3882043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40" y="365"/>
                  </a:moveTo>
                  <a:cubicBezTo>
                    <a:pt x="500" y="241"/>
                    <a:pt x="716" y="191"/>
                    <a:pt x="635" y="1"/>
                  </a:cubicBezTo>
                  <a:lnTo>
                    <a:pt x="56" y="1"/>
                  </a:lnTo>
                  <a:cubicBezTo>
                    <a:pt x="0" y="208"/>
                    <a:pt x="102" y="341"/>
                    <a:pt x="440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3" name="Google Shape;63963;p26"/>
            <p:cNvSpPr/>
            <p:nvPr/>
          </p:nvSpPr>
          <p:spPr>
            <a:xfrm>
              <a:off x="6300966" y="3884030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9"/>
                  </a:moveTo>
                  <a:cubicBezTo>
                    <a:pt x="393" y="208"/>
                    <a:pt x="550" y="189"/>
                    <a:pt x="588" y="116"/>
                  </a:cubicBezTo>
                  <a:cubicBezTo>
                    <a:pt x="338" y="111"/>
                    <a:pt x="320" y="0"/>
                    <a:pt x="9" y="26"/>
                  </a:cubicBezTo>
                  <a:cubicBezTo>
                    <a:pt x="0" y="183"/>
                    <a:pt x="154" y="260"/>
                    <a:pt x="393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4" name="Google Shape;63964;p26"/>
            <p:cNvSpPr/>
            <p:nvPr/>
          </p:nvSpPr>
          <p:spPr>
            <a:xfrm>
              <a:off x="8624220" y="38867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7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38" y="0"/>
                    <a:pt x="0" y="68"/>
                    <a:pt x="98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5" name="Google Shape;63965;p26"/>
            <p:cNvSpPr/>
            <p:nvPr/>
          </p:nvSpPr>
          <p:spPr>
            <a:xfrm>
              <a:off x="5011670" y="3878370"/>
              <a:ext cx="39797" cy="15778"/>
            </a:xfrm>
            <a:custGeom>
              <a:avLst/>
              <a:gdLst/>
              <a:ahLst/>
              <a:cxnLst/>
              <a:rect l="l" t="t" r="r" b="b"/>
              <a:pathLst>
                <a:path w="1115" h="524" extrusionOk="0">
                  <a:moveTo>
                    <a:pt x="648" y="304"/>
                  </a:moveTo>
                  <a:cubicBezTo>
                    <a:pt x="1114" y="0"/>
                    <a:pt x="1" y="523"/>
                    <a:pt x="648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6" name="Google Shape;63966;p26"/>
            <p:cNvSpPr/>
            <p:nvPr/>
          </p:nvSpPr>
          <p:spPr>
            <a:xfrm>
              <a:off x="2798205" y="3875600"/>
              <a:ext cx="36264" cy="19090"/>
            </a:xfrm>
            <a:custGeom>
              <a:avLst/>
              <a:gdLst/>
              <a:ahLst/>
              <a:cxnLst/>
              <a:rect l="l" t="t" r="r" b="b"/>
              <a:pathLst>
                <a:path w="1016" h="634" extrusionOk="0">
                  <a:moveTo>
                    <a:pt x="757" y="488"/>
                  </a:moveTo>
                  <a:cubicBezTo>
                    <a:pt x="920" y="383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5"/>
                  </a:cubicBezTo>
                  <a:cubicBezTo>
                    <a:pt x="692" y="96"/>
                    <a:pt x="0" y="634"/>
                    <a:pt x="757" y="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7" name="Google Shape;63967;p26"/>
            <p:cNvSpPr/>
            <p:nvPr/>
          </p:nvSpPr>
          <p:spPr>
            <a:xfrm>
              <a:off x="3948624" y="3871083"/>
              <a:ext cx="37870" cy="18819"/>
            </a:xfrm>
            <a:custGeom>
              <a:avLst/>
              <a:gdLst/>
              <a:ahLst/>
              <a:cxnLst/>
              <a:rect l="l" t="t" r="r" b="b"/>
              <a:pathLst>
                <a:path w="1061" h="625" extrusionOk="0">
                  <a:moveTo>
                    <a:pt x="732" y="546"/>
                  </a:moveTo>
                  <a:cubicBezTo>
                    <a:pt x="1061" y="392"/>
                    <a:pt x="618" y="138"/>
                    <a:pt x="345" y="1"/>
                  </a:cubicBezTo>
                  <a:cubicBezTo>
                    <a:pt x="49" y="139"/>
                    <a:pt x="1" y="625"/>
                    <a:pt x="732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8" name="Google Shape;63968;p26"/>
            <p:cNvSpPr/>
            <p:nvPr/>
          </p:nvSpPr>
          <p:spPr>
            <a:xfrm>
              <a:off x="2838965" y="3878942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4"/>
                  </a:moveTo>
                  <a:cubicBezTo>
                    <a:pt x="0" y="155"/>
                    <a:pt x="158" y="206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9" name="Google Shape;63969;p26"/>
            <p:cNvSpPr/>
            <p:nvPr/>
          </p:nvSpPr>
          <p:spPr>
            <a:xfrm>
              <a:off x="387114" y="3868374"/>
              <a:ext cx="56680" cy="22552"/>
            </a:xfrm>
            <a:custGeom>
              <a:avLst/>
              <a:gdLst/>
              <a:ahLst/>
              <a:cxnLst/>
              <a:rect l="l" t="t" r="r" b="b"/>
              <a:pathLst>
                <a:path w="1588" h="749" extrusionOk="0">
                  <a:moveTo>
                    <a:pt x="1588" y="365"/>
                  </a:moveTo>
                  <a:cubicBezTo>
                    <a:pt x="1046" y="346"/>
                    <a:pt x="1059" y="67"/>
                    <a:pt x="622" y="1"/>
                  </a:cubicBezTo>
                  <a:cubicBezTo>
                    <a:pt x="861" y="294"/>
                    <a:pt x="1" y="70"/>
                    <a:pt x="237" y="365"/>
                  </a:cubicBezTo>
                  <a:cubicBezTo>
                    <a:pt x="960" y="279"/>
                    <a:pt x="1341" y="748"/>
                    <a:pt x="1588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0" name="Google Shape;63970;p26"/>
            <p:cNvSpPr/>
            <p:nvPr/>
          </p:nvSpPr>
          <p:spPr>
            <a:xfrm>
              <a:off x="3331084" y="38785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6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3" y="142"/>
                    <a:pt x="392" y="71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1" name="Google Shape;63971;p26"/>
            <p:cNvSpPr/>
            <p:nvPr/>
          </p:nvSpPr>
          <p:spPr>
            <a:xfrm>
              <a:off x="2150790" y="3875991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2"/>
                  </a:moveTo>
                  <a:cubicBezTo>
                    <a:pt x="345" y="1"/>
                    <a:pt x="171" y="57"/>
                    <a:pt x="0" y="112"/>
                  </a:cubicBezTo>
                  <a:cubicBezTo>
                    <a:pt x="2" y="202"/>
                    <a:pt x="338" y="224"/>
                    <a:pt x="384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2" name="Google Shape;63972;p26"/>
            <p:cNvSpPr/>
            <p:nvPr/>
          </p:nvSpPr>
          <p:spPr>
            <a:xfrm>
              <a:off x="3035091" y="387310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2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3" name="Google Shape;63973;p26"/>
            <p:cNvSpPr/>
            <p:nvPr/>
          </p:nvSpPr>
          <p:spPr>
            <a:xfrm>
              <a:off x="5681677" y="3870662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4" name="Google Shape;63974;p26"/>
            <p:cNvSpPr/>
            <p:nvPr/>
          </p:nvSpPr>
          <p:spPr>
            <a:xfrm>
              <a:off x="2949146" y="38683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9" y="20"/>
                    <a:pt x="7" y="3"/>
                    <a:pt x="0" y="91"/>
                  </a:cubicBezTo>
                  <a:cubicBezTo>
                    <a:pt x="149" y="71"/>
                    <a:pt x="383" y="89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5" name="Google Shape;63975;p26"/>
            <p:cNvSpPr/>
            <p:nvPr/>
          </p:nvSpPr>
          <p:spPr>
            <a:xfrm>
              <a:off x="8936595" y="3857384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4"/>
                  </a:moveTo>
                  <a:lnTo>
                    <a:pt x="410" y="91"/>
                  </a:lnTo>
                  <a:cubicBezTo>
                    <a:pt x="216" y="91"/>
                    <a:pt x="179" y="18"/>
                    <a:pt x="23" y="0"/>
                  </a:cubicBezTo>
                  <a:cubicBezTo>
                    <a:pt x="42" y="146"/>
                    <a:pt x="1" y="317"/>
                    <a:pt x="410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6" name="Google Shape;63976;p26"/>
            <p:cNvSpPr/>
            <p:nvPr/>
          </p:nvSpPr>
          <p:spPr>
            <a:xfrm>
              <a:off x="5561146" y="38622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1" y="1"/>
                    <a:pt x="1" y="68"/>
                    <a:pt x="101" y="117"/>
                  </a:cubicBezTo>
                  <a:cubicBezTo>
                    <a:pt x="156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7" name="Google Shape;63977;p26"/>
            <p:cNvSpPr/>
            <p:nvPr/>
          </p:nvSpPr>
          <p:spPr>
            <a:xfrm>
              <a:off x="2160392" y="3857384"/>
              <a:ext cx="29518" cy="9906"/>
            </a:xfrm>
            <a:custGeom>
              <a:avLst/>
              <a:gdLst/>
              <a:ahLst/>
              <a:cxnLst/>
              <a:rect l="l" t="t" r="r" b="b"/>
              <a:pathLst>
                <a:path w="827" h="329" extrusionOk="0">
                  <a:moveTo>
                    <a:pt x="693" y="274"/>
                  </a:moveTo>
                  <a:cubicBezTo>
                    <a:pt x="826" y="31"/>
                    <a:pt x="294" y="99"/>
                    <a:pt x="115" y="0"/>
                  </a:cubicBezTo>
                  <a:cubicBezTo>
                    <a:pt x="0" y="239"/>
                    <a:pt x="193" y="329"/>
                    <a:pt x="693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8" name="Google Shape;63978;p26"/>
            <p:cNvSpPr/>
            <p:nvPr/>
          </p:nvSpPr>
          <p:spPr>
            <a:xfrm>
              <a:off x="8620758" y="3854734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3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0"/>
                    <a:pt x="1" y="1"/>
                    <a:pt x="19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9" name="Google Shape;63979;p26"/>
            <p:cNvSpPr/>
            <p:nvPr/>
          </p:nvSpPr>
          <p:spPr>
            <a:xfrm>
              <a:off x="2713151" y="3851995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2"/>
                    <a:pt x="57" y="0"/>
                  </a:cubicBezTo>
                  <a:cubicBezTo>
                    <a:pt x="1" y="205"/>
                    <a:pt x="104" y="341"/>
                    <a:pt x="443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0" name="Google Shape;63980;p26"/>
            <p:cNvSpPr/>
            <p:nvPr/>
          </p:nvSpPr>
          <p:spPr>
            <a:xfrm>
              <a:off x="7054814" y="385669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3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1" name="Google Shape;63981;p26"/>
            <p:cNvSpPr/>
            <p:nvPr/>
          </p:nvSpPr>
          <p:spPr>
            <a:xfrm>
              <a:off x="2339779" y="385675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9"/>
                    <a:pt x="103" y="115"/>
                  </a:cubicBezTo>
                  <a:cubicBezTo>
                    <a:pt x="158" y="141"/>
                    <a:pt x="396" y="71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2" name="Google Shape;63982;p26"/>
            <p:cNvSpPr/>
            <p:nvPr/>
          </p:nvSpPr>
          <p:spPr>
            <a:xfrm>
              <a:off x="7422297" y="3846515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4"/>
                  </a:moveTo>
                  <a:cubicBezTo>
                    <a:pt x="422" y="157"/>
                    <a:pt x="658" y="146"/>
                    <a:pt x="605" y="1"/>
                  </a:cubicBezTo>
                  <a:lnTo>
                    <a:pt x="217" y="1"/>
                  </a:lnTo>
                  <a:cubicBezTo>
                    <a:pt x="0" y="131"/>
                    <a:pt x="9" y="221"/>
                    <a:pt x="411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3" name="Google Shape;63983;p26"/>
            <p:cNvSpPr/>
            <p:nvPr/>
          </p:nvSpPr>
          <p:spPr>
            <a:xfrm>
              <a:off x="2008273" y="3837271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8"/>
                  </a:moveTo>
                  <a:cubicBezTo>
                    <a:pt x="1300" y="1"/>
                    <a:pt x="0" y="32"/>
                    <a:pt x="713" y="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4" name="Google Shape;63984;p26"/>
            <p:cNvSpPr/>
            <p:nvPr/>
          </p:nvSpPr>
          <p:spPr>
            <a:xfrm>
              <a:off x="8948801" y="382914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5"/>
                  </a:moveTo>
                  <a:cubicBezTo>
                    <a:pt x="1114" y="1"/>
                    <a:pt x="0" y="524"/>
                    <a:pt x="647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5" name="Google Shape;63985;p26"/>
            <p:cNvSpPr/>
            <p:nvPr/>
          </p:nvSpPr>
          <p:spPr>
            <a:xfrm>
              <a:off x="8073459" y="383757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1"/>
                    <a:pt x="292" y="24"/>
                  </a:cubicBezTo>
                  <a:cubicBezTo>
                    <a:pt x="244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6" name="Google Shape;63986;p26"/>
            <p:cNvSpPr/>
            <p:nvPr/>
          </p:nvSpPr>
          <p:spPr>
            <a:xfrm>
              <a:off x="5069170" y="3835555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7" name="Google Shape;63987;p26"/>
            <p:cNvSpPr/>
            <p:nvPr/>
          </p:nvSpPr>
          <p:spPr>
            <a:xfrm>
              <a:off x="2928551" y="3834953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1" y="112"/>
                  </a:moveTo>
                  <a:cubicBezTo>
                    <a:pt x="2" y="203"/>
                    <a:pt x="337" y="224"/>
                    <a:pt x="387" y="112"/>
                  </a:cubicBezTo>
                  <a:cubicBezTo>
                    <a:pt x="344" y="1"/>
                    <a:pt x="172" y="57"/>
                    <a:pt x="1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8" name="Google Shape;63988;p26"/>
            <p:cNvSpPr/>
            <p:nvPr/>
          </p:nvSpPr>
          <p:spPr>
            <a:xfrm>
              <a:off x="6818570" y="3825228"/>
              <a:ext cx="26412" cy="15236"/>
            </a:xfrm>
            <a:custGeom>
              <a:avLst/>
              <a:gdLst/>
              <a:ahLst/>
              <a:cxnLst/>
              <a:rect l="l" t="t" r="r" b="b"/>
              <a:pathLst>
                <a:path w="740" h="506" extrusionOk="0">
                  <a:moveTo>
                    <a:pt x="739" y="435"/>
                  </a:moveTo>
                  <a:lnTo>
                    <a:pt x="739" y="73"/>
                  </a:lnTo>
                  <a:cubicBezTo>
                    <a:pt x="1" y="0"/>
                    <a:pt x="1" y="505"/>
                    <a:pt x="739" y="4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9" name="Google Shape;63989;p26"/>
            <p:cNvSpPr/>
            <p:nvPr/>
          </p:nvSpPr>
          <p:spPr>
            <a:xfrm>
              <a:off x="2783928" y="3832424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6" y="0"/>
                    <a:pt x="1" y="105"/>
                  </a:cubicBezTo>
                  <a:cubicBezTo>
                    <a:pt x="1" y="155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0" name="Google Shape;63990;p26"/>
            <p:cNvSpPr/>
            <p:nvPr/>
          </p:nvSpPr>
          <p:spPr>
            <a:xfrm>
              <a:off x="4181264" y="38297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3"/>
                    <a:pt x="156" y="207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1" name="Google Shape;63991;p26"/>
            <p:cNvSpPr/>
            <p:nvPr/>
          </p:nvSpPr>
          <p:spPr>
            <a:xfrm>
              <a:off x="2715114" y="3824626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5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2"/>
                  </a:cubicBezTo>
                  <a:cubicBezTo>
                    <a:pt x="634" y="157"/>
                    <a:pt x="533" y="23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2" name="Google Shape;63992;p26"/>
            <p:cNvSpPr/>
            <p:nvPr/>
          </p:nvSpPr>
          <p:spPr>
            <a:xfrm>
              <a:off x="2601507" y="382938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1" y="25"/>
                  </a:moveTo>
                  <a:cubicBezTo>
                    <a:pt x="239" y="1"/>
                    <a:pt x="0" y="68"/>
                    <a:pt x="99" y="117"/>
                  </a:cubicBezTo>
                  <a:cubicBezTo>
                    <a:pt x="153" y="140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3" name="Google Shape;63993;p26"/>
            <p:cNvSpPr/>
            <p:nvPr/>
          </p:nvSpPr>
          <p:spPr>
            <a:xfrm>
              <a:off x="1923648" y="3821826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5"/>
                  </a:moveTo>
                  <a:cubicBezTo>
                    <a:pt x="193" y="182"/>
                    <a:pt x="229" y="257"/>
                    <a:pt x="384" y="274"/>
                  </a:cubicBezTo>
                  <a:cubicBezTo>
                    <a:pt x="382" y="182"/>
                    <a:pt x="541" y="167"/>
                    <a:pt x="578" y="94"/>
                  </a:cubicBezTo>
                  <a:cubicBezTo>
                    <a:pt x="382" y="94"/>
                    <a:pt x="347" y="18"/>
                    <a:pt x="191" y="1"/>
                  </a:cubicBezTo>
                  <a:cubicBezTo>
                    <a:pt x="193" y="95"/>
                    <a:pt x="35" y="111"/>
                    <a:pt x="1" y="1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4" name="Google Shape;63994;p26"/>
            <p:cNvSpPr/>
            <p:nvPr/>
          </p:nvSpPr>
          <p:spPr>
            <a:xfrm>
              <a:off x="4503882" y="3819176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2"/>
                    <a:pt x="10" y="222"/>
                    <a:pt x="41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5" name="Google Shape;63995;p26"/>
            <p:cNvSpPr/>
            <p:nvPr/>
          </p:nvSpPr>
          <p:spPr>
            <a:xfrm>
              <a:off x="2763298" y="382152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2" y="153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6" name="Google Shape;63996;p26"/>
            <p:cNvSpPr/>
            <p:nvPr/>
          </p:nvSpPr>
          <p:spPr>
            <a:xfrm>
              <a:off x="2605040" y="3821525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5" y="1"/>
                    <a:pt x="0" y="104"/>
                  </a:cubicBezTo>
                  <a:cubicBezTo>
                    <a:pt x="0" y="153"/>
                    <a:pt x="153" y="207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7" name="Google Shape;63997;p26"/>
            <p:cNvSpPr/>
            <p:nvPr/>
          </p:nvSpPr>
          <p:spPr>
            <a:xfrm>
              <a:off x="8717161" y="381917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8" name="Google Shape;63998;p26"/>
            <p:cNvSpPr/>
            <p:nvPr/>
          </p:nvSpPr>
          <p:spPr>
            <a:xfrm>
              <a:off x="2887184" y="3803339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9" name="Google Shape;63999;p26"/>
            <p:cNvSpPr/>
            <p:nvPr/>
          </p:nvSpPr>
          <p:spPr>
            <a:xfrm>
              <a:off x="2967491" y="3795150"/>
              <a:ext cx="37120" cy="15838"/>
            </a:xfrm>
            <a:custGeom>
              <a:avLst/>
              <a:gdLst/>
              <a:ahLst/>
              <a:cxnLst/>
              <a:rect l="l" t="t" r="r" b="b"/>
              <a:pathLst>
                <a:path w="1040" h="526" extrusionOk="0">
                  <a:moveTo>
                    <a:pt x="837" y="525"/>
                  </a:moveTo>
                  <a:cubicBezTo>
                    <a:pt x="1040" y="1"/>
                    <a:pt x="1" y="488"/>
                    <a:pt x="837" y="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0" name="Google Shape;64000;p26"/>
            <p:cNvSpPr/>
            <p:nvPr/>
          </p:nvSpPr>
          <p:spPr>
            <a:xfrm>
              <a:off x="7925623" y="3792801"/>
              <a:ext cx="34443" cy="16229"/>
            </a:xfrm>
            <a:custGeom>
              <a:avLst/>
              <a:gdLst/>
              <a:ahLst/>
              <a:cxnLst/>
              <a:rect l="l" t="t" r="r" b="b"/>
              <a:pathLst>
                <a:path w="965" h="539" extrusionOk="0">
                  <a:moveTo>
                    <a:pt x="1" y="422"/>
                  </a:moveTo>
                  <a:cubicBezTo>
                    <a:pt x="253" y="538"/>
                    <a:pt x="711" y="538"/>
                    <a:pt x="964" y="422"/>
                  </a:cubicBezTo>
                  <a:cubicBezTo>
                    <a:pt x="962" y="0"/>
                    <a:pt x="5" y="0"/>
                    <a:pt x="1" y="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1" name="Google Shape;64001;p26"/>
            <p:cNvSpPr/>
            <p:nvPr/>
          </p:nvSpPr>
          <p:spPr>
            <a:xfrm>
              <a:off x="7788031" y="3805477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1"/>
                  </a:moveTo>
                  <a:cubicBezTo>
                    <a:pt x="234" y="22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2" name="Google Shape;64002;p26"/>
            <p:cNvSpPr/>
            <p:nvPr/>
          </p:nvSpPr>
          <p:spPr>
            <a:xfrm>
              <a:off x="8509863" y="3800057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4"/>
                    <a:pt x="215" y="212"/>
                    <a:pt x="603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3" name="Google Shape;64003;p26"/>
            <p:cNvSpPr/>
            <p:nvPr/>
          </p:nvSpPr>
          <p:spPr>
            <a:xfrm>
              <a:off x="8593311" y="3793313"/>
              <a:ext cx="13777" cy="7437"/>
            </a:xfrm>
            <a:custGeom>
              <a:avLst/>
              <a:gdLst/>
              <a:ahLst/>
              <a:cxnLst/>
              <a:rect l="l" t="t" r="r" b="b"/>
              <a:pathLst>
                <a:path w="386" h="247" extrusionOk="0">
                  <a:moveTo>
                    <a:pt x="386" y="132"/>
                  </a:moveTo>
                  <a:cubicBezTo>
                    <a:pt x="169" y="143"/>
                    <a:pt x="86" y="0"/>
                    <a:pt x="1" y="132"/>
                  </a:cubicBezTo>
                  <a:cubicBezTo>
                    <a:pt x="3" y="225"/>
                    <a:pt x="339" y="247"/>
                    <a:pt x="386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4" name="Google Shape;64004;p26"/>
            <p:cNvSpPr/>
            <p:nvPr/>
          </p:nvSpPr>
          <p:spPr>
            <a:xfrm>
              <a:off x="3778588" y="3793855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5"/>
                  </a:moveTo>
                  <a:cubicBezTo>
                    <a:pt x="238" y="1"/>
                    <a:pt x="0" y="70"/>
                    <a:pt x="98" y="114"/>
                  </a:cubicBezTo>
                  <a:cubicBezTo>
                    <a:pt x="150" y="142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5" name="Google Shape;64005;p26"/>
            <p:cNvSpPr/>
            <p:nvPr/>
          </p:nvSpPr>
          <p:spPr>
            <a:xfrm>
              <a:off x="7911846" y="37863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6" name="Google Shape;64006;p26"/>
            <p:cNvSpPr/>
            <p:nvPr/>
          </p:nvSpPr>
          <p:spPr>
            <a:xfrm>
              <a:off x="8062395" y="3783648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7" name="Google Shape;64007;p26"/>
            <p:cNvSpPr/>
            <p:nvPr/>
          </p:nvSpPr>
          <p:spPr>
            <a:xfrm>
              <a:off x="7760477" y="377816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1"/>
                  </a:moveTo>
                  <a:cubicBezTo>
                    <a:pt x="384" y="92"/>
                    <a:pt x="348" y="19"/>
                    <a:pt x="194" y="1"/>
                  </a:cubicBezTo>
                  <a:cubicBezTo>
                    <a:pt x="195" y="92"/>
                    <a:pt x="37" y="109"/>
                    <a:pt x="1" y="182"/>
                  </a:cubicBezTo>
                  <a:cubicBezTo>
                    <a:pt x="195" y="182"/>
                    <a:pt x="229" y="255"/>
                    <a:pt x="390" y="274"/>
                  </a:cubicBezTo>
                  <a:cubicBezTo>
                    <a:pt x="384" y="182"/>
                    <a:pt x="541" y="164"/>
                    <a:pt x="579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8" name="Google Shape;64008;p26"/>
            <p:cNvSpPr/>
            <p:nvPr/>
          </p:nvSpPr>
          <p:spPr>
            <a:xfrm>
              <a:off x="7626205" y="3782895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70"/>
                    <a:pt x="98" y="117"/>
                  </a:cubicBezTo>
                  <a:cubicBezTo>
                    <a:pt x="151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9" name="Google Shape;64009;p26"/>
            <p:cNvSpPr/>
            <p:nvPr/>
          </p:nvSpPr>
          <p:spPr>
            <a:xfrm>
              <a:off x="6758536" y="3771484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3"/>
                    <a:pt x="675" y="319"/>
                    <a:pt x="688" y="313"/>
                  </a:cubicBezTo>
                  <a:cubicBezTo>
                    <a:pt x="706" y="302"/>
                    <a:pt x="869" y="125"/>
                    <a:pt x="881" y="131"/>
                  </a:cubicBezTo>
                  <a:cubicBezTo>
                    <a:pt x="671" y="1"/>
                    <a:pt x="0" y="462"/>
                    <a:pt x="688" y="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0" name="Google Shape;64010;p26"/>
            <p:cNvSpPr/>
            <p:nvPr/>
          </p:nvSpPr>
          <p:spPr>
            <a:xfrm>
              <a:off x="7571382" y="37696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3"/>
                  </a:moveTo>
                  <a:cubicBezTo>
                    <a:pt x="475" y="102"/>
                    <a:pt x="633" y="86"/>
                    <a:pt x="670" y="12"/>
                  </a:cubicBezTo>
                  <a:cubicBezTo>
                    <a:pt x="366" y="21"/>
                    <a:pt x="0" y="0"/>
                    <a:pt x="90" y="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1" name="Google Shape;64011;p26"/>
            <p:cNvSpPr/>
            <p:nvPr/>
          </p:nvSpPr>
          <p:spPr>
            <a:xfrm>
              <a:off x="2694484" y="376961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2"/>
                  </a:moveTo>
                  <a:cubicBezTo>
                    <a:pt x="196" y="50"/>
                    <a:pt x="40" y="0"/>
                    <a:pt x="1" y="102"/>
                  </a:cubicBezTo>
                  <a:cubicBezTo>
                    <a:pt x="1" y="153"/>
                    <a:pt x="158" y="205"/>
                    <a:pt x="19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2" name="Google Shape;64012;p26"/>
            <p:cNvSpPr/>
            <p:nvPr/>
          </p:nvSpPr>
          <p:spPr>
            <a:xfrm>
              <a:off x="8779158" y="3747398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4"/>
                  </a:moveTo>
                  <a:cubicBezTo>
                    <a:pt x="338" y="1"/>
                    <a:pt x="143" y="362"/>
                    <a:pt x="1" y="751"/>
                  </a:cubicBezTo>
                  <a:cubicBezTo>
                    <a:pt x="818" y="927"/>
                    <a:pt x="1575" y="604"/>
                    <a:pt x="135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3" name="Google Shape;64013;p26"/>
            <p:cNvSpPr/>
            <p:nvPr/>
          </p:nvSpPr>
          <p:spPr>
            <a:xfrm>
              <a:off x="7918699" y="3770009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3"/>
                    <a:pt x="1" y="92"/>
                  </a:cubicBezTo>
                  <a:cubicBezTo>
                    <a:pt x="153" y="69"/>
                    <a:pt x="383" y="86"/>
                    <a:pt x="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4" name="Google Shape;64014;p26"/>
            <p:cNvSpPr/>
            <p:nvPr/>
          </p:nvSpPr>
          <p:spPr>
            <a:xfrm>
              <a:off x="2804629" y="3748120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6"/>
                  </a:moveTo>
                  <a:cubicBezTo>
                    <a:pt x="1432" y="404"/>
                    <a:pt x="884" y="140"/>
                    <a:pt x="577" y="0"/>
                  </a:cubicBezTo>
                  <a:cubicBezTo>
                    <a:pt x="545" y="105"/>
                    <a:pt x="274" y="98"/>
                    <a:pt x="0" y="90"/>
                  </a:cubicBezTo>
                  <a:cubicBezTo>
                    <a:pt x="106" y="375"/>
                    <a:pt x="460" y="541"/>
                    <a:pt x="964" y="6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5" name="Google Shape;64015;p26"/>
            <p:cNvSpPr/>
            <p:nvPr/>
          </p:nvSpPr>
          <p:spPr>
            <a:xfrm>
              <a:off x="2053494" y="3759080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2"/>
                  </a:moveTo>
                  <a:cubicBezTo>
                    <a:pt x="421" y="156"/>
                    <a:pt x="657" y="145"/>
                    <a:pt x="604" y="0"/>
                  </a:cubicBezTo>
                  <a:lnTo>
                    <a:pt x="219" y="0"/>
                  </a:lnTo>
                  <a:cubicBezTo>
                    <a:pt x="1" y="130"/>
                    <a:pt x="10" y="221"/>
                    <a:pt x="411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6" name="Google Shape;64016;p26"/>
            <p:cNvSpPr/>
            <p:nvPr/>
          </p:nvSpPr>
          <p:spPr>
            <a:xfrm>
              <a:off x="5588700" y="375281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39"/>
                    <a:pt x="393" y="71"/>
                    <a:pt x="293" y="26"/>
                  </a:cubicBezTo>
                  <a:cubicBezTo>
                    <a:pt x="240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7" name="Google Shape;64017;p26"/>
            <p:cNvSpPr/>
            <p:nvPr/>
          </p:nvSpPr>
          <p:spPr>
            <a:xfrm>
              <a:off x="1658564" y="3752817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39"/>
                    <a:pt x="388" y="71"/>
                    <a:pt x="290" y="26"/>
                  </a:cubicBezTo>
                  <a:cubicBezTo>
                    <a:pt x="238" y="1"/>
                    <a:pt x="0" y="69"/>
                    <a:pt x="97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8" name="Google Shape;64018;p26"/>
            <p:cNvSpPr/>
            <p:nvPr/>
          </p:nvSpPr>
          <p:spPr>
            <a:xfrm>
              <a:off x="7825722" y="37446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4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0"/>
                    <a:pt x="392" y="69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9" name="Google Shape;64019;p26"/>
            <p:cNvSpPr/>
            <p:nvPr/>
          </p:nvSpPr>
          <p:spPr>
            <a:xfrm>
              <a:off x="4288982" y="3736197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5"/>
                  </a:moveTo>
                  <a:cubicBezTo>
                    <a:pt x="1112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0" name="Google Shape;64020;p26"/>
            <p:cNvSpPr/>
            <p:nvPr/>
          </p:nvSpPr>
          <p:spPr>
            <a:xfrm>
              <a:off x="998337" y="3733186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6"/>
                  </a:moveTo>
                  <a:cubicBezTo>
                    <a:pt x="891" y="235"/>
                    <a:pt x="878" y="0"/>
                    <a:pt x="275" y="43"/>
                  </a:cubicBezTo>
                  <a:cubicBezTo>
                    <a:pt x="216" y="166"/>
                    <a:pt x="0" y="216"/>
                    <a:pt x="83" y="407"/>
                  </a:cubicBezTo>
                  <a:cubicBezTo>
                    <a:pt x="342" y="432"/>
                    <a:pt x="452" y="534"/>
                    <a:pt x="853" y="4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1" name="Google Shape;64021;p26"/>
            <p:cNvSpPr/>
            <p:nvPr/>
          </p:nvSpPr>
          <p:spPr>
            <a:xfrm>
              <a:off x="925561" y="3731711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2" name="Google Shape;64022;p26"/>
            <p:cNvSpPr/>
            <p:nvPr/>
          </p:nvSpPr>
          <p:spPr>
            <a:xfrm>
              <a:off x="8421205" y="3723461"/>
              <a:ext cx="22558" cy="11773"/>
            </a:xfrm>
            <a:custGeom>
              <a:avLst/>
              <a:gdLst/>
              <a:ahLst/>
              <a:cxnLst/>
              <a:rect l="l" t="t" r="r" b="b"/>
              <a:pathLst>
                <a:path w="632" h="391" extrusionOk="0">
                  <a:moveTo>
                    <a:pt x="193" y="1"/>
                  </a:moveTo>
                  <a:cubicBezTo>
                    <a:pt x="202" y="126"/>
                    <a:pt x="103" y="199"/>
                    <a:pt x="1" y="274"/>
                  </a:cubicBezTo>
                  <a:cubicBezTo>
                    <a:pt x="248" y="277"/>
                    <a:pt x="268" y="391"/>
                    <a:pt x="578" y="365"/>
                  </a:cubicBezTo>
                  <a:cubicBezTo>
                    <a:pt x="631" y="159"/>
                    <a:pt x="533" y="23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3" name="Google Shape;64023;p26"/>
            <p:cNvSpPr/>
            <p:nvPr/>
          </p:nvSpPr>
          <p:spPr>
            <a:xfrm>
              <a:off x="7240340" y="3723521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1"/>
                  </a:moveTo>
                  <a:cubicBezTo>
                    <a:pt x="625" y="181"/>
                    <a:pt x="704" y="24"/>
                    <a:pt x="494" y="0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2"/>
                    <a:pt x="712" y="445"/>
                    <a:pt x="879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4" name="Google Shape;64024;p26"/>
            <p:cNvSpPr/>
            <p:nvPr/>
          </p:nvSpPr>
          <p:spPr>
            <a:xfrm>
              <a:off x="3802680" y="372858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4"/>
                  </a:moveTo>
                  <a:cubicBezTo>
                    <a:pt x="196" y="53"/>
                    <a:pt x="38" y="0"/>
                    <a:pt x="2" y="104"/>
                  </a:cubicBezTo>
                  <a:cubicBezTo>
                    <a:pt x="0" y="153"/>
                    <a:pt x="157" y="208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5" name="Google Shape;64025;p26"/>
            <p:cNvSpPr/>
            <p:nvPr/>
          </p:nvSpPr>
          <p:spPr>
            <a:xfrm>
              <a:off x="3385835" y="3716777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1"/>
                    <a:pt x="0" y="462"/>
                    <a:pt x="687" y="404"/>
                  </a:cubicBezTo>
                  <a:cubicBezTo>
                    <a:pt x="699" y="404"/>
                    <a:pt x="677" y="321"/>
                    <a:pt x="687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6" name="Google Shape;64026;p26"/>
            <p:cNvSpPr/>
            <p:nvPr/>
          </p:nvSpPr>
          <p:spPr>
            <a:xfrm>
              <a:off x="4883286" y="3718012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7" name="Google Shape;64027;p26"/>
            <p:cNvSpPr/>
            <p:nvPr/>
          </p:nvSpPr>
          <p:spPr>
            <a:xfrm>
              <a:off x="3947161" y="3714910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4"/>
                    <a:pt x="159" y="208"/>
                    <a:pt x="195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8" name="Google Shape;64028;p26"/>
            <p:cNvSpPr/>
            <p:nvPr/>
          </p:nvSpPr>
          <p:spPr>
            <a:xfrm>
              <a:off x="2439823" y="3718012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8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9" name="Google Shape;64029;p26"/>
            <p:cNvSpPr/>
            <p:nvPr/>
          </p:nvSpPr>
          <p:spPr>
            <a:xfrm>
              <a:off x="5519886" y="37145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1" y="24"/>
                  </a:moveTo>
                  <a:cubicBezTo>
                    <a:pt x="238" y="1"/>
                    <a:pt x="0" y="69"/>
                    <a:pt x="100" y="116"/>
                  </a:cubicBezTo>
                  <a:cubicBezTo>
                    <a:pt x="154" y="139"/>
                    <a:pt x="393" y="70"/>
                    <a:pt x="29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0" name="Google Shape;64030;p26"/>
            <p:cNvSpPr/>
            <p:nvPr/>
          </p:nvSpPr>
          <p:spPr>
            <a:xfrm>
              <a:off x="6741796" y="371253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5" y="22"/>
                    <a:pt x="6" y="5"/>
                    <a:pt x="0" y="92"/>
                  </a:cubicBezTo>
                  <a:cubicBezTo>
                    <a:pt x="149" y="71"/>
                    <a:pt x="378" y="90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1" name="Google Shape;64031;p26"/>
            <p:cNvSpPr/>
            <p:nvPr/>
          </p:nvSpPr>
          <p:spPr>
            <a:xfrm>
              <a:off x="2543115" y="3712110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5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2"/>
                    <a:pt x="546" y="121"/>
                    <a:pt x="579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2" name="Google Shape;64032;p26"/>
            <p:cNvSpPr/>
            <p:nvPr/>
          </p:nvSpPr>
          <p:spPr>
            <a:xfrm>
              <a:off x="2456919" y="371180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3" name="Google Shape;64033;p26"/>
            <p:cNvSpPr/>
            <p:nvPr/>
          </p:nvSpPr>
          <p:spPr>
            <a:xfrm>
              <a:off x="1455478" y="370949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6" y="51"/>
                    <a:pt x="40" y="0"/>
                    <a:pt x="2" y="102"/>
                  </a:cubicBezTo>
                  <a:cubicBezTo>
                    <a:pt x="0" y="153"/>
                    <a:pt x="158" y="205"/>
                    <a:pt x="19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4" name="Google Shape;64034;p26"/>
            <p:cNvSpPr/>
            <p:nvPr/>
          </p:nvSpPr>
          <p:spPr>
            <a:xfrm>
              <a:off x="5530380" y="3704403"/>
              <a:ext cx="14991" cy="9153"/>
            </a:xfrm>
            <a:custGeom>
              <a:avLst/>
              <a:gdLst/>
              <a:ahLst/>
              <a:cxnLst/>
              <a:rect l="l" t="t" r="r" b="b"/>
              <a:pathLst>
                <a:path w="420" h="304" extrusionOk="0">
                  <a:moveTo>
                    <a:pt x="385" y="271"/>
                  </a:moveTo>
                  <a:cubicBezTo>
                    <a:pt x="355" y="164"/>
                    <a:pt x="419" y="14"/>
                    <a:pt x="193" y="1"/>
                  </a:cubicBezTo>
                  <a:cubicBezTo>
                    <a:pt x="180" y="55"/>
                    <a:pt x="165" y="108"/>
                    <a:pt x="0" y="92"/>
                  </a:cubicBezTo>
                  <a:cubicBezTo>
                    <a:pt x="21" y="199"/>
                    <a:pt x="56" y="303"/>
                    <a:pt x="385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5" name="Google Shape;64035;p26"/>
            <p:cNvSpPr/>
            <p:nvPr/>
          </p:nvSpPr>
          <p:spPr>
            <a:xfrm>
              <a:off x="5328257" y="3700639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48" y="304"/>
                  </a:moveTo>
                  <a:cubicBezTo>
                    <a:pt x="1115" y="0"/>
                    <a:pt x="0" y="525"/>
                    <a:pt x="648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6" name="Google Shape;64036;p26"/>
            <p:cNvSpPr/>
            <p:nvPr/>
          </p:nvSpPr>
          <p:spPr>
            <a:xfrm>
              <a:off x="7797989" y="3696123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8"/>
                    <a:pt x="0" y="447"/>
                    <a:pt x="491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7" name="Google Shape;64037;p26"/>
            <p:cNvSpPr/>
            <p:nvPr/>
          </p:nvSpPr>
          <p:spPr>
            <a:xfrm>
              <a:off x="6872464" y="37043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2"/>
                    <a:pt x="383" y="88"/>
                    <a:pt x="386" y="0"/>
                  </a:cubicBezTo>
                  <a:cubicBezTo>
                    <a:pt x="240" y="19"/>
                    <a:pt x="7" y="2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8" name="Google Shape;64038;p26"/>
            <p:cNvSpPr/>
            <p:nvPr/>
          </p:nvSpPr>
          <p:spPr>
            <a:xfrm>
              <a:off x="5857567" y="3701271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6"/>
                    <a:pt x="666" y="13"/>
                  </a:cubicBezTo>
                  <a:cubicBezTo>
                    <a:pt x="365" y="20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9" name="Google Shape;64039;p26"/>
            <p:cNvSpPr/>
            <p:nvPr/>
          </p:nvSpPr>
          <p:spPr>
            <a:xfrm>
              <a:off x="8259699" y="3698501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7" y="195"/>
                  </a:moveTo>
                  <a:cubicBezTo>
                    <a:pt x="475" y="104"/>
                    <a:pt x="633" y="87"/>
                    <a:pt x="671" y="13"/>
                  </a:cubicBezTo>
                  <a:cubicBezTo>
                    <a:pt x="366" y="22"/>
                    <a:pt x="0" y="1"/>
                    <a:pt x="90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0" name="Google Shape;64040;p26"/>
            <p:cNvSpPr/>
            <p:nvPr/>
          </p:nvSpPr>
          <p:spPr>
            <a:xfrm>
              <a:off x="8305777" y="3686247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2" y="511"/>
                  </a:moveTo>
                  <a:cubicBezTo>
                    <a:pt x="404" y="388"/>
                    <a:pt x="615" y="337"/>
                    <a:pt x="535" y="147"/>
                  </a:cubicBezTo>
                  <a:cubicBezTo>
                    <a:pt x="0" y="1"/>
                    <a:pt x="3" y="540"/>
                    <a:pt x="342" y="5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1" name="Google Shape;64041;p26"/>
            <p:cNvSpPr/>
            <p:nvPr/>
          </p:nvSpPr>
          <p:spPr>
            <a:xfrm>
              <a:off x="8214727" y="369615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2" name="Google Shape;64042;p26"/>
            <p:cNvSpPr/>
            <p:nvPr/>
          </p:nvSpPr>
          <p:spPr>
            <a:xfrm>
              <a:off x="8617260" y="36954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3" name="Google Shape;64043;p26"/>
            <p:cNvSpPr/>
            <p:nvPr/>
          </p:nvSpPr>
          <p:spPr>
            <a:xfrm>
              <a:off x="6383879" y="3690523"/>
              <a:ext cx="23843" cy="6022"/>
            </a:xfrm>
            <a:custGeom>
              <a:avLst/>
              <a:gdLst/>
              <a:ahLst/>
              <a:cxnLst/>
              <a:rect l="l" t="t" r="r" b="b"/>
              <a:pathLst>
                <a:path w="668" h="200" extrusionOk="0">
                  <a:moveTo>
                    <a:pt x="578" y="6"/>
                  </a:moveTo>
                  <a:cubicBezTo>
                    <a:pt x="246" y="1"/>
                    <a:pt x="83" y="77"/>
                    <a:pt x="1" y="188"/>
                  </a:cubicBezTo>
                  <a:cubicBezTo>
                    <a:pt x="304" y="180"/>
                    <a:pt x="668" y="199"/>
                    <a:pt x="578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4" name="Google Shape;64044;p26"/>
            <p:cNvSpPr/>
            <p:nvPr/>
          </p:nvSpPr>
          <p:spPr>
            <a:xfrm>
              <a:off x="5753846" y="3692660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1" y="0"/>
                    <a:pt x="1" y="70"/>
                    <a:pt x="100" y="117"/>
                  </a:cubicBezTo>
                  <a:cubicBezTo>
                    <a:pt x="156" y="143"/>
                    <a:pt x="396" y="73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5" name="Google Shape;64045;p26"/>
            <p:cNvSpPr/>
            <p:nvPr/>
          </p:nvSpPr>
          <p:spPr>
            <a:xfrm>
              <a:off x="3819705" y="369266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7" y="25"/>
                  </a:moveTo>
                  <a:cubicBezTo>
                    <a:pt x="242" y="0"/>
                    <a:pt x="1" y="70"/>
                    <a:pt x="101" y="117"/>
                  </a:cubicBezTo>
                  <a:cubicBezTo>
                    <a:pt x="155" y="143"/>
                    <a:pt x="395" y="73"/>
                    <a:pt x="29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6" name="Google Shape;64046;p26"/>
            <p:cNvSpPr/>
            <p:nvPr/>
          </p:nvSpPr>
          <p:spPr>
            <a:xfrm>
              <a:off x="8097729" y="3687391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6" y="0"/>
                    <a:pt x="172" y="55"/>
                    <a:pt x="1" y="110"/>
                  </a:cubicBezTo>
                  <a:cubicBezTo>
                    <a:pt x="2" y="201"/>
                    <a:pt x="339" y="222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7" name="Google Shape;64047;p26"/>
            <p:cNvSpPr/>
            <p:nvPr/>
          </p:nvSpPr>
          <p:spPr>
            <a:xfrm>
              <a:off x="6873606" y="3680496"/>
              <a:ext cx="65210" cy="12947"/>
            </a:xfrm>
            <a:custGeom>
              <a:avLst/>
              <a:gdLst/>
              <a:ahLst/>
              <a:cxnLst/>
              <a:rect l="l" t="t" r="r" b="b"/>
              <a:pathLst>
                <a:path w="1827" h="430" extrusionOk="0">
                  <a:moveTo>
                    <a:pt x="1128" y="429"/>
                  </a:moveTo>
                  <a:cubicBezTo>
                    <a:pt x="1826" y="1"/>
                    <a:pt x="0" y="308"/>
                    <a:pt x="1128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8" name="Google Shape;64048;p26"/>
            <p:cNvSpPr/>
            <p:nvPr/>
          </p:nvSpPr>
          <p:spPr>
            <a:xfrm>
              <a:off x="8156086" y="368444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1"/>
                    <a:pt x="0" y="70"/>
                    <a:pt x="101" y="117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9" name="Google Shape;64049;p26"/>
            <p:cNvSpPr/>
            <p:nvPr/>
          </p:nvSpPr>
          <p:spPr>
            <a:xfrm>
              <a:off x="5186167" y="367971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0" name="Google Shape;64050;p26"/>
            <p:cNvSpPr/>
            <p:nvPr/>
          </p:nvSpPr>
          <p:spPr>
            <a:xfrm>
              <a:off x="102935" y="368170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3" y="141"/>
                    <a:pt x="392" y="75"/>
                    <a:pt x="29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1" name="Google Shape;64051;p26"/>
            <p:cNvSpPr/>
            <p:nvPr/>
          </p:nvSpPr>
          <p:spPr>
            <a:xfrm>
              <a:off x="1198996" y="3668844"/>
              <a:ext cx="24414" cy="11291"/>
            </a:xfrm>
            <a:custGeom>
              <a:avLst/>
              <a:gdLst/>
              <a:ahLst/>
              <a:cxnLst/>
              <a:rect l="l" t="t" r="r" b="b"/>
              <a:pathLst>
                <a:path w="684" h="375" extrusionOk="0">
                  <a:moveTo>
                    <a:pt x="631" y="362"/>
                  </a:moveTo>
                  <a:cubicBezTo>
                    <a:pt x="683" y="154"/>
                    <a:pt x="585" y="21"/>
                    <a:pt x="246" y="0"/>
                  </a:cubicBezTo>
                  <a:cubicBezTo>
                    <a:pt x="1" y="106"/>
                    <a:pt x="92" y="375"/>
                    <a:pt x="631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2" name="Google Shape;64052;p26"/>
            <p:cNvSpPr/>
            <p:nvPr/>
          </p:nvSpPr>
          <p:spPr>
            <a:xfrm>
              <a:off x="5433976" y="3659691"/>
              <a:ext cx="27555" cy="17313"/>
            </a:xfrm>
            <a:custGeom>
              <a:avLst/>
              <a:gdLst/>
              <a:ahLst/>
              <a:cxnLst/>
              <a:rect l="l" t="t" r="r" b="b"/>
              <a:pathLst>
                <a:path w="772" h="575" extrusionOk="0">
                  <a:moveTo>
                    <a:pt x="772" y="575"/>
                  </a:moveTo>
                  <a:lnTo>
                    <a:pt x="772" y="30"/>
                  </a:lnTo>
                  <a:cubicBezTo>
                    <a:pt x="62" y="0"/>
                    <a:pt x="188" y="360"/>
                    <a:pt x="0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3" name="Google Shape;64053;p26"/>
            <p:cNvSpPr/>
            <p:nvPr/>
          </p:nvSpPr>
          <p:spPr>
            <a:xfrm>
              <a:off x="4054950" y="3665111"/>
              <a:ext cx="39690" cy="15778"/>
            </a:xfrm>
            <a:custGeom>
              <a:avLst/>
              <a:gdLst/>
              <a:ahLst/>
              <a:cxnLst/>
              <a:rect l="l" t="t" r="r" b="b"/>
              <a:pathLst>
                <a:path w="1112" h="524" extrusionOk="0">
                  <a:moveTo>
                    <a:pt x="645" y="306"/>
                  </a:moveTo>
                  <a:cubicBezTo>
                    <a:pt x="1111" y="0"/>
                    <a:pt x="1" y="524"/>
                    <a:pt x="645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4" name="Google Shape;64054;p26"/>
            <p:cNvSpPr/>
            <p:nvPr/>
          </p:nvSpPr>
          <p:spPr>
            <a:xfrm>
              <a:off x="907572" y="3660595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6"/>
                    <a:pt x="1232" y="13"/>
                    <a:pt x="313" y="0"/>
                  </a:cubicBezTo>
                  <a:cubicBezTo>
                    <a:pt x="429" y="188"/>
                    <a:pt x="1" y="632"/>
                    <a:pt x="696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5" name="Google Shape;64055;p26"/>
            <p:cNvSpPr/>
            <p:nvPr/>
          </p:nvSpPr>
          <p:spPr>
            <a:xfrm>
              <a:off x="3158942" y="36708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7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1"/>
                    <a:pt x="0" y="67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6" name="Google Shape;64056;p26"/>
            <p:cNvSpPr/>
            <p:nvPr/>
          </p:nvSpPr>
          <p:spPr>
            <a:xfrm>
              <a:off x="763663" y="367080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0" y="68"/>
                    <a:pt x="101" y="117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7" name="Google Shape;64057;p26"/>
            <p:cNvSpPr/>
            <p:nvPr/>
          </p:nvSpPr>
          <p:spPr>
            <a:xfrm>
              <a:off x="4026254" y="3665352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1" y="69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8" name="Google Shape;64058;p26"/>
            <p:cNvSpPr/>
            <p:nvPr/>
          </p:nvSpPr>
          <p:spPr>
            <a:xfrm>
              <a:off x="364378" y="366535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7" y="25"/>
                  </a:moveTo>
                  <a:cubicBezTo>
                    <a:pt x="242" y="0"/>
                    <a:pt x="1" y="69"/>
                    <a:pt x="104" y="116"/>
                  </a:cubicBezTo>
                  <a:cubicBezTo>
                    <a:pt x="156" y="140"/>
                    <a:pt x="396" y="72"/>
                    <a:pt x="29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9" name="Google Shape;64059;p26"/>
            <p:cNvSpPr/>
            <p:nvPr/>
          </p:nvSpPr>
          <p:spPr>
            <a:xfrm>
              <a:off x="6084317" y="366258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7"/>
                  </a:moveTo>
                  <a:cubicBezTo>
                    <a:pt x="155" y="143"/>
                    <a:pt x="393" y="73"/>
                    <a:pt x="294" y="27"/>
                  </a:cubicBezTo>
                  <a:cubicBezTo>
                    <a:pt x="239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0" name="Google Shape;64060;p26"/>
            <p:cNvSpPr/>
            <p:nvPr/>
          </p:nvSpPr>
          <p:spPr>
            <a:xfrm>
              <a:off x="3416031" y="3654332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4"/>
                    <a:pt x="0" y="375"/>
                    <a:pt x="227" y="391"/>
                  </a:cubicBezTo>
                  <a:cubicBezTo>
                    <a:pt x="246" y="157"/>
                    <a:pt x="979" y="262"/>
                    <a:pt x="999" y="28"/>
                  </a:cubicBezTo>
                  <a:cubicBezTo>
                    <a:pt x="392" y="130"/>
                    <a:pt x="487" y="1"/>
                    <a:pt x="35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1" name="Google Shape;64061;p26"/>
            <p:cNvSpPr/>
            <p:nvPr/>
          </p:nvSpPr>
          <p:spPr>
            <a:xfrm>
              <a:off x="690387" y="3655175"/>
              <a:ext cx="31624" cy="10930"/>
            </a:xfrm>
            <a:custGeom>
              <a:avLst/>
              <a:gdLst/>
              <a:ahLst/>
              <a:cxnLst/>
              <a:rect l="l" t="t" r="r" b="b"/>
              <a:pathLst>
                <a:path w="886" h="363" extrusionOk="0">
                  <a:moveTo>
                    <a:pt x="611" y="363"/>
                  </a:moveTo>
                  <a:cubicBezTo>
                    <a:pt x="670" y="240"/>
                    <a:pt x="885" y="189"/>
                    <a:pt x="804" y="0"/>
                  </a:cubicBezTo>
                  <a:lnTo>
                    <a:pt x="34" y="0"/>
                  </a:lnTo>
                  <a:cubicBezTo>
                    <a:pt x="0" y="226"/>
                    <a:pt x="328" y="285"/>
                    <a:pt x="611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2" name="Google Shape;64062;p26"/>
            <p:cNvSpPr/>
            <p:nvPr/>
          </p:nvSpPr>
          <p:spPr>
            <a:xfrm>
              <a:off x="2253976" y="3654151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6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3" name="Google Shape;64063;p26"/>
            <p:cNvSpPr/>
            <p:nvPr/>
          </p:nvSpPr>
          <p:spPr>
            <a:xfrm>
              <a:off x="1545064" y="366059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2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1"/>
                    <a:pt x="4" y="3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4" name="Google Shape;64064;p26"/>
            <p:cNvSpPr/>
            <p:nvPr/>
          </p:nvSpPr>
          <p:spPr>
            <a:xfrm>
              <a:off x="311911" y="3653549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4"/>
                  </a:moveTo>
                  <a:cubicBezTo>
                    <a:pt x="1" y="238"/>
                    <a:pt x="178" y="379"/>
                    <a:pt x="221" y="234"/>
                  </a:cubicBezTo>
                  <a:cubicBezTo>
                    <a:pt x="250" y="139"/>
                    <a:pt x="73" y="1"/>
                    <a:pt x="28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5" name="Google Shape;64065;p26"/>
            <p:cNvSpPr/>
            <p:nvPr/>
          </p:nvSpPr>
          <p:spPr>
            <a:xfrm>
              <a:off x="3303601" y="365707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6" name="Google Shape;64066;p26"/>
            <p:cNvSpPr/>
            <p:nvPr/>
          </p:nvSpPr>
          <p:spPr>
            <a:xfrm>
              <a:off x="7591762" y="365433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3"/>
                    <a:pt x="391" y="74"/>
                    <a:pt x="291" y="27"/>
                  </a:cubicBezTo>
                  <a:cubicBezTo>
                    <a:pt x="239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7" name="Google Shape;64067;p26"/>
            <p:cNvSpPr/>
            <p:nvPr/>
          </p:nvSpPr>
          <p:spPr>
            <a:xfrm>
              <a:off x="5413917" y="3648792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8" name="Google Shape;64068;p26"/>
            <p:cNvSpPr/>
            <p:nvPr/>
          </p:nvSpPr>
          <p:spPr>
            <a:xfrm>
              <a:off x="5343212" y="3641355"/>
              <a:ext cx="24342" cy="16561"/>
            </a:xfrm>
            <a:custGeom>
              <a:avLst/>
              <a:gdLst/>
              <a:ahLst/>
              <a:cxnLst/>
              <a:rect l="l" t="t" r="r" b="b"/>
              <a:pathLst>
                <a:path w="682" h="550" extrusionOk="0">
                  <a:moveTo>
                    <a:pt x="422" y="549"/>
                  </a:moveTo>
                  <a:cubicBezTo>
                    <a:pt x="337" y="378"/>
                    <a:pt x="682" y="1"/>
                    <a:pt x="37" y="94"/>
                  </a:cubicBezTo>
                  <a:cubicBezTo>
                    <a:pt x="6" y="321"/>
                    <a:pt x="0" y="535"/>
                    <a:pt x="422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9" name="Google Shape;64069;p26"/>
            <p:cNvSpPr/>
            <p:nvPr/>
          </p:nvSpPr>
          <p:spPr>
            <a:xfrm>
              <a:off x="7729318" y="364888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71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0" name="Google Shape;64070;p26"/>
            <p:cNvSpPr/>
            <p:nvPr/>
          </p:nvSpPr>
          <p:spPr>
            <a:xfrm>
              <a:off x="8754888" y="364346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3" y="141"/>
                    <a:pt x="395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1" name="Google Shape;64071;p26"/>
            <p:cNvSpPr/>
            <p:nvPr/>
          </p:nvSpPr>
          <p:spPr>
            <a:xfrm>
              <a:off x="7164959" y="36406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2" name="Google Shape;64072;p26"/>
            <p:cNvSpPr/>
            <p:nvPr/>
          </p:nvSpPr>
          <p:spPr>
            <a:xfrm>
              <a:off x="1603456" y="364069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0" y="27"/>
                  </a:moveTo>
                  <a:cubicBezTo>
                    <a:pt x="238" y="1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3" name="Google Shape;64073;p26"/>
            <p:cNvSpPr/>
            <p:nvPr/>
          </p:nvSpPr>
          <p:spPr>
            <a:xfrm>
              <a:off x="4484038" y="3632473"/>
              <a:ext cx="27590" cy="9364"/>
            </a:xfrm>
            <a:custGeom>
              <a:avLst/>
              <a:gdLst/>
              <a:ahLst/>
              <a:cxnLst/>
              <a:rect l="l" t="t" r="r" b="b"/>
              <a:pathLst>
                <a:path w="773" h="311" extrusionOk="0">
                  <a:moveTo>
                    <a:pt x="772" y="27"/>
                  </a:moveTo>
                  <a:cubicBezTo>
                    <a:pt x="334" y="1"/>
                    <a:pt x="50" y="48"/>
                    <a:pt x="1" y="208"/>
                  </a:cubicBezTo>
                  <a:cubicBezTo>
                    <a:pt x="368" y="186"/>
                    <a:pt x="426" y="310"/>
                    <a:pt x="772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4" name="Google Shape;64074;p26"/>
            <p:cNvSpPr/>
            <p:nvPr/>
          </p:nvSpPr>
          <p:spPr>
            <a:xfrm>
              <a:off x="4036747" y="363563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3"/>
                    <a:pt x="153" y="208"/>
                    <a:pt x="19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5" name="Google Shape;64075;p26"/>
            <p:cNvSpPr/>
            <p:nvPr/>
          </p:nvSpPr>
          <p:spPr>
            <a:xfrm>
              <a:off x="1651569" y="3637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6" name="Google Shape;64076;p26"/>
            <p:cNvSpPr/>
            <p:nvPr/>
          </p:nvSpPr>
          <p:spPr>
            <a:xfrm>
              <a:off x="581384" y="3629733"/>
              <a:ext cx="29696" cy="11984"/>
            </a:xfrm>
            <a:custGeom>
              <a:avLst/>
              <a:gdLst/>
              <a:ahLst/>
              <a:cxnLst/>
              <a:rect l="l" t="t" r="r" b="b"/>
              <a:pathLst>
                <a:path w="832" h="398" extrusionOk="0">
                  <a:moveTo>
                    <a:pt x="1" y="391"/>
                  </a:moveTo>
                  <a:cubicBezTo>
                    <a:pt x="336" y="397"/>
                    <a:pt x="601" y="371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7" name="Google Shape;64077;p26"/>
            <p:cNvSpPr/>
            <p:nvPr/>
          </p:nvSpPr>
          <p:spPr>
            <a:xfrm>
              <a:off x="8985707" y="363286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4"/>
                  </a:moveTo>
                  <a:cubicBezTo>
                    <a:pt x="192" y="53"/>
                    <a:pt x="34" y="1"/>
                    <a:pt x="0" y="104"/>
                  </a:cubicBezTo>
                  <a:cubicBezTo>
                    <a:pt x="0" y="154"/>
                    <a:pt x="154" y="207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8" name="Google Shape;64078;p26"/>
            <p:cNvSpPr/>
            <p:nvPr/>
          </p:nvSpPr>
          <p:spPr>
            <a:xfrm>
              <a:off x="3396578" y="3627806"/>
              <a:ext cx="41332" cy="13760"/>
            </a:xfrm>
            <a:custGeom>
              <a:avLst/>
              <a:gdLst/>
              <a:ahLst/>
              <a:cxnLst/>
              <a:rect l="l" t="t" r="r" b="b"/>
              <a:pathLst>
                <a:path w="1158" h="457" extrusionOk="0">
                  <a:moveTo>
                    <a:pt x="1157" y="1"/>
                  </a:moveTo>
                  <a:lnTo>
                    <a:pt x="193" y="1"/>
                  </a:lnTo>
                  <a:cubicBezTo>
                    <a:pt x="210" y="157"/>
                    <a:pt x="151" y="282"/>
                    <a:pt x="1" y="365"/>
                  </a:cubicBezTo>
                  <a:cubicBezTo>
                    <a:pt x="839" y="456"/>
                    <a:pt x="861" y="162"/>
                    <a:pt x="1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9" name="Google Shape;64079;p26"/>
            <p:cNvSpPr/>
            <p:nvPr/>
          </p:nvSpPr>
          <p:spPr>
            <a:xfrm>
              <a:off x="2032865" y="3633256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0" name="Google Shape;64080;p26"/>
            <p:cNvSpPr/>
            <p:nvPr/>
          </p:nvSpPr>
          <p:spPr>
            <a:xfrm>
              <a:off x="1958911" y="3622297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7"/>
                    <a:pt x="362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1" name="Google Shape;64081;p26"/>
            <p:cNvSpPr/>
            <p:nvPr/>
          </p:nvSpPr>
          <p:spPr>
            <a:xfrm>
              <a:off x="4619774" y="3625067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2" name="Google Shape;64082;p26"/>
            <p:cNvSpPr/>
            <p:nvPr/>
          </p:nvSpPr>
          <p:spPr>
            <a:xfrm>
              <a:off x="1868646" y="3630516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1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1"/>
                    <a:pt x="379" y="88"/>
                    <a:pt x="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3" name="Google Shape;64083;p26"/>
            <p:cNvSpPr/>
            <p:nvPr/>
          </p:nvSpPr>
          <p:spPr>
            <a:xfrm>
              <a:off x="1111765" y="3618112"/>
              <a:ext cx="20309" cy="13489"/>
            </a:xfrm>
            <a:custGeom>
              <a:avLst/>
              <a:gdLst/>
              <a:ahLst/>
              <a:cxnLst/>
              <a:rect l="l" t="t" r="r" b="b"/>
              <a:pathLst>
                <a:path w="569" h="448" extrusionOk="0">
                  <a:moveTo>
                    <a:pt x="374" y="413"/>
                  </a:moveTo>
                  <a:cubicBezTo>
                    <a:pt x="386" y="356"/>
                    <a:pt x="403" y="306"/>
                    <a:pt x="569" y="323"/>
                  </a:cubicBezTo>
                  <a:lnTo>
                    <a:pt x="569" y="140"/>
                  </a:lnTo>
                  <a:cubicBezTo>
                    <a:pt x="94" y="0"/>
                    <a:pt x="1" y="448"/>
                    <a:pt x="374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4" name="Google Shape;64084;p26"/>
            <p:cNvSpPr/>
            <p:nvPr/>
          </p:nvSpPr>
          <p:spPr>
            <a:xfrm>
              <a:off x="7047854" y="362431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2" y="0"/>
                    <a:pt x="0" y="70"/>
                    <a:pt x="102" y="117"/>
                  </a:cubicBezTo>
                  <a:cubicBezTo>
                    <a:pt x="157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5" name="Google Shape;64085;p26"/>
            <p:cNvSpPr/>
            <p:nvPr/>
          </p:nvSpPr>
          <p:spPr>
            <a:xfrm>
              <a:off x="6949309" y="3614890"/>
              <a:ext cx="65246" cy="12947"/>
            </a:xfrm>
            <a:custGeom>
              <a:avLst/>
              <a:gdLst/>
              <a:ahLst/>
              <a:cxnLst/>
              <a:rect l="l" t="t" r="r" b="b"/>
              <a:pathLst>
                <a:path w="1828" h="430" extrusionOk="0">
                  <a:moveTo>
                    <a:pt x="1128" y="430"/>
                  </a:moveTo>
                  <a:cubicBezTo>
                    <a:pt x="1828" y="0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6" name="Google Shape;64086;p26"/>
            <p:cNvSpPr/>
            <p:nvPr/>
          </p:nvSpPr>
          <p:spPr>
            <a:xfrm>
              <a:off x="5853105" y="3619587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4"/>
                  </a:moveTo>
                  <a:cubicBezTo>
                    <a:pt x="417" y="156"/>
                    <a:pt x="653" y="148"/>
                    <a:pt x="598" y="1"/>
                  </a:cubicBezTo>
                  <a:lnTo>
                    <a:pt x="212" y="1"/>
                  </a:lnTo>
                  <a:cubicBezTo>
                    <a:pt x="0" y="130"/>
                    <a:pt x="8" y="221"/>
                    <a:pt x="405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7" name="Google Shape;64087;p26"/>
            <p:cNvSpPr/>
            <p:nvPr/>
          </p:nvSpPr>
          <p:spPr>
            <a:xfrm>
              <a:off x="175318" y="3618623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1" y="214"/>
                  </a:moveTo>
                  <a:cubicBezTo>
                    <a:pt x="193" y="214"/>
                    <a:pt x="230" y="287"/>
                    <a:pt x="387" y="306"/>
                  </a:cubicBezTo>
                  <a:cubicBezTo>
                    <a:pt x="914" y="158"/>
                    <a:pt x="102" y="0"/>
                    <a:pt x="1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8" name="Google Shape;64088;p26"/>
            <p:cNvSpPr/>
            <p:nvPr/>
          </p:nvSpPr>
          <p:spPr>
            <a:xfrm>
              <a:off x="7226920" y="36215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9" name="Google Shape;64089;p26"/>
            <p:cNvSpPr/>
            <p:nvPr/>
          </p:nvSpPr>
          <p:spPr>
            <a:xfrm>
              <a:off x="5967248" y="362154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0" name="Google Shape;64090;p26"/>
            <p:cNvSpPr/>
            <p:nvPr/>
          </p:nvSpPr>
          <p:spPr>
            <a:xfrm>
              <a:off x="2546363" y="36215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1" name="Google Shape;64091;p26"/>
            <p:cNvSpPr/>
            <p:nvPr/>
          </p:nvSpPr>
          <p:spPr>
            <a:xfrm>
              <a:off x="7069697" y="3610434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5"/>
                  </a:moveTo>
                  <a:cubicBezTo>
                    <a:pt x="1114" y="1"/>
                    <a:pt x="0" y="524"/>
                    <a:pt x="646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2" name="Google Shape;64092;p26"/>
            <p:cNvSpPr/>
            <p:nvPr/>
          </p:nvSpPr>
          <p:spPr>
            <a:xfrm>
              <a:off x="4903952" y="3616185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2"/>
                    <a:pt x="48" y="0"/>
                    <a:pt x="1" y="114"/>
                  </a:cubicBezTo>
                  <a:cubicBezTo>
                    <a:pt x="219" y="105"/>
                    <a:pt x="301" y="247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3" name="Google Shape;64093;p26"/>
            <p:cNvSpPr/>
            <p:nvPr/>
          </p:nvSpPr>
          <p:spPr>
            <a:xfrm>
              <a:off x="4645722" y="36188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7"/>
                  </a:moveTo>
                  <a:cubicBezTo>
                    <a:pt x="154" y="142"/>
                    <a:pt x="391" y="72"/>
                    <a:pt x="293" y="25"/>
                  </a:cubicBezTo>
                  <a:cubicBezTo>
                    <a:pt x="240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4" name="Google Shape;64094;p26"/>
            <p:cNvSpPr/>
            <p:nvPr/>
          </p:nvSpPr>
          <p:spPr>
            <a:xfrm>
              <a:off x="251021" y="3619587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3" y="3"/>
                    <a:pt x="1" y="92"/>
                  </a:cubicBezTo>
                  <a:cubicBezTo>
                    <a:pt x="151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5" name="Google Shape;64095;p26"/>
            <p:cNvSpPr/>
            <p:nvPr/>
          </p:nvSpPr>
          <p:spPr>
            <a:xfrm>
              <a:off x="7353555" y="3611427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09" y="272"/>
                  </a:moveTo>
                  <a:cubicBezTo>
                    <a:pt x="418" y="154"/>
                    <a:pt x="657" y="145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19"/>
                    <a:pt x="409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6" name="Google Shape;64096;p26"/>
            <p:cNvSpPr/>
            <p:nvPr/>
          </p:nvSpPr>
          <p:spPr>
            <a:xfrm>
              <a:off x="2202258" y="361612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9"/>
                    <a:pt x="99" y="116"/>
                  </a:cubicBezTo>
                  <a:cubicBezTo>
                    <a:pt x="153" y="141"/>
                    <a:pt x="392" y="73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7" name="Google Shape;64097;p26"/>
            <p:cNvSpPr/>
            <p:nvPr/>
          </p:nvSpPr>
          <p:spPr>
            <a:xfrm>
              <a:off x="1865006" y="361338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7"/>
                  </a:moveTo>
                  <a:cubicBezTo>
                    <a:pt x="238" y="0"/>
                    <a:pt x="0" y="70"/>
                    <a:pt x="102" y="115"/>
                  </a:cubicBezTo>
                  <a:cubicBezTo>
                    <a:pt x="152" y="141"/>
                    <a:pt x="391" y="71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8" name="Google Shape;64098;p26"/>
            <p:cNvSpPr/>
            <p:nvPr/>
          </p:nvSpPr>
          <p:spPr>
            <a:xfrm>
              <a:off x="1510586" y="3610163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4"/>
                  </a:moveTo>
                  <a:cubicBezTo>
                    <a:pt x="172" y="143"/>
                    <a:pt x="87" y="0"/>
                    <a:pt x="1" y="134"/>
                  </a:cubicBezTo>
                  <a:cubicBezTo>
                    <a:pt x="3" y="225"/>
                    <a:pt x="340" y="246"/>
                    <a:pt x="387" y="1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9" name="Google Shape;64099;p26"/>
            <p:cNvSpPr/>
            <p:nvPr/>
          </p:nvSpPr>
          <p:spPr>
            <a:xfrm>
              <a:off x="4339557" y="360862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0" name="Google Shape;64100;p26"/>
            <p:cNvSpPr/>
            <p:nvPr/>
          </p:nvSpPr>
          <p:spPr>
            <a:xfrm>
              <a:off x="1579435" y="360862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1" name="Google Shape;64101;p26"/>
            <p:cNvSpPr/>
            <p:nvPr/>
          </p:nvSpPr>
          <p:spPr>
            <a:xfrm>
              <a:off x="7987549" y="3608206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2" y="15"/>
                  </a:moveTo>
                  <a:cubicBezTo>
                    <a:pt x="353" y="30"/>
                    <a:pt x="35" y="0"/>
                    <a:pt x="1" y="107"/>
                  </a:cubicBezTo>
                  <a:cubicBezTo>
                    <a:pt x="229" y="92"/>
                    <a:pt x="548" y="122"/>
                    <a:pt x="58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2" name="Google Shape;64102;p26"/>
            <p:cNvSpPr/>
            <p:nvPr/>
          </p:nvSpPr>
          <p:spPr>
            <a:xfrm>
              <a:off x="4525333" y="36055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3"/>
                  </a:moveTo>
                  <a:cubicBezTo>
                    <a:pt x="0" y="153"/>
                    <a:pt x="157" y="206"/>
                    <a:pt x="194" y="103"/>
                  </a:cubicBezTo>
                  <a:cubicBezTo>
                    <a:pt x="196" y="54"/>
                    <a:pt x="39" y="1"/>
                    <a:pt x="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3" name="Google Shape;64103;p26"/>
            <p:cNvSpPr/>
            <p:nvPr/>
          </p:nvSpPr>
          <p:spPr>
            <a:xfrm>
              <a:off x="684641" y="3601913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4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4" name="Google Shape;64104;p26"/>
            <p:cNvSpPr/>
            <p:nvPr/>
          </p:nvSpPr>
          <p:spPr>
            <a:xfrm>
              <a:off x="1235259" y="360010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3"/>
                    <a:pt x="157" y="207"/>
                    <a:pt x="19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5" name="Google Shape;64105;p26"/>
            <p:cNvSpPr/>
            <p:nvPr/>
          </p:nvSpPr>
          <p:spPr>
            <a:xfrm>
              <a:off x="3589243" y="3597337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8"/>
                    <a:pt x="196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6" name="Google Shape;64106;p26"/>
            <p:cNvSpPr/>
            <p:nvPr/>
          </p:nvSpPr>
          <p:spPr>
            <a:xfrm>
              <a:off x="7588335" y="3594386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387" y="112"/>
                  </a:moveTo>
                  <a:cubicBezTo>
                    <a:pt x="345" y="1"/>
                    <a:pt x="170" y="57"/>
                    <a:pt x="0" y="112"/>
                  </a:cubicBezTo>
                  <a:cubicBezTo>
                    <a:pt x="0" y="203"/>
                    <a:pt x="340" y="227"/>
                    <a:pt x="387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7" name="Google Shape;64107;p26"/>
            <p:cNvSpPr/>
            <p:nvPr/>
          </p:nvSpPr>
          <p:spPr>
            <a:xfrm>
              <a:off x="4277596" y="359498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8" name="Google Shape;64108;p26"/>
            <p:cNvSpPr/>
            <p:nvPr/>
          </p:nvSpPr>
          <p:spPr>
            <a:xfrm>
              <a:off x="2835503" y="359694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1" y="73"/>
                    <a:pt x="293" y="27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9" name="Google Shape;64109;p26"/>
            <p:cNvSpPr/>
            <p:nvPr/>
          </p:nvSpPr>
          <p:spPr>
            <a:xfrm>
              <a:off x="2556856" y="359459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" y="105"/>
                  </a:moveTo>
                  <a:cubicBezTo>
                    <a:pt x="1" y="156"/>
                    <a:pt x="155" y="208"/>
                    <a:pt x="191" y="105"/>
                  </a:cubicBezTo>
                  <a:cubicBezTo>
                    <a:pt x="194" y="54"/>
                    <a:pt x="34" y="1"/>
                    <a:pt x="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0" name="Google Shape;64110;p26"/>
            <p:cNvSpPr/>
            <p:nvPr/>
          </p:nvSpPr>
          <p:spPr>
            <a:xfrm>
              <a:off x="1923505" y="35946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4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1" name="Google Shape;64111;p26"/>
            <p:cNvSpPr/>
            <p:nvPr/>
          </p:nvSpPr>
          <p:spPr>
            <a:xfrm>
              <a:off x="567643" y="3597728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3" y="2"/>
                    <a:pt x="1" y="91"/>
                  </a:cubicBezTo>
                  <a:cubicBezTo>
                    <a:pt x="150" y="71"/>
                    <a:pt x="381" y="90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2" name="Google Shape;64112;p26"/>
            <p:cNvSpPr/>
            <p:nvPr/>
          </p:nvSpPr>
          <p:spPr>
            <a:xfrm>
              <a:off x="6721095" y="3588936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1"/>
                    <a:pt x="173" y="53"/>
                    <a:pt x="1" y="110"/>
                  </a:cubicBezTo>
                  <a:cubicBezTo>
                    <a:pt x="3" y="202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3" name="Google Shape;64113;p26"/>
            <p:cNvSpPr/>
            <p:nvPr/>
          </p:nvSpPr>
          <p:spPr>
            <a:xfrm>
              <a:off x="6166908" y="359149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8" y="0"/>
                    <a:pt x="1" y="70"/>
                    <a:pt x="99" y="117"/>
                  </a:cubicBezTo>
                  <a:cubicBezTo>
                    <a:pt x="154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4" name="Google Shape;64114;p26"/>
            <p:cNvSpPr/>
            <p:nvPr/>
          </p:nvSpPr>
          <p:spPr>
            <a:xfrm>
              <a:off x="5048540" y="3586769"/>
              <a:ext cx="20666" cy="9003"/>
            </a:xfrm>
            <a:custGeom>
              <a:avLst/>
              <a:gdLst/>
              <a:ahLst/>
              <a:cxnLst/>
              <a:rect l="l" t="t" r="r" b="b"/>
              <a:pathLst>
                <a:path w="579" h="299" extrusionOk="0">
                  <a:moveTo>
                    <a:pt x="579" y="1"/>
                  </a:moveTo>
                  <a:lnTo>
                    <a:pt x="193" y="1"/>
                  </a:lnTo>
                  <a:cubicBezTo>
                    <a:pt x="193" y="91"/>
                    <a:pt x="38" y="109"/>
                    <a:pt x="0" y="182"/>
                  </a:cubicBezTo>
                  <a:cubicBezTo>
                    <a:pt x="246" y="189"/>
                    <a:pt x="267" y="298"/>
                    <a:pt x="579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5" name="Google Shape;64115;p26"/>
            <p:cNvSpPr/>
            <p:nvPr/>
          </p:nvSpPr>
          <p:spPr>
            <a:xfrm>
              <a:off x="2822083" y="3586377"/>
              <a:ext cx="23914" cy="5902"/>
            </a:xfrm>
            <a:custGeom>
              <a:avLst/>
              <a:gdLst/>
              <a:ahLst/>
              <a:cxnLst/>
              <a:rect l="l" t="t" r="r" b="b"/>
              <a:pathLst>
                <a:path w="670" h="196" extrusionOk="0">
                  <a:moveTo>
                    <a:pt x="475" y="195"/>
                  </a:moveTo>
                  <a:cubicBezTo>
                    <a:pt x="473" y="104"/>
                    <a:pt x="631" y="87"/>
                    <a:pt x="669" y="14"/>
                  </a:cubicBezTo>
                  <a:cubicBezTo>
                    <a:pt x="364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6" name="Google Shape;64116;p26"/>
            <p:cNvSpPr/>
            <p:nvPr/>
          </p:nvSpPr>
          <p:spPr>
            <a:xfrm>
              <a:off x="6937852" y="358601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7" name="Google Shape;64117;p26"/>
            <p:cNvSpPr/>
            <p:nvPr/>
          </p:nvSpPr>
          <p:spPr>
            <a:xfrm>
              <a:off x="4515304" y="3575839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1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8" name="Google Shape;64118;p26"/>
            <p:cNvSpPr/>
            <p:nvPr/>
          </p:nvSpPr>
          <p:spPr>
            <a:xfrm>
              <a:off x="2553287" y="358601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4" y="142"/>
                    <a:pt x="392" y="74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9" name="Google Shape;64119;p26"/>
            <p:cNvSpPr/>
            <p:nvPr/>
          </p:nvSpPr>
          <p:spPr>
            <a:xfrm>
              <a:off x="1920007" y="3586016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6"/>
                  </a:moveTo>
                  <a:cubicBezTo>
                    <a:pt x="154" y="142"/>
                    <a:pt x="395" y="71"/>
                    <a:pt x="295" y="26"/>
                  </a:cubicBezTo>
                  <a:cubicBezTo>
                    <a:pt x="238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0" name="Google Shape;64120;p26"/>
            <p:cNvSpPr/>
            <p:nvPr/>
          </p:nvSpPr>
          <p:spPr>
            <a:xfrm>
              <a:off x="225465" y="3573400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5"/>
                  </a:moveTo>
                  <a:cubicBezTo>
                    <a:pt x="924" y="318"/>
                    <a:pt x="1144" y="1"/>
                    <a:pt x="524" y="83"/>
                  </a:cubicBezTo>
                  <a:cubicBezTo>
                    <a:pt x="0" y="224"/>
                    <a:pt x="999" y="624"/>
                    <a:pt x="1295" y="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1" name="Google Shape;64121;p26"/>
            <p:cNvSpPr/>
            <p:nvPr/>
          </p:nvSpPr>
          <p:spPr>
            <a:xfrm>
              <a:off x="8631001" y="358056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1"/>
                    <a:pt x="1" y="68"/>
                    <a:pt x="100" y="115"/>
                  </a:cubicBezTo>
                  <a:cubicBezTo>
                    <a:pt x="155" y="140"/>
                    <a:pt x="394" y="74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2" name="Google Shape;64122;p26"/>
            <p:cNvSpPr/>
            <p:nvPr/>
          </p:nvSpPr>
          <p:spPr>
            <a:xfrm>
              <a:off x="7141010" y="35812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4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3" name="Google Shape;64123;p26"/>
            <p:cNvSpPr/>
            <p:nvPr/>
          </p:nvSpPr>
          <p:spPr>
            <a:xfrm>
              <a:off x="4269886" y="3573129"/>
              <a:ext cx="21487" cy="6413"/>
            </a:xfrm>
            <a:custGeom>
              <a:avLst/>
              <a:gdLst/>
              <a:ahLst/>
              <a:cxnLst/>
              <a:rect l="l" t="t" r="r" b="b"/>
              <a:pathLst>
                <a:path w="602" h="213" extrusionOk="0">
                  <a:moveTo>
                    <a:pt x="602" y="182"/>
                  </a:moveTo>
                  <a:lnTo>
                    <a:pt x="602" y="1"/>
                  </a:lnTo>
                  <a:lnTo>
                    <a:pt x="22" y="1"/>
                  </a:lnTo>
                  <a:cubicBezTo>
                    <a:pt x="0" y="164"/>
                    <a:pt x="217" y="212"/>
                    <a:pt x="602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4" name="Google Shape;64124;p26"/>
            <p:cNvSpPr/>
            <p:nvPr/>
          </p:nvSpPr>
          <p:spPr>
            <a:xfrm>
              <a:off x="3103977" y="357505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2" y="142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5" name="Google Shape;64125;p26"/>
            <p:cNvSpPr/>
            <p:nvPr/>
          </p:nvSpPr>
          <p:spPr>
            <a:xfrm>
              <a:off x="1438203" y="3575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69"/>
                    <a:pt x="101" y="118"/>
                  </a:cubicBezTo>
                  <a:cubicBezTo>
                    <a:pt x="157" y="142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6" name="Google Shape;64126;p26"/>
            <p:cNvSpPr/>
            <p:nvPr/>
          </p:nvSpPr>
          <p:spPr>
            <a:xfrm>
              <a:off x="309377" y="357505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69"/>
                    <a:pt x="99" y="118"/>
                  </a:cubicBezTo>
                  <a:cubicBezTo>
                    <a:pt x="154" y="142"/>
                    <a:pt x="394" y="75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7" name="Google Shape;64127;p26"/>
            <p:cNvSpPr/>
            <p:nvPr/>
          </p:nvSpPr>
          <p:spPr>
            <a:xfrm>
              <a:off x="4583796" y="35723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8" y="116"/>
                  </a:cubicBezTo>
                  <a:cubicBezTo>
                    <a:pt x="153" y="142"/>
                    <a:pt x="392" y="71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8" name="Google Shape;64128;p26"/>
            <p:cNvSpPr/>
            <p:nvPr/>
          </p:nvSpPr>
          <p:spPr>
            <a:xfrm>
              <a:off x="2198939" y="3566746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3"/>
                  </a:moveTo>
                  <a:cubicBezTo>
                    <a:pt x="258" y="330"/>
                    <a:pt x="716" y="332"/>
                    <a:pt x="774" y="121"/>
                  </a:cubicBezTo>
                  <a:cubicBezTo>
                    <a:pt x="517" y="4"/>
                    <a:pt x="54" y="0"/>
                    <a:pt x="1" y="2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9" name="Google Shape;64129;p26"/>
            <p:cNvSpPr/>
            <p:nvPr/>
          </p:nvSpPr>
          <p:spPr>
            <a:xfrm>
              <a:off x="8497014" y="356707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0" name="Google Shape;64130;p26"/>
            <p:cNvSpPr/>
            <p:nvPr/>
          </p:nvSpPr>
          <p:spPr>
            <a:xfrm>
              <a:off x="7801701" y="356722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5"/>
                    <a:pt x="37" y="1"/>
                    <a:pt x="1" y="105"/>
                  </a:cubicBezTo>
                  <a:cubicBezTo>
                    <a:pt x="1" y="156"/>
                    <a:pt x="157" y="209"/>
                    <a:pt x="19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1" name="Google Shape;64131;p26"/>
            <p:cNvSpPr/>
            <p:nvPr/>
          </p:nvSpPr>
          <p:spPr>
            <a:xfrm>
              <a:off x="4642438" y="35676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2" name="Google Shape;64132;p26"/>
            <p:cNvSpPr/>
            <p:nvPr/>
          </p:nvSpPr>
          <p:spPr>
            <a:xfrm>
              <a:off x="1438203" y="356960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3" name="Google Shape;64133;p26"/>
            <p:cNvSpPr/>
            <p:nvPr/>
          </p:nvSpPr>
          <p:spPr>
            <a:xfrm>
              <a:off x="1407258" y="3567469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5"/>
                    <a:pt x="0" y="189"/>
                  </a:cubicBezTo>
                  <a:cubicBezTo>
                    <a:pt x="307" y="178"/>
                    <a:pt x="671" y="201"/>
                    <a:pt x="58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4" name="Google Shape;64134;p26"/>
            <p:cNvSpPr/>
            <p:nvPr/>
          </p:nvSpPr>
          <p:spPr>
            <a:xfrm>
              <a:off x="226857" y="356960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0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5" name="Google Shape;64135;p26"/>
            <p:cNvSpPr/>
            <p:nvPr/>
          </p:nvSpPr>
          <p:spPr>
            <a:xfrm>
              <a:off x="8648419" y="3561387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7"/>
                    <a:pt x="366" y="339"/>
                    <a:pt x="771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6" name="Google Shape;64136;p26"/>
            <p:cNvSpPr/>
            <p:nvPr/>
          </p:nvSpPr>
          <p:spPr>
            <a:xfrm>
              <a:off x="8022027" y="3564518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7" name="Google Shape;64137;p26"/>
            <p:cNvSpPr/>
            <p:nvPr/>
          </p:nvSpPr>
          <p:spPr>
            <a:xfrm>
              <a:off x="7719075" y="3556660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9"/>
                    <a:pt x="196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8" name="Google Shape;64138;p26"/>
            <p:cNvSpPr/>
            <p:nvPr/>
          </p:nvSpPr>
          <p:spPr>
            <a:xfrm>
              <a:off x="7650297" y="3561809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6" y="53"/>
                    <a:pt x="40" y="1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9" name="Google Shape;64139;p26"/>
            <p:cNvSpPr/>
            <p:nvPr/>
          </p:nvSpPr>
          <p:spPr>
            <a:xfrm>
              <a:off x="4329313" y="3554854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5"/>
                  </a:moveTo>
                  <a:cubicBezTo>
                    <a:pt x="1648" y="60"/>
                    <a:pt x="1" y="1"/>
                    <a:pt x="674" y="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0" name="Google Shape;64140;p26"/>
            <p:cNvSpPr/>
            <p:nvPr/>
          </p:nvSpPr>
          <p:spPr>
            <a:xfrm>
              <a:off x="4669956" y="3562170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1" name="Google Shape;64141;p26"/>
            <p:cNvSpPr/>
            <p:nvPr/>
          </p:nvSpPr>
          <p:spPr>
            <a:xfrm>
              <a:off x="4133115" y="3559430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2" name="Google Shape;64142;p26"/>
            <p:cNvSpPr/>
            <p:nvPr/>
          </p:nvSpPr>
          <p:spPr>
            <a:xfrm>
              <a:off x="3114292" y="355906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5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3" name="Google Shape;64143;p26"/>
            <p:cNvSpPr/>
            <p:nvPr/>
          </p:nvSpPr>
          <p:spPr>
            <a:xfrm>
              <a:off x="1407294" y="3556329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4" name="Google Shape;64144;p26"/>
            <p:cNvSpPr/>
            <p:nvPr/>
          </p:nvSpPr>
          <p:spPr>
            <a:xfrm>
              <a:off x="8841083" y="3547959"/>
              <a:ext cx="27804" cy="18367"/>
            </a:xfrm>
            <a:custGeom>
              <a:avLst/>
              <a:gdLst/>
              <a:ahLst/>
              <a:cxnLst/>
              <a:rect l="l" t="t" r="r" b="b"/>
              <a:pathLst>
                <a:path w="779" h="610" extrusionOk="0">
                  <a:moveTo>
                    <a:pt x="1" y="291"/>
                  </a:moveTo>
                  <a:cubicBezTo>
                    <a:pt x="779" y="610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5" name="Google Shape;64145;p26"/>
            <p:cNvSpPr/>
            <p:nvPr/>
          </p:nvSpPr>
          <p:spPr>
            <a:xfrm>
              <a:off x="6562802" y="3553649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3" y="54"/>
                    <a:pt x="39" y="0"/>
                    <a:pt x="2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6" name="Google Shape;64146;p26"/>
            <p:cNvSpPr/>
            <p:nvPr/>
          </p:nvSpPr>
          <p:spPr>
            <a:xfrm>
              <a:off x="8810067" y="35532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8" y="0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7" name="Google Shape;64147;p26"/>
            <p:cNvSpPr/>
            <p:nvPr/>
          </p:nvSpPr>
          <p:spPr>
            <a:xfrm>
              <a:off x="2243482" y="355325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4"/>
                  </a:moveTo>
                  <a:cubicBezTo>
                    <a:pt x="240" y="0"/>
                    <a:pt x="1" y="68"/>
                    <a:pt x="104" y="115"/>
                  </a:cubicBezTo>
                  <a:cubicBezTo>
                    <a:pt x="156" y="140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8" name="Google Shape;64148;p26"/>
            <p:cNvSpPr/>
            <p:nvPr/>
          </p:nvSpPr>
          <p:spPr>
            <a:xfrm>
              <a:off x="1166516" y="355395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1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9" name="Google Shape;64149;p26"/>
            <p:cNvSpPr/>
            <p:nvPr/>
          </p:nvSpPr>
          <p:spPr>
            <a:xfrm>
              <a:off x="853106" y="355325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2" y="115"/>
                  </a:moveTo>
                  <a:cubicBezTo>
                    <a:pt x="155" y="140"/>
                    <a:pt x="392" y="72"/>
                    <a:pt x="292" y="24"/>
                  </a:cubicBezTo>
                  <a:cubicBezTo>
                    <a:pt x="242" y="0"/>
                    <a:pt x="1" y="68"/>
                    <a:pt x="102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0" name="Google Shape;64150;p26"/>
            <p:cNvSpPr/>
            <p:nvPr/>
          </p:nvSpPr>
          <p:spPr>
            <a:xfrm>
              <a:off x="8944269" y="3545640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4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8"/>
                    <a:pt x="58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1" name="Google Shape;64151;p26"/>
            <p:cNvSpPr/>
            <p:nvPr/>
          </p:nvSpPr>
          <p:spPr>
            <a:xfrm>
              <a:off x="8824166" y="3545430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4"/>
                    <a:pt x="633" y="85"/>
                    <a:pt x="669" y="11"/>
                  </a:cubicBezTo>
                  <a:cubicBezTo>
                    <a:pt x="365" y="21"/>
                    <a:pt x="1" y="1"/>
                    <a:pt x="91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2" name="Google Shape;64152;p26"/>
            <p:cNvSpPr/>
            <p:nvPr/>
          </p:nvSpPr>
          <p:spPr>
            <a:xfrm>
              <a:off x="2949146" y="3540311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3" name="Google Shape;64153;p26"/>
            <p:cNvSpPr/>
            <p:nvPr/>
          </p:nvSpPr>
          <p:spPr>
            <a:xfrm>
              <a:off x="6793264" y="35450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2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4" name="Google Shape;64154;p26"/>
            <p:cNvSpPr/>
            <p:nvPr/>
          </p:nvSpPr>
          <p:spPr>
            <a:xfrm>
              <a:off x="8276688" y="3543081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7" y="21"/>
                    <a:pt x="7" y="2"/>
                    <a:pt x="1" y="89"/>
                  </a:cubicBezTo>
                  <a:cubicBezTo>
                    <a:pt x="150" y="68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5" name="Google Shape;64155;p26"/>
            <p:cNvSpPr/>
            <p:nvPr/>
          </p:nvSpPr>
          <p:spPr>
            <a:xfrm>
              <a:off x="6576615" y="3542569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7"/>
                  </a:moveTo>
                  <a:cubicBezTo>
                    <a:pt x="351" y="30"/>
                    <a:pt x="28" y="0"/>
                    <a:pt x="1" y="106"/>
                  </a:cubicBezTo>
                  <a:cubicBezTo>
                    <a:pt x="227" y="92"/>
                    <a:pt x="547" y="123"/>
                    <a:pt x="577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6" name="Google Shape;64156;p26"/>
            <p:cNvSpPr/>
            <p:nvPr/>
          </p:nvSpPr>
          <p:spPr>
            <a:xfrm>
              <a:off x="8896156" y="3537210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8" y="1"/>
                    <a:pt x="0" y="104"/>
                  </a:cubicBezTo>
                  <a:cubicBezTo>
                    <a:pt x="0" y="153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7" name="Google Shape;64157;p26"/>
            <p:cNvSpPr/>
            <p:nvPr/>
          </p:nvSpPr>
          <p:spPr>
            <a:xfrm>
              <a:off x="8743823" y="3537571"/>
              <a:ext cx="21558" cy="6474"/>
            </a:xfrm>
            <a:custGeom>
              <a:avLst/>
              <a:gdLst/>
              <a:ahLst/>
              <a:cxnLst/>
              <a:rect l="l" t="t" r="r" b="b"/>
              <a:pathLst>
                <a:path w="604" h="215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4"/>
                    <a:pt x="219" y="215"/>
                    <a:pt x="603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8" name="Google Shape;64158;p26"/>
            <p:cNvSpPr/>
            <p:nvPr/>
          </p:nvSpPr>
          <p:spPr>
            <a:xfrm>
              <a:off x="1453300" y="3524444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8"/>
                  </a:moveTo>
                  <a:cubicBezTo>
                    <a:pt x="1038" y="0"/>
                    <a:pt x="0" y="490"/>
                    <a:pt x="835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9" name="Google Shape;64159;p26"/>
            <p:cNvSpPr/>
            <p:nvPr/>
          </p:nvSpPr>
          <p:spPr>
            <a:xfrm>
              <a:off x="8214763" y="3526612"/>
              <a:ext cx="30017" cy="10990"/>
            </a:xfrm>
            <a:custGeom>
              <a:avLst/>
              <a:gdLst/>
              <a:ahLst/>
              <a:cxnLst/>
              <a:rect l="l" t="t" r="r" b="b"/>
              <a:pathLst>
                <a:path w="841" h="365" extrusionOk="0">
                  <a:moveTo>
                    <a:pt x="578" y="0"/>
                  </a:moveTo>
                  <a:cubicBezTo>
                    <a:pt x="748" y="293"/>
                    <a:pt x="79" y="188"/>
                    <a:pt x="1" y="364"/>
                  </a:cubicBezTo>
                  <a:lnTo>
                    <a:pt x="771" y="364"/>
                  </a:lnTo>
                  <a:cubicBezTo>
                    <a:pt x="738" y="229"/>
                    <a:pt x="840" y="30"/>
                    <a:pt x="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0" name="Google Shape;64160;p26"/>
            <p:cNvSpPr/>
            <p:nvPr/>
          </p:nvSpPr>
          <p:spPr>
            <a:xfrm>
              <a:off x="6590249" y="3534831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2"/>
                    <a:pt x="384" y="90"/>
                    <a:pt x="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1" name="Google Shape;64161;p26"/>
            <p:cNvSpPr/>
            <p:nvPr/>
          </p:nvSpPr>
          <p:spPr>
            <a:xfrm>
              <a:off x="5127490" y="353407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3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2" name="Google Shape;64162;p26"/>
            <p:cNvSpPr/>
            <p:nvPr/>
          </p:nvSpPr>
          <p:spPr>
            <a:xfrm>
              <a:off x="2191979" y="3529352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8"/>
                    <a:pt x="578" y="1"/>
                  </a:cubicBezTo>
                  <a:lnTo>
                    <a:pt x="0" y="1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3" name="Google Shape;64163;p26"/>
            <p:cNvSpPr/>
            <p:nvPr/>
          </p:nvSpPr>
          <p:spPr>
            <a:xfrm>
              <a:off x="8803072" y="353130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4" name="Google Shape;64164;p26"/>
            <p:cNvSpPr/>
            <p:nvPr/>
          </p:nvSpPr>
          <p:spPr>
            <a:xfrm>
              <a:off x="6934854" y="3522397"/>
              <a:ext cx="20309" cy="13519"/>
            </a:xfrm>
            <a:custGeom>
              <a:avLst/>
              <a:gdLst/>
              <a:ahLst/>
              <a:cxnLst/>
              <a:rect l="l" t="t" r="r" b="b"/>
              <a:pathLst>
                <a:path w="569" h="449" extrusionOk="0">
                  <a:moveTo>
                    <a:pt x="375" y="413"/>
                  </a:moveTo>
                  <a:cubicBezTo>
                    <a:pt x="387" y="357"/>
                    <a:pt x="405" y="305"/>
                    <a:pt x="569" y="322"/>
                  </a:cubicBezTo>
                  <a:lnTo>
                    <a:pt x="569" y="139"/>
                  </a:lnTo>
                  <a:cubicBezTo>
                    <a:pt x="95" y="1"/>
                    <a:pt x="1" y="448"/>
                    <a:pt x="375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5" name="Google Shape;64165;p26"/>
            <p:cNvSpPr/>
            <p:nvPr/>
          </p:nvSpPr>
          <p:spPr>
            <a:xfrm>
              <a:off x="6136034" y="3529201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6" name="Google Shape;64166;p26"/>
            <p:cNvSpPr/>
            <p:nvPr/>
          </p:nvSpPr>
          <p:spPr>
            <a:xfrm>
              <a:off x="7863662" y="3521132"/>
              <a:ext cx="33587" cy="17343"/>
            </a:xfrm>
            <a:custGeom>
              <a:avLst/>
              <a:gdLst/>
              <a:ahLst/>
              <a:cxnLst/>
              <a:rect l="l" t="t" r="r" b="b"/>
              <a:pathLst>
                <a:path w="941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7" y="575"/>
                    <a:pt x="941" y="1"/>
                    <a:pt x="1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7" name="Google Shape;64167;p26"/>
            <p:cNvSpPr/>
            <p:nvPr/>
          </p:nvSpPr>
          <p:spPr>
            <a:xfrm>
              <a:off x="6552344" y="35285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8" name="Google Shape;64168;p26"/>
            <p:cNvSpPr/>
            <p:nvPr/>
          </p:nvSpPr>
          <p:spPr>
            <a:xfrm>
              <a:off x="4370609" y="3510142"/>
              <a:ext cx="37763" cy="26858"/>
            </a:xfrm>
            <a:custGeom>
              <a:avLst/>
              <a:gdLst/>
              <a:ahLst/>
              <a:cxnLst/>
              <a:rect l="l" t="t" r="r" b="b"/>
              <a:pathLst>
                <a:path w="1058" h="892" extrusionOk="0">
                  <a:moveTo>
                    <a:pt x="1058" y="547"/>
                  </a:moveTo>
                  <a:lnTo>
                    <a:pt x="1058" y="366"/>
                  </a:lnTo>
                  <a:cubicBezTo>
                    <a:pt x="280" y="0"/>
                    <a:pt x="0" y="892"/>
                    <a:pt x="1058" y="5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9" name="Google Shape;64169;p26"/>
            <p:cNvSpPr/>
            <p:nvPr/>
          </p:nvSpPr>
          <p:spPr>
            <a:xfrm>
              <a:off x="9080076" y="3518482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5"/>
                    <a:pt x="1" y="125"/>
                    <a:pt x="54" y="272"/>
                  </a:cubicBezTo>
                  <a:lnTo>
                    <a:pt x="635" y="272"/>
                  </a:lnTo>
                  <a:cubicBezTo>
                    <a:pt x="634" y="180"/>
                    <a:pt x="634" y="89"/>
                    <a:pt x="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0" name="Google Shape;64170;p26"/>
            <p:cNvSpPr/>
            <p:nvPr/>
          </p:nvSpPr>
          <p:spPr>
            <a:xfrm>
              <a:off x="72026" y="35208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1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1" name="Google Shape;64171;p26"/>
            <p:cNvSpPr/>
            <p:nvPr/>
          </p:nvSpPr>
          <p:spPr>
            <a:xfrm>
              <a:off x="8724086" y="351809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3" y="102"/>
                  </a:moveTo>
                  <a:cubicBezTo>
                    <a:pt x="194" y="52"/>
                    <a:pt x="37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2" name="Google Shape;64172;p26"/>
            <p:cNvSpPr/>
            <p:nvPr/>
          </p:nvSpPr>
          <p:spPr>
            <a:xfrm>
              <a:off x="8373378" y="3510263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3"/>
                  </a:moveTo>
                  <a:cubicBezTo>
                    <a:pt x="1109" y="140"/>
                    <a:pt x="776" y="55"/>
                    <a:pt x="378" y="0"/>
                  </a:cubicBezTo>
                  <a:cubicBezTo>
                    <a:pt x="0" y="173"/>
                    <a:pt x="175" y="556"/>
                    <a:pt x="954" y="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3" name="Google Shape;64173;p26"/>
            <p:cNvSpPr/>
            <p:nvPr/>
          </p:nvSpPr>
          <p:spPr>
            <a:xfrm>
              <a:off x="5719368" y="3520439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4" name="Google Shape;64174;p26"/>
            <p:cNvSpPr/>
            <p:nvPr/>
          </p:nvSpPr>
          <p:spPr>
            <a:xfrm>
              <a:off x="749886" y="352043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5"/>
                  </a:cubicBezTo>
                  <a:cubicBezTo>
                    <a:pt x="155" y="140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5" name="Google Shape;64175;p26"/>
            <p:cNvSpPr/>
            <p:nvPr/>
          </p:nvSpPr>
          <p:spPr>
            <a:xfrm>
              <a:off x="8799859" y="3518482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5" y="21"/>
                    <a:pt x="3" y="1"/>
                    <a:pt x="0" y="89"/>
                  </a:cubicBezTo>
                  <a:cubicBezTo>
                    <a:pt x="149" y="69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6" name="Google Shape;64176;p26"/>
            <p:cNvSpPr/>
            <p:nvPr/>
          </p:nvSpPr>
          <p:spPr>
            <a:xfrm>
              <a:off x="6459581" y="3496684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3"/>
                  </a:moveTo>
                  <a:cubicBezTo>
                    <a:pt x="1477" y="681"/>
                    <a:pt x="31" y="1"/>
                    <a:pt x="1" y="8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7" name="Google Shape;64177;p26"/>
            <p:cNvSpPr/>
            <p:nvPr/>
          </p:nvSpPr>
          <p:spPr>
            <a:xfrm>
              <a:off x="729291" y="35177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1" y="25"/>
                  </a:moveTo>
                  <a:cubicBezTo>
                    <a:pt x="242" y="0"/>
                    <a:pt x="0" y="68"/>
                    <a:pt x="99" y="114"/>
                  </a:cubicBezTo>
                  <a:cubicBezTo>
                    <a:pt x="153" y="140"/>
                    <a:pt x="392" y="71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8" name="Google Shape;64178;p26"/>
            <p:cNvSpPr/>
            <p:nvPr/>
          </p:nvSpPr>
          <p:spPr>
            <a:xfrm>
              <a:off x="3272656" y="350990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7" y="53"/>
                    <a:pt x="40" y="1"/>
                    <a:pt x="2" y="102"/>
                  </a:cubicBezTo>
                  <a:cubicBezTo>
                    <a:pt x="1" y="155"/>
                    <a:pt x="159" y="204"/>
                    <a:pt x="19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9" name="Google Shape;64179;p26"/>
            <p:cNvSpPr/>
            <p:nvPr/>
          </p:nvSpPr>
          <p:spPr>
            <a:xfrm>
              <a:off x="7017123" y="3504753"/>
              <a:ext cx="22558" cy="8250"/>
            </a:xfrm>
            <a:custGeom>
              <a:avLst/>
              <a:gdLst/>
              <a:ahLst/>
              <a:cxnLst/>
              <a:rect l="l" t="t" r="r" b="b"/>
              <a:pathLst>
                <a:path w="632" h="274" extrusionOk="0">
                  <a:moveTo>
                    <a:pt x="577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386" y="273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0" name="Google Shape;64180;p26"/>
            <p:cNvSpPr/>
            <p:nvPr/>
          </p:nvSpPr>
          <p:spPr>
            <a:xfrm>
              <a:off x="6700465" y="350475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2"/>
                  </a:moveTo>
                  <a:cubicBezTo>
                    <a:pt x="386" y="93"/>
                    <a:pt x="349" y="19"/>
                    <a:pt x="192" y="1"/>
                  </a:cubicBezTo>
                  <a:cubicBezTo>
                    <a:pt x="192" y="92"/>
                    <a:pt x="37" y="108"/>
                    <a:pt x="1" y="183"/>
                  </a:cubicBezTo>
                  <a:cubicBezTo>
                    <a:pt x="192" y="183"/>
                    <a:pt x="230" y="256"/>
                    <a:pt x="386" y="273"/>
                  </a:cubicBezTo>
                  <a:cubicBezTo>
                    <a:pt x="386" y="183"/>
                    <a:pt x="542" y="165"/>
                    <a:pt x="579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1" name="Google Shape;64181;p26"/>
            <p:cNvSpPr/>
            <p:nvPr/>
          </p:nvSpPr>
          <p:spPr>
            <a:xfrm>
              <a:off x="3668300" y="350948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3" y="140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2" name="Google Shape;64182;p26"/>
            <p:cNvSpPr/>
            <p:nvPr/>
          </p:nvSpPr>
          <p:spPr>
            <a:xfrm>
              <a:off x="2267753" y="350716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3"/>
                  </a:moveTo>
                  <a:cubicBezTo>
                    <a:pt x="195" y="52"/>
                    <a:pt x="39" y="0"/>
                    <a:pt x="2" y="103"/>
                  </a:cubicBezTo>
                  <a:cubicBezTo>
                    <a:pt x="1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3" name="Google Shape;64183;p26"/>
            <p:cNvSpPr/>
            <p:nvPr/>
          </p:nvSpPr>
          <p:spPr>
            <a:xfrm>
              <a:off x="8169898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4" y="141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4" name="Google Shape;64184;p26"/>
            <p:cNvSpPr/>
            <p:nvPr/>
          </p:nvSpPr>
          <p:spPr>
            <a:xfrm>
              <a:off x="330042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3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5" name="Google Shape;64185;p26"/>
            <p:cNvSpPr/>
            <p:nvPr/>
          </p:nvSpPr>
          <p:spPr>
            <a:xfrm>
              <a:off x="6855189" y="3504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1" y="1"/>
                    <a:pt x="1" y="70"/>
                    <a:pt x="101" y="117"/>
                  </a:cubicBezTo>
                  <a:cubicBezTo>
                    <a:pt x="153" y="142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6" name="Google Shape;64186;p26"/>
            <p:cNvSpPr/>
            <p:nvPr/>
          </p:nvSpPr>
          <p:spPr>
            <a:xfrm>
              <a:off x="6593925" y="3498912"/>
              <a:ext cx="23914" cy="5871"/>
            </a:xfrm>
            <a:custGeom>
              <a:avLst/>
              <a:gdLst/>
              <a:ahLst/>
              <a:cxnLst/>
              <a:rect l="l" t="t" r="r" b="b"/>
              <a:pathLst>
                <a:path w="670" h="195" extrusionOk="0">
                  <a:moveTo>
                    <a:pt x="477" y="195"/>
                  </a:moveTo>
                  <a:cubicBezTo>
                    <a:pt x="477" y="103"/>
                    <a:pt x="633" y="86"/>
                    <a:pt x="670" y="13"/>
                  </a:cubicBezTo>
                  <a:cubicBezTo>
                    <a:pt x="370" y="21"/>
                    <a:pt x="0" y="0"/>
                    <a:pt x="92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7" name="Google Shape;64187;p26"/>
            <p:cNvSpPr/>
            <p:nvPr/>
          </p:nvSpPr>
          <p:spPr>
            <a:xfrm>
              <a:off x="6080926" y="3496172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4"/>
                  </a:moveTo>
                  <a:cubicBezTo>
                    <a:pt x="196" y="53"/>
                    <a:pt x="39" y="1"/>
                    <a:pt x="4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8" name="Google Shape;64188;p26"/>
            <p:cNvSpPr/>
            <p:nvPr/>
          </p:nvSpPr>
          <p:spPr>
            <a:xfrm>
              <a:off x="5578492" y="349382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9" name="Google Shape;64189;p26"/>
            <p:cNvSpPr/>
            <p:nvPr/>
          </p:nvSpPr>
          <p:spPr>
            <a:xfrm>
              <a:off x="2188517" y="3495781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2"/>
                    <a:pt x="391" y="73"/>
                    <a:pt x="290" y="26"/>
                  </a:cubicBezTo>
                  <a:cubicBezTo>
                    <a:pt x="238" y="1"/>
                    <a:pt x="1" y="70"/>
                    <a:pt x="98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0" name="Google Shape;64190;p26"/>
            <p:cNvSpPr/>
            <p:nvPr/>
          </p:nvSpPr>
          <p:spPr>
            <a:xfrm>
              <a:off x="614899" y="3491084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1" name="Google Shape;64191;p26"/>
            <p:cNvSpPr/>
            <p:nvPr/>
          </p:nvSpPr>
          <p:spPr>
            <a:xfrm>
              <a:off x="5279002" y="348765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1" y="25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2" y="140"/>
                    <a:pt x="390" y="70"/>
                    <a:pt x="29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2" name="Google Shape;64192;p26"/>
            <p:cNvSpPr/>
            <p:nvPr/>
          </p:nvSpPr>
          <p:spPr>
            <a:xfrm>
              <a:off x="2031009" y="3483105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6"/>
                  </a:moveTo>
                  <a:cubicBezTo>
                    <a:pt x="323" y="180"/>
                    <a:pt x="346" y="291"/>
                    <a:pt x="655" y="268"/>
                  </a:cubicBezTo>
                  <a:cubicBezTo>
                    <a:pt x="954" y="43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3" name="Google Shape;64193;p26"/>
            <p:cNvSpPr/>
            <p:nvPr/>
          </p:nvSpPr>
          <p:spPr>
            <a:xfrm>
              <a:off x="4728348" y="348482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9"/>
                  </a:moveTo>
                  <a:cubicBezTo>
                    <a:pt x="154" y="143"/>
                    <a:pt x="394" y="75"/>
                    <a:pt x="293" y="28"/>
                  </a:cubicBezTo>
                  <a:cubicBezTo>
                    <a:pt x="241" y="1"/>
                    <a:pt x="1" y="71"/>
                    <a:pt x="101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4" name="Google Shape;64194;p26"/>
            <p:cNvSpPr/>
            <p:nvPr/>
          </p:nvSpPr>
          <p:spPr>
            <a:xfrm>
              <a:off x="4105561" y="3482352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4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5" name="Google Shape;64195;p26"/>
            <p:cNvSpPr/>
            <p:nvPr/>
          </p:nvSpPr>
          <p:spPr>
            <a:xfrm>
              <a:off x="1283479" y="348286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4" y="3"/>
                    <a:pt x="0" y="90"/>
                  </a:cubicBezTo>
                  <a:cubicBezTo>
                    <a:pt x="151" y="74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6" name="Google Shape;64196;p26"/>
            <p:cNvSpPr/>
            <p:nvPr/>
          </p:nvSpPr>
          <p:spPr>
            <a:xfrm>
              <a:off x="762021" y="3474735"/>
              <a:ext cx="27198" cy="10960"/>
            </a:xfrm>
            <a:custGeom>
              <a:avLst/>
              <a:gdLst/>
              <a:ahLst/>
              <a:cxnLst/>
              <a:rect l="l" t="t" r="r" b="b"/>
              <a:pathLst>
                <a:path w="762" h="364" extrusionOk="0">
                  <a:moveTo>
                    <a:pt x="533" y="363"/>
                  </a:moveTo>
                  <a:cubicBezTo>
                    <a:pt x="650" y="358"/>
                    <a:pt x="762" y="350"/>
                    <a:pt x="724" y="273"/>
                  </a:cubicBezTo>
                  <a:cubicBezTo>
                    <a:pt x="408" y="269"/>
                    <a:pt x="618" y="20"/>
                    <a:pt x="339" y="0"/>
                  </a:cubicBezTo>
                  <a:cubicBezTo>
                    <a:pt x="1" y="186"/>
                    <a:pt x="480" y="178"/>
                    <a:pt x="144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7" name="Google Shape;64197;p26"/>
            <p:cNvSpPr/>
            <p:nvPr/>
          </p:nvSpPr>
          <p:spPr>
            <a:xfrm>
              <a:off x="4511592" y="3476722"/>
              <a:ext cx="13920" cy="7437"/>
            </a:xfrm>
            <a:custGeom>
              <a:avLst/>
              <a:gdLst/>
              <a:ahLst/>
              <a:cxnLst/>
              <a:rect l="l" t="t" r="r" b="b"/>
              <a:pathLst>
                <a:path w="390" h="247" extrusionOk="0">
                  <a:moveTo>
                    <a:pt x="389" y="116"/>
                  </a:moveTo>
                  <a:cubicBezTo>
                    <a:pt x="384" y="22"/>
                    <a:pt x="50" y="1"/>
                    <a:pt x="0" y="116"/>
                  </a:cubicBezTo>
                  <a:cubicBezTo>
                    <a:pt x="220" y="105"/>
                    <a:pt x="303" y="246"/>
                    <a:pt x="38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8" name="Google Shape;64198;p26"/>
            <p:cNvSpPr/>
            <p:nvPr/>
          </p:nvSpPr>
          <p:spPr>
            <a:xfrm>
              <a:off x="874486" y="3471935"/>
              <a:ext cx="25592" cy="10960"/>
            </a:xfrm>
            <a:custGeom>
              <a:avLst/>
              <a:gdLst/>
              <a:ahLst/>
              <a:cxnLst/>
              <a:rect l="l" t="t" r="r" b="b"/>
              <a:pathLst>
                <a:path w="717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5" y="1"/>
                  </a:cubicBezTo>
                  <a:cubicBezTo>
                    <a:pt x="215" y="125"/>
                    <a:pt x="1" y="173"/>
                    <a:pt x="83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9" name="Google Shape;64199;p26"/>
            <p:cNvSpPr/>
            <p:nvPr/>
          </p:nvSpPr>
          <p:spPr>
            <a:xfrm>
              <a:off x="4619595" y="3466816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1" y="171"/>
                  </a:cubicBezTo>
                  <a:cubicBezTo>
                    <a:pt x="0" y="597"/>
                    <a:pt x="953" y="413"/>
                    <a:pt x="1026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0" name="Google Shape;64200;p26"/>
            <p:cNvSpPr/>
            <p:nvPr/>
          </p:nvSpPr>
          <p:spPr>
            <a:xfrm>
              <a:off x="1214593" y="347434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7" y="54"/>
                    <a:pt x="39" y="0"/>
                    <a:pt x="1" y="103"/>
                  </a:cubicBezTo>
                  <a:cubicBezTo>
                    <a:pt x="1" y="152"/>
                    <a:pt x="159" y="206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1" name="Google Shape;64201;p26"/>
            <p:cNvSpPr/>
            <p:nvPr/>
          </p:nvSpPr>
          <p:spPr>
            <a:xfrm>
              <a:off x="5826301" y="3469225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2" name="Google Shape;64202;p26"/>
            <p:cNvSpPr/>
            <p:nvPr/>
          </p:nvSpPr>
          <p:spPr>
            <a:xfrm>
              <a:off x="4717177" y="3469255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2"/>
                  </a:moveTo>
                  <a:lnTo>
                    <a:pt x="414" y="91"/>
                  </a:lnTo>
                  <a:cubicBezTo>
                    <a:pt x="219" y="91"/>
                    <a:pt x="185" y="18"/>
                    <a:pt x="27" y="1"/>
                  </a:cubicBezTo>
                  <a:cubicBezTo>
                    <a:pt x="46" y="143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3" name="Google Shape;64203;p26"/>
            <p:cNvSpPr/>
            <p:nvPr/>
          </p:nvSpPr>
          <p:spPr>
            <a:xfrm>
              <a:off x="860066" y="3471182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4" y="26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4" name="Google Shape;64204;p26"/>
            <p:cNvSpPr/>
            <p:nvPr/>
          </p:nvSpPr>
          <p:spPr>
            <a:xfrm>
              <a:off x="8834195" y="3465883"/>
              <a:ext cx="13884" cy="6835"/>
            </a:xfrm>
            <a:custGeom>
              <a:avLst/>
              <a:gdLst/>
              <a:ahLst/>
              <a:cxnLst/>
              <a:rect l="l" t="t" r="r" b="b"/>
              <a:pathLst>
                <a:path w="389" h="227" extrusionOk="0">
                  <a:moveTo>
                    <a:pt x="388" y="111"/>
                  </a:moveTo>
                  <a:cubicBezTo>
                    <a:pt x="346" y="1"/>
                    <a:pt x="173" y="57"/>
                    <a:pt x="0" y="111"/>
                  </a:cubicBezTo>
                  <a:cubicBezTo>
                    <a:pt x="6" y="203"/>
                    <a:pt x="337" y="226"/>
                    <a:pt x="388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5" name="Google Shape;64205;p26"/>
            <p:cNvSpPr/>
            <p:nvPr/>
          </p:nvSpPr>
          <p:spPr>
            <a:xfrm>
              <a:off x="9050916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3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6" name="Google Shape;64206;p26"/>
            <p:cNvSpPr/>
            <p:nvPr/>
          </p:nvSpPr>
          <p:spPr>
            <a:xfrm>
              <a:off x="8968289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7" name="Google Shape;64207;p26"/>
            <p:cNvSpPr/>
            <p:nvPr/>
          </p:nvSpPr>
          <p:spPr>
            <a:xfrm>
              <a:off x="8625790" y="3451973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8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8" name="Google Shape;64208;p26"/>
            <p:cNvSpPr/>
            <p:nvPr/>
          </p:nvSpPr>
          <p:spPr>
            <a:xfrm>
              <a:off x="1768602" y="34602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3" y="142"/>
                    <a:pt x="395" y="74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9" name="Google Shape;64209;p26"/>
            <p:cNvSpPr/>
            <p:nvPr/>
          </p:nvSpPr>
          <p:spPr>
            <a:xfrm>
              <a:off x="1744689" y="3447366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91"/>
                  </a:moveTo>
                  <a:lnTo>
                    <a:pt x="1" y="454"/>
                  </a:lnTo>
                  <a:lnTo>
                    <a:pt x="578" y="454"/>
                  </a:lnTo>
                  <a:cubicBezTo>
                    <a:pt x="629" y="217"/>
                    <a:pt x="643" y="1"/>
                    <a:pt x="1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0" name="Google Shape;64210;p26"/>
            <p:cNvSpPr/>
            <p:nvPr/>
          </p:nvSpPr>
          <p:spPr>
            <a:xfrm>
              <a:off x="8118324" y="3447366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1"/>
                  </a:moveTo>
                  <a:cubicBezTo>
                    <a:pt x="212" y="159"/>
                    <a:pt x="154" y="283"/>
                    <a:pt x="1" y="362"/>
                  </a:cubicBezTo>
                  <a:cubicBezTo>
                    <a:pt x="660" y="433"/>
                    <a:pt x="754" y="16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1" name="Google Shape;64211;p26"/>
            <p:cNvSpPr/>
            <p:nvPr/>
          </p:nvSpPr>
          <p:spPr>
            <a:xfrm>
              <a:off x="3905901" y="3452123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3"/>
                  </a:moveTo>
                  <a:cubicBezTo>
                    <a:pt x="383" y="22"/>
                    <a:pt x="49" y="1"/>
                    <a:pt x="1" y="113"/>
                  </a:cubicBezTo>
                  <a:cubicBezTo>
                    <a:pt x="216" y="105"/>
                    <a:pt x="304" y="247"/>
                    <a:pt x="386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2" name="Google Shape;64212;p26"/>
            <p:cNvSpPr/>
            <p:nvPr/>
          </p:nvSpPr>
          <p:spPr>
            <a:xfrm>
              <a:off x="1541388" y="345480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3" name="Google Shape;64213;p26"/>
            <p:cNvSpPr/>
            <p:nvPr/>
          </p:nvSpPr>
          <p:spPr>
            <a:xfrm>
              <a:off x="560719" y="3452454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4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4" name="Google Shape;64214;p26"/>
            <p:cNvSpPr/>
            <p:nvPr/>
          </p:nvSpPr>
          <p:spPr>
            <a:xfrm>
              <a:off x="271615" y="3449233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0"/>
                  </a:moveTo>
                  <a:cubicBezTo>
                    <a:pt x="515" y="0"/>
                    <a:pt x="54" y="0"/>
                    <a:pt x="1" y="209"/>
                  </a:cubicBezTo>
                  <a:cubicBezTo>
                    <a:pt x="257" y="329"/>
                    <a:pt x="719" y="330"/>
                    <a:pt x="775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5" name="Google Shape;64215;p26"/>
            <p:cNvSpPr/>
            <p:nvPr/>
          </p:nvSpPr>
          <p:spPr>
            <a:xfrm>
              <a:off x="4135935" y="3438966"/>
              <a:ext cx="37120" cy="16561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6" name="Google Shape;64216;p26"/>
            <p:cNvSpPr/>
            <p:nvPr/>
          </p:nvSpPr>
          <p:spPr>
            <a:xfrm>
              <a:off x="860887" y="3447487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5" y="178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1"/>
                    <a:pt x="75" y="1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7" name="Google Shape;64217;p26"/>
            <p:cNvSpPr/>
            <p:nvPr/>
          </p:nvSpPr>
          <p:spPr>
            <a:xfrm>
              <a:off x="6958482" y="344932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8" name="Google Shape;64218;p26"/>
            <p:cNvSpPr/>
            <p:nvPr/>
          </p:nvSpPr>
          <p:spPr>
            <a:xfrm>
              <a:off x="5981739" y="3441856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6"/>
                    <a:pt x="84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9" name="Google Shape;64219;p26"/>
            <p:cNvSpPr/>
            <p:nvPr/>
          </p:nvSpPr>
          <p:spPr>
            <a:xfrm>
              <a:off x="2912347" y="3438183"/>
              <a:ext cx="39726" cy="15778"/>
            </a:xfrm>
            <a:custGeom>
              <a:avLst/>
              <a:gdLst/>
              <a:ahLst/>
              <a:cxnLst/>
              <a:rect l="l" t="t" r="r" b="b"/>
              <a:pathLst>
                <a:path w="1113" h="524" extrusionOk="0">
                  <a:moveTo>
                    <a:pt x="648" y="306"/>
                  </a:moveTo>
                  <a:cubicBezTo>
                    <a:pt x="1112" y="0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0" name="Google Shape;64220;p26"/>
            <p:cNvSpPr/>
            <p:nvPr/>
          </p:nvSpPr>
          <p:spPr>
            <a:xfrm>
              <a:off x="2177345" y="3439146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1" name="Google Shape;64221;p26"/>
            <p:cNvSpPr/>
            <p:nvPr/>
          </p:nvSpPr>
          <p:spPr>
            <a:xfrm>
              <a:off x="1909763" y="3444626"/>
              <a:ext cx="13920" cy="2770"/>
            </a:xfrm>
            <a:custGeom>
              <a:avLst/>
              <a:gdLst/>
              <a:ahLst/>
              <a:cxnLst/>
              <a:rect l="l" t="t" r="r" b="b"/>
              <a:pathLst>
                <a:path w="390" h="92" extrusionOk="0">
                  <a:moveTo>
                    <a:pt x="390" y="0"/>
                  </a:moveTo>
                  <a:cubicBezTo>
                    <a:pt x="240" y="20"/>
                    <a:pt x="6" y="2"/>
                    <a:pt x="1" y="92"/>
                  </a:cubicBezTo>
                  <a:cubicBezTo>
                    <a:pt x="153" y="72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2" name="Google Shape;64222;p26"/>
            <p:cNvSpPr/>
            <p:nvPr/>
          </p:nvSpPr>
          <p:spPr>
            <a:xfrm>
              <a:off x="3998736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42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3" name="Google Shape;64223;p26"/>
            <p:cNvSpPr/>
            <p:nvPr/>
          </p:nvSpPr>
          <p:spPr>
            <a:xfrm>
              <a:off x="804994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4" name="Google Shape;64224;p26"/>
            <p:cNvSpPr/>
            <p:nvPr/>
          </p:nvSpPr>
          <p:spPr>
            <a:xfrm>
              <a:off x="6982645" y="343640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5" name="Google Shape;64225;p26"/>
            <p:cNvSpPr/>
            <p:nvPr/>
          </p:nvSpPr>
          <p:spPr>
            <a:xfrm>
              <a:off x="3155694" y="343369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6" name="Google Shape;64226;p26"/>
            <p:cNvSpPr/>
            <p:nvPr/>
          </p:nvSpPr>
          <p:spPr>
            <a:xfrm>
              <a:off x="2086081" y="343110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8"/>
                  </a:cubicBezTo>
                  <a:cubicBezTo>
                    <a:pt x="954" y="45"/>
                    <a:pt x="0" y="0"/>
                    <a:pt x="76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7" name="Google Shape;64227;p26"/>
            <p:cNvSpPr/>
            <p:nvPr/>
          </p:nvSpPr>
          <p:spPr>
            <a:xfrm>
              <a:off x="3138455" y="3432914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6"/>
                  </a:moveTo>
                  <a:cubicBezTo>
                    <a:pt x="236" y="0"/>
                    <a:pt x="0" y="71"/>
                    <a:pt x="98" y="118"/>
                  </a:cubicBezTo>
                  <a:cubicBezTo>
                    <a:pt x="151" y="143"/>
                    <a:pt x="389" y="72"/>
                    <a:pt x="29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8" name="Google Shape;64228;p26"/>
            <p:cNvSpPr/>
            <p:nvPr/>
          </p:nvSpPr>
          <p:spPr>
            <a:xfrm>
              <a:off x="2226528" y="343369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6" y="20"/>
                    <a:pt x="2" y="3"/>
                    <a:pt x="1" y="92"/>
                  </a:cubicBezTo>
                  <a:cubicBezTo>
                    <a:pt x="148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9" name="Google Shape;64229;p26"/>
            <p:cNvSpPr/>
            <p:nvPr/>
          </p:nvSpPr>
          <p:spPr>
            <a:xfrm>
              <a:off x="2081869" y="4100751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4"/>
                  </a:cubicBezTo>
                  <a:cubicBezTo>
                    <a:pt x="228" y="289"/>
                    <a:pt x="209" y="419"/>
                    <a:pt x="194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0" name="Google Shape;64230;p26"/>
            <p:cNvSpPr/>
            <p:nvPr/>
          </p:nvSpPr>
          <p:spPr>
            <a:xfrm>
              <a:off x="8772305" y="3810957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5"/>
                  </a:moveTo>
                  <a:cubicBezTo>
                    <a:pt x="898" y="123"/>
                    <a:pt x="459" y="59"/>
                    <a:pt x="1" y="0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1" name="Google Shape;64231;p26"/>
            <p:cNvSpPr/>
            <p:nvPr/>
          </p:nvSpPr>
          <p:spPr>
            <a:xfrm>
              <a:off x="9095424" y="3584089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4"/>
                  </a:moveTo>
                  <a:cubicBezTo>
                    <a:pt x="793" y="540"/>
                    <a:pt x="1029" y="9"/>
                    <a:pt x="780" y="1"/>
                  </a:cubicBezTo>
                  <a:cubicBezTo>
                    <a:pt x="610" y="160"/>
                    <a:pt x="0" y="115"/>
                    <a:pt x="204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2" name="Google Shape;64232;p26"/>
            <p:cNvSpPr/>
            <p:nvPr/>
          </p:nvSpPr>
          <p:spPr>
            <a:xfrm>
              <a:off x="835332" y="3511678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1"/>
                    <a:pt x="655" y="334"/>
                    <a:pt x="986" y="315"/>
                  </a:cubicBezTo>
                  <a:lnTo>
                    <a:pt x="986" y="43"/>
                  </a:lnTo>
                  <a:cubicBezTo>
                    <a:pt x="612" y="0"/>
                    <a:pt x="0" y="287"/>
                    <a:pt x="406" y="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3" name="Google Shape;64233;p26"/>
            <p:cNvSpPr/>
            <p:nvPr/>
          </p:nvSpPr>
          <p:spPr>
            <a:xfrm>
              <a:off x="808813" y="3448028"/>
              <a:ext cx="37549" cy="11171"/>
            </a:xfrm>
            <a:custGeom>
              <a:avLst/>
              <a:gdLst/>
              <a:ahLst/>
              <a:cxnLst/>
              <a:rect l="l" t="t" r="r" b="b"/>
              <a:pathLst>
                <a:path w="1052" h="371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4" name="Google Shape;64234;p26"/>
            <p:cNvSpPr/>
            <p:nvPr/>
          </p:nvSpPr>
          <p:spPr>
            <a:xfrm>
              <a:off x="8669406" y="5136575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201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5" name="Google Shape;64235;p26"/>
            <p:cNvSpPr/>
            <p:nvPr/>
          </p:nvSpPr>
          <p:spPr>
            <a:xfrm>
              <a:off x="8066999" y="513913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6" y="140"/>
                    <a:pt x="393" y="72"/>
                    <a:pt x="294" y="25"/>
                  </a:cubicBezTo>
                  <a:cubicBezTo>
                    <a:pt x="242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6" name="Google Shape;64236;p26"/>
            <p:cNvSpPr/>
            <p:nvPr/>
          </p:nvSpPr>
          <p:spPr>
            <a:xfrm>
              <a:off x="3244567" y="5137147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1"/>
                  </a:moveTo>
                  <a:lnTo>
                    <a:pt x="29" y="1"/>
                  </a:lnTo>
                  <a:cubicBezTo>
                    <a:pt x="1" y="163"/>
                    <a:pt x="221" y="211"/>
                    <a:pt x="606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7" name="Google Shape;64237;p26"/>
            <p:cNvSpPr/>
            <p:nvPr/>
          </p:nvSpPr>
          <p:spPr>
            <a:xfrm>
              <a:off x="113821" y="5136996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6"/>
                  </a:moveTo>
                  <a:cubicBezTo>
                    <a:pt x="246" y="1"/>
                    <a:pt x="83" y="74"/>
                    <a:pt x="1" y="187"/>
                  </a:cubicBezTo>
                  <a:cubicBezTo>
                    <a:pt x="302" y="178"/>
                    <a:pt x="668" y="198"/>
                    <a:pt x="579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8" name="Google Shape;64238;p26"/>
            <p:cNvSpPr/>
            <p:nvPr/>
          </p:nvSpPr>
          <p:spPr>
            <a:xfrm>
              <a:off x="2670678" y="513636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2" y="27"/>
                  </a:moveTo>
                  <a:cubicBezTo>
                    <a:pt x="242" y="1"/>
                    <a:pt x="0" y="69"/>
                    <a:pt x="102" y="117"/>
                  </a:cubicBezTo>
                  <a:cubicBezTo>
                    <a:pt x="155" y="140"/>
                    <a:pt x="395" y="72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9" name="Google Shape;64239;p26"/>
            <p:cNvSpPr/>
            <p:nvPr/>
          </p:nvSpPr>
          <p:spPr>
            <a:xfrm>
              <a:off x="6889989" y="5133624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8"/>
                  </a:moveTo>
                  <a:cubicBezTo>
                    <a:pt x="155" y="143"/>
                    <a:pt x="396" y="73"/>
                    <a:pt x="293" y="25"/>
                  </a:cubicBezTo>
                  <a:cubicBezTo>
                    <a:pt x="240" y="0"/>
                    <a:pt x="1" y="71"/>
                    <a:pt x="101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0" name="Google Shape;64240;p26"/>
            <p:cNvSpPr/>
            <p:nvPr/>
          </p:nvSpPr>
          <p:spPr>
            <a:xfrm>
              <a:off x="5196732" y="5133624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2" y="118"/>
                  </a:cubicBezTo>
                  <a:cubicBezTo>
                    <a:pt x="155" y="143"/>
                    <a:pt x="395" y="73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1" name="Google Shape;64241;p26"/>
            <p:cNvSpPr/>
            <p:nvPr/>
          </p:nvSpPr>
          <p:spPr>
            <a:xfrm>
              <a:off x="1827636" y="5120738"/>
              <a:ext cx="39761" cy="13700"/>
            </a:xfrm>
            <a:custGeom>
              <a:avLst/>
              <a:gdLst/>
              <a:ahLst/>
              <a:cxnLst/>
              <a:rect l="l" t="t" r="r" b="b"/>
              <a:pathLst>
                <a:path w="1114" h="455" extrusionOk="0">
                  <a:moveTo>
                    <a:pt x="577" y="0"/>
                  </a:moveTo>
                  <a:cubicBezTo>
                    <a:pt x="405" y="161"/>
                    <a:pt x="113" y="265"/>
                    <a:pt x="0" y="454"/>
                  </a:cubicBezTo>
                  <a:cubicBezTo>
                    <a:pt x="388" y="447"/>
                    <a:pt x="1114" y="141"/>
                    <a:pt x="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2" name="Google Shape;64242;p26"/>
            <p:cNvSpPr/>
            <p:nvPr/>
          </p:nvSpPr>
          <p:spPr>
            <a:xfrm>
              <a:off x="1665738" y="5130914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101" y="115"/>
                  </a:moveTo>
                  <a:cubicBezTo>
                    <a:pt x="154" y="139"/>
                    <a:pt x="396" y="72"/>
                    <a:pt x="291" y="25"/>
                  </a:cubicBezTo>
                  <a:cubicBezTo>
                    <a:pt x="239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3" name="Google Shape;64243;p26"/>
            <p:cNvSpPr/>
            <p:nvPr/>
          </p:nvSpPr>
          <p:spPr>
            <a:xfrm>
              <a:off x="1087602" y="51281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3"/>
                    <a:pt x="290" y="27"/>
                  </a:cubicBezTo>
                  <a:cubicBezTo>
                    <a:pt x="241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4" name="Google Shape;64244;p26"/>
            <p:cNvSpPr/>
            <p:nvPr/>
          </p:nvSpPr>
          <p:spPr>
            <a:xfrm>
              <a:off x="2732675" y="512543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5" name="Google Shape;64245;p26"/>
            <p:cNvSpPr/>
            <p:nvPr/>
          </p:nvSpPr>
          <p:spPr>
            <a:xfrm>
              <a:off x="2867019" y="512073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6" name="Google Shape;64246;p26"/>
            <p:cNvSpPr/>
            <p:nvPr/>
          </p:nvSpPr>
          <p:spPr>
            <a:xfrm>
              <a:off x="6556306" y="511766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7" y="205"/>
                    <a:pt x="19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7" name="Google Shape;64247;p26"/>
            <p:cNvSpPr/>
            <p:nvPr/>
          </p:nvSpPr>
          <p:spPr>
            <a:xfrm>
              <a:off x="4222952" y="511766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5" y="205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8" name="Google Shape;64248;p26"/>
            <p:cNvSpPr/>
            <p:nvPr/>
          </p:nvSpPr>
          <p:spPr>
            <a:xfrm>
              <a:off x="536948" y="51200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4"/>
                  </a:moveTo>
                  <a:cubicBezTo>
                    <a:pt x="237" y="1"/>
                    <a:pt x="1" y="67"/>
                    <a:pt x="100" y="114"/>
                  </a:cubicBezTo>
                  <a:cubicBezTo>
                    <a:pt x="152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9" name="Google Shape;64249;p26"/>
            <p:cNvSpPr/>
            <p:nvPr/>
          </p:nvSpPr>
          <p:spPr>
            <a:xfrm>
              <a:off x="5475664" y="511248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91"/>
                  </a:moveTo>
                  <a:cubicBezTo>
                    <a:pt x="387" y="91"/>
                    <a:pt x="349" y="18"/>
                    <a:pt x="195" y="0"/>
                  </a:cubicBezTo>
                  <a:cubicBezTo>
                    <a:pt x="195" y="91"/>
                    <a:pt x="36" y="108"/>
                    <a:pt x="1" y="181"/>
                  </a:cubicBezTo>
                  <a:cubicBezTo>
                    <a:pt x="195" y="181"/>
                    <a:pt x="230" y="255"/>
                    <a:pt x="388" y="273"/>
                  </a:cubicBezTo>
                  <a:cubicBezTo>
                    <a:pt x="387" y="183"/>
                    <a:pt x="542" y="166"/>
                    <a:pt x="580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0" name="Google Shape;64250;p26"/>
            <p:cNvSpPr/>
            <p:nvPr/>
          </p:nvSpPr>
          <p:spPr>
            <a:xfrm>
              <a:off x="4844918" y="5112067"/>
              <a:ext cx="33551" cy="15838"/>
            </a:xfrm>
            <a:custGeom>
              <a:avLst/>
              <a:gdLst/>
              <a:ahLst/>
              <a:cxnLst/>
              <a:rect l="l" t="t" r="r" b="b"/>
              <a:pathLst>
                <a:path w="940" h="526" extrusionOk="0">
                  <a:moveTo>
                    <a:pt x="895" y="197"/>
                  </a:moveTo>
                  <a:cubicBezTo>
                    <a:pt x="939" y="142"/>
                    <a:pt x="604" y="1"/>
                    <a:pt x="510" y="17"/>
                  </a:cubicBezTo>
                  <a:cubicBezTo>
                    <a:pt x="1" y="90"/>
                    <a:pt x="633" y="526"/>
                    <a:pt x="895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1" name="Google Shape;64251;p26"/>
            <p:cNvSpPr/>
            <p:nvPr/>
          </p:nvSpPr>
          <p:spPr>
            <a:xfrm>
              <a:off x="416667" y="5103696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1"/>
                    <a:pt x="79" y="1"/>
                    <a:pt x="0" y="201"/>
                  </a:cubicBezTo>
                  <a:cubicBezTo>
                    <a:pt x="302" y="242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2" name="Google Shape;64252;p26"/>
            <p:cNvSpPr/>
            <p:nvPr/>
          </p:nvSpPr>
          <p:spPr>
            <a:xfrm>
              <a:off x="822733" y="509336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6"/>
                  </a:moveTo>
                  <a:cubicBezTo>
                    <a:pt x="1320" y="442"/>
                    <a:pt x="1412" y="302"/>
                    <a:pt x="1350" y="92"/>
                  </a:cubicBezTo>
                  <a:cubicBezTo>
                    <a:pt x="721" y="146"/>
                    <a:pt x="451" y="32"/>
                    <a:pt x="1" y="1"/>
                  </a:cubicBezTo>
                  <a:cubicBezTo>
                    <a:pt x="229" y="255"/>
                    <a:pt x="314" y="580"/>
                    <a:pt x="1157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3" name="Google Shape;64253;p26"/>
            <p:cNvSpPr/>
            <p:nvPr/>
          </p:nvSpPr>
          <p:spPr>
            <a:xfrm>
              <a:off x="1189645" y="5090659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5"/>
                  </a:moveTo>
                  <a:cubicBezTo>
                    <a:pt x="658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3" y="182"/>
                  </a:cubicBezTo>
                  <a:cubicBezTo>
                    <a:pt x="0" y="425"/>
                    <a:pt x="531" y="357"/>
                    <a:pt x="713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4" name="Google Shape;64254;p26"/>
            <p:cNvSpPr/>
            <p:nvPr/>
          </p:nvSpPr>
          <p:spPr>
            <a:xfrm>
              <a:off x="6690364" y="509809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6" y="141"/>
                    <a:pt x="395" y="72"/>
                    <a:pt x="293" y="25"/>
                  </a:cubicBezTo>
                  <a:cubicBezTo>
                    <a:pt x="244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5" name="Google Shape;64255;p26"/>
            <p:cNvSpPr/>
            <p:nvPr/>
          </p:nvSpPr>
          <p:spPr>
            <a:xfrm>
              <a:off x="6611343" y="5093339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6" name="Google Shape;64256;p26"/>
            <p:cNvSpPr/>
            <p:nvPr/>
          </p:nvSpPr>
          <p:spPr>
            <a:xfrm>
              <a:off x="5234673" y="509279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5" y="202"/>
                    <a:pt x="341" y="226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7" name="Google Shape;64257;p26"/>
            <p:cNvSpPr/>
            <p:nvPr/>
          </p:nvSpPr>
          <p:spPr>
            <a:xfrm>
              <a:off x="8006537" y="5082500"/>
              <a:ext cx="44687" cy="16380"/>
            </a:xfrm>
            <a:custGeom>
              <a:avLst/>
              <a:gdLst/>
              <a:ahLst/>
              <a:cxnLst/>
              <a:rect l="l" t="t" r="r" b="b"/>
              <a:pathLst>
                <a:path w="1252" h="544" extrusionOk="0">
                  <a:moveTo>
                    <a:pt x="638" y="0"/>
                  </a:moveTo>
                  <a:cubicBezTo>
                    <a:pt x="616" y="171"/>
                    <a:pt x="0" y="63"/>
                    <a:pt x="59" y="272"/>
                  </a:cubicBezTo>
                  <a:cubicBezTo>
                    <a:pt x="397" y="543"/>
                    <a:pt x="1252" y="141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8" name="Google Shape;64258;p26"/>
            <p:cNvSpPr/>
            <p:nvPr/>
          </p:nvSpPr>
          <p:spPr>
            <a:xfrm>
              <a:off x="6683547" y="50898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7"/>
                  </a:moveTo>
                  <a:cubicBezTo>
                    <a:pt x="242" y="0"/>
                    <a:pt x="1" y="70"/>
                    <a:pt x="103" y="117"/>
                  </a:cubicBezTo>
                  <a:cubicBezTo>
                    <a:pt x="152" y="141"/>
                    <a:pt x="392" y="72"/>
                    <a:pt x="29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9" name="Google Shape;64259;p26"/>
            <p:cNvSpPr/>
            <p:nvPr/>
          </p:nvSpPr>
          <p:spPr>
            <a:xfrm>
              <a:off x="9075543" y="508514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5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0" name="Google Shape;64260;p26"/>
            <p:cNvSpPr/>
            <p:nvPr/>
          </p:nvSpPr>
          <p:spPr>
            <a:xfrm>
              <a:off x="5841969" y="5075334"/>
              <a:ext cx="22165" cy="16229"/>
            </a:xfrm>
            <a:custGeom>
              <a:avLst/>
              <a:gdLst/>
              <a:ahLst/>
              <a:cxnLst/>
              <a:rect l="l" t="t" r="r" b="b"/>
              <a:pathLst>
                <a:path w="621" h="539" extrusionOk="0">
                  <a:moveTo>
                    <a:pt x="343" y="510"/>
                  </a:moveTo>
                  <a:cubicBezTo>
                    <a:pt x="403" y="386"/>
                    <a:pt x="620" y="336"/>
                    <a:pt x="538" y="144"/>
                  </a:cubicBezTo>
                  <a:cubicBezTo>
                    <a:pt x="0" y="0"/>
                    <a:pt x="4" y="538"/>
                    <a:pt x="343" y="5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1" name="Google Shape;64261;p26"/>
            <p:cNvSpPr/>
            <p:nvPr/>
          </p:nvSpPr>
          <p:spPr>
            <a:xfrm>
              <a:off x="5410169" y="508445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0" y="140"/>
                    <a:pt x="394" y="72"/>
                    <a:pt x="29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2" name="Google Shape;64262;p26"/>
            <p:cNvSpPr/>
            <p:nvPr/>
          </p:nvSpPr>
          <p:spPr>
            <a:xfrm>
              <a:off x="2537012" y="5075304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2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3" name="Google Shape;64263;p26"/>
            <p:cNvSpPr/>
            <p:nvPr/>
          </p:nvSpPr>
          <p:spPr>
            <a:xfrm>
              <a:off x="1440273" y="5070216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439" y="408"/>
                  </a:moveTo>
                  <a:cubicBezTo>
                    <a:pt x="745" y="272"/>
                    <a:pt x="655" y="1"/>
                    <a:pt x="54" y="44"/>
                  </a:cubicBezTo>
                  <a:cubicBezTo>
                    <a:pt x="1" y="251"/>
                    <a:pt x="100" y="385"/>
                    <a:pt x="439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4" name="Google Shape;64264;p26"/>
            <p:cNvSpPr/>
            <p:nvPr/>
          </p:nvSpPr>
          <p:spPr>
            <a:xfrm>
              <a:off x="8886091" y="5076237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5" name="Google Shape;64265;p26"/>
            <p:cNvSpPr/>
            <p:nvPr/>
          </p:nvSpPr>
          <p:spPr>
            <a:xfrm>
              <a:off x="8941270" y="507349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3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6" name="Google Shape;64266;p26"/>
            <p:cNvSpPr/>
            <p:nvPr/>
          </p:nvSpPr>
          <p:spPr>
            <a:xfrm>
              <a:off x="6907335" y="5063863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7" name="Google Shape;64267;p26"/>
            <p:cNvSpPr/>
            <p:nvPr/>
          </p:nvSpPr>
          <p:spPr>
            <a:xfrm>
              <a:off x="2619139" y="5070788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15"/>
                  </a:moveTo>
                  <a:cubicBezTo>
                    <a:pt x="385" y="24"/>
                    <a:pt x="50" y="0"/>
                    <a:pt x="1" y="115"/>
                  </a:cubicBezTo>
                  <a:cubicBezTo>
                    <a:pt x="217" y="106"/>
                    <a:pt x="300" y="248"/>
                    <a:pt x="386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8" name="Google Shape;64268;p26"/>
            <p:cNvSpPr/>
            <p:nvPr/>
          </p:nvSpPr>
          <p:spPr>
            <a:xfrm>
              <a:off x="865599" y="5055101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0"/>
                  </a:cubicBezTo>
                  <a:cubicBezTo>
                    <a:pt x="45" y="137"/>
                    <a:pt x="1" y="624"/>
                    <a:pt x="725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9" name="Google Shape;64269;p26"/>
            <p:cNvSpPr/>
            <p:nvPr/>
          </p:nvSpPr>
          <p:spPr>
            <a:xfrm>
              <a:off x="6132858" y="5062508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3"/>
                    <a:pt x="296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0" name="Google Shape;64270;p26"/>
            <p:cNvSpPr/>
            <p:nvPr/>
          </p:nvSpPr>
          <p:spPr>
            <a:xfrm>
              <a:off x="6052908" y="5060551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1" name="Google Shape;64271;p26"/>
            <p:cNvSpPr/>
            <p:nvPr/>
          </p:nvSpPr>
          <p:spPr>
            <a:xfrm>
              <a:off x="1387485" y="5050856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4"/>
                  </a:moveTo>
                  <a:cubicBezTo>
                    <a:pt x="386" y="359"/>
                    <a:pt x="403" y="304"/>
                    <a:pt x="566" y="323"/>
                  </a:cubicBezTo>
                  <a:lnTo>
                    <a:pt x="566" y="141"/>
                  </a:lnTo>
                  <a:cubicBezTo>
                    <a:pt x="95" y="0"/>
                    <a:pt x="1" y="451"/>
                    <a:pt x="376" y="4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2" name="Google Shape;64272;p26"/>
            <p:cNvSpPr/>
            <p:nvPr/>
          </p:nvSpPr>
          <p:spPr>
            <a:xfrm>
              <a:off x="5244988" y="505714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40" y="0"/>
                    <a:pt x="1" y="68"/>
                    <a:pt x="96" y="115"/>
                  </a:cubicBezTo>
                  <a:cubicBezTo>
                    <a:pt x="154" y="140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3" name="Google Shape;64273;p26"/>
            <p:cNvSpPr/>
            <p:nvPr/>
          </p:nvSpPr>
          <p:spPr>
            <a:xfrm>
              <a:off x="84304" y="505230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1"/>
                  </a:lnTo>
                  <a:lnTo>
                    <a:pt x="247" y="1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4" name="Google Shape;64274;p26"/>
            <p:cNvSpPr/>
            <p:nvPr/>
          </p:nvSpPr>
          <p:spPr>
            <a:xfrm>
              <a:off x="8428486" y="505203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4" y="50"/>
                    <a:pt x="37" y="0"/>
                    <a:pt x="0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5" name="Google Shape;64275;p26"/>
            <p:cNvSpPr/>
            <p:nvPr/>
          </p:nvSpPr>
          <p:spPr>
            <a:xfrm>
              <a:off x="5282892" y="5046972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0"/>
                  </a:cubicBezTo>
                  <a:cubicBezTo>
                    <a:pt x="239" y="159"/>
                    <a:pt x="0" y="453"/>
                    <a:pt x="580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6" name="Google Shape;64276;p26"/>
            <p:cNvSpPr/>
            <p:nvPr/>
          </p:nvSpPr>
          <p:spPr>
            <a:xfrm>
              <a:off x="3965685" y="5035982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1"/>
                  </a:cubicBezTo>
                  <a:cubicBezTo>
                    <a:pt x="1" y="429"/>
                    <a:pt x="418" y="625"/>
                    <a:pt x="1037" y="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7" name="Google Shape;64277;p26"/>
            <p:cNvSpPr/>
            <p:nvPr/>
          </p:nvSpPr>
          <p:spPr>
            <a:xfrm>
              <a:off x="8452542" y="504886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3" y="142"/>
                    <a:pt x="393" y="73"/>
                    <a:pt x="292" y="27"/>
                  </a:cubicBezTo>
                  <a:cubicBezTo>
                    <a:pt x="238" y="1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8" name="Google Shape;64278;p26"/>
            <p:cNvSpPr/>
            <p:nvPr/>
          </p:nvSpPr>
          <p:spPr>
            <a:xfrm>
              <a:off x="578244" y="504886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4" y="142"/>
                    <a:pt x="394" y="73"/>
                    <a:pt x="294" y="27"/>
                  </a:cubicBezTo>
                  <a:cubicBezTo>
                    <a:pt x="240" y="1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9" name="Google Shape;64279;p26"/>
            <p:cNvSpPr/>
            <p:nvPr/>
          </p:nvSpPr>
          <p:spPr>
            <a:xfrm>
              <a:off x="5196732" y="50461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7"/>
                  </a:moveTo>
                  <a:cubicBezTo>
                    <a:pt x="241" y="1"/>
                    <a:pt x="1" y="70"/>
                    <a:pt x="102" y="115"/>
                  </a:cubicBezTo>
                  <a:cubicBezTo>
                    <a:pt x="155" y="142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0" name="Google Shape;64280;p26"/>
            <p:cNvSpPr/>
            <p:nvPr/>
          </p:nvSpPr>
          <p:spPr>
            <a:xfrm>
              <a:off x="1655495" y="5037518"/>
              <a:ext cx="34872" cy="15236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773" y="404"/>
                  </a:moveTo>
                  <a:cubicBezTo>
                    <a:pt x="977" y="173"/>
                    <a:pt x="122" y="1"/>
                    <a:pt x="0" y="221"/>
                  </a:cubicBezTo>
                  <a:cubicBezTo>
                    <a:pt x="307" y="260"/>
                    <a:pt x="166" y="506"/>
                    <a:pt x="773" y="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1" name="Google Shape;64281;p26"/>
            <p:cNvSpPr/>
            <p:nvPr/>
          </p:nvSpPr>
          <p:spPr>
            <a:xfrm>
              <a:off x="323796" y="5043810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7"/>
                    <a:pt x="672" y="12"/>
                  </a:cubicBezTo>
                  <a:cubicBezTo>
                    <a:pt x="368" y="21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2" name="Google Shape;64282;p26"/>
            <p:cNvSpPr/>
            <p:nvPr/>
          </p:nvSpPr>
          <p:spPr>
            <a:xfrm>
              <a:off x="2564138" y="5044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0"/>
                    <a:pt x="379" y="88"/>
                    <a:pt x="385" y="0"/>
                  </a:cubicBezTo>
                  <a:cubicBezTo>
                    <a:pt x="238" y="21"/>
                    <a:pt x="5" y="3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3" name="Google Shape;64283;p26"/>
            <p:cNvSpPr/>
            <p:nvPr/>
          </p:nvSpPr>
          <p:spPr>
            <a:xfrm>
              <a:off x="1934177" y="5043419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0" y="1"/>
                    <a:pt x="1" y="68"/>
                    <a:pt x="103" y="117"/>
                  </a:cubicBezTo>
                  <a:cubicBezTo>
                    <a:pt x="155" y="143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4" name="Google Shape;64284;p26"/>
            <p:cNvSpPr/>
            <p:nvPr/>
          </p:nvSpPr>
          <p:spPr>
            <a:xfrm>
              <a:off x="7013875" y="50324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5" name="Google Shape;64285;p26"/>
            <p:cNvSpPr/>
            <p:nvPr/>
          </p:nvSpPr>
          <p:spPr>
            <a:xfrm>
              <a:off x="5503218" y="5025023"/>
              <a:ext cx="33622" cy="17283"/>
            </a:xfrm>
            <a:custGeom>
              <a:avLst/>
              <a:gdLst/>
              <a:ahLst/>
              <a:cxnLst/>
              <a:rect l="l" t="t" r="r" b="b"/>
              <a:pathLst>
                <a:path w="942" h="574" extrusionOk="0">
                  <a:moveTo>
                    <a:pt x="0" y="91"/>
                  </a:moveTo>
                  <a:lnTo>
                    <a:pt x="0" y="272"/>
                  </a:lnTo>
                  <a:cubicBezTo>
                    <a:pt x="355" y="574"/>
                    <a:pt x="941" y="1"/>
                    <a:pt x="0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6" name="Google Shape;64286;p26"/>
            <p:cNvSpPr/>
            <p:nvPr/>
          </p:nvSpPr>
          <p:spPr>
            <a:xfrm>
              <a:off x="4453450" y="503249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2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7" name="Google Shape;64287;p26"/>
            <p:cNvSpPr/>
            <p:nvPr/>
          </p:nvSpPr>
          <p:spPr>
            <a:xfrm>
              <a:off x="2494396" y="5027733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4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8" name="Google Shape;64288;p26"/>
            <p:cNvSpPr/>
            <p:nvPr/>
          </p:nvSpPr>
          <p:spPr>
            <a:xfrm>
              <a:off x="5244988" y="5029690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3"/>
                    <a:pt x="394" y="74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9" name="Google Shape;64289;p26"/>
            <p:cNvSpPr/>
            <p:nvPr/>
          </p:nvSpPr>
          <p:spPr>
            <a:xfrm>
              <a:off x="3073496" y="5026980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8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0" name="Google Shape;64290;p26"/>
            <p:cNvSpPr/>
            <p:nvPr/>
          </p:nvSpPr>
          <p:spPr>
            <a:xfrm>
              <a:off x="2990905" y="5027793"/>
              <a:ext cx="13706" cy="5480"/>
            </a:xfrm>
            <a:custGeom>
              <a:avLst/>
              <a:gdLst/>
              <a:ahLst/>
              <a:cxnLst/>
              <a:rect l="l" t="t" r="r" b="b"/>
              <a:pathLst>
                <a:path w="384" h="182" extrusionOk="0">
                  <a:moveTo>
                    <a:pt x="0" y="181"/>
                  </a:moveTo>
                  <a:lnTo>
                    <a:pt x="384" y="181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1" name="Google Shape;64291;p26"/>
            <p:cNvSpPr/>
            <p:nvPr/>
          </p:nvSpPr>
          <p:spPr>
            <a:xfrm>
              <a:off x="2521593" y="5025023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0" y="199"/>
                    <a:pt x="192" y="290"/>
                    <a:pt x="614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2" name="Google Shape;64292;p26"/>
            <p:cNvSpPr/>
            <p:nvPr/>
          </p:nvSpPr>
          <p:spPr>
            <a:xfrm>
              <a:off x="1903339" y="502463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2" y="104"/>
                  </a:cubicBezTo>
                  <a:cubicBezTo>
                    <a:pt x="1" y="155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3" name="Google Shape;64293;p26"/>
            <p:cNvSpPr/>
            <p:nvPr/>
          </p:nvSpPr>
          <p:spPr>
            <a:xfrm>
              <a:off x="8813922" y="5022283"/>
              <a:ext cx="13920" cy="5480"/>
            </a:xfrm>
            <a:custGeom>
              <a:avLst/>
              <a:gdLst/>
              <a:ahLst/>
              <a:cxnLst/>
              <a:rect l="l" t="t" r="r" b="b"/>
              <a:pathLst>
                <a:path w="390" h="182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4" name="Google Shape;64294;p26"/>
            <p:cNvSpPr/>
            <p:nvPr/>
          </p:nvSpPr>
          <p:spPr>
            <a:xfrm>
              <a:off x="5609794" y="50188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1" y="68"/>
                    <a:pt x="101" y="115"/>
                  </a:cubicBezTo>
                  <a:cubicBezTo>
                    <a:pt x="153" y="141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5" name="Google Shape;64295;p26"/>
            <p:cNvSpPr/>
            <p:nvPr/>
          </p:nvSpPr>
          <p:spPr>
            <a:xfrm>
              <a:off x="2509065" y="5014063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1"/>
                  </a:cubicBezTo>
                  <a:cubicBezTo>
                    <a:pt x="385" y="93"/>
                    <a:pt x="347" y="17"/>
                    <a:pt x="195" y="0"/>
                  </a:cubicBezTo>
                  <a:cubicBezTo>
                    <a:pt x="195" y="93"/>
                    <a:pt x="38" y="109"/>
                    <a:pt x="0" y="182"/>
                  </a:cubicBezTo>
                  <a:cubicBezTo>
                    <a:pt x="195" y="182"/>
                    <a:pt x="230" y="258"/>
                    <a:pt x="38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6" name="Google Shape;64296;p26"/>
            <p:cNvSpPr/>
            <p:nvPr/>
          </p:nvSpPr>
          <p:spPr>
            <a:xfrm>
              <a:off x="1807007" y="5007349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2"/>
                  </a:cubicBezTo>
                  <a:cubicBezTo>
                    <a:pt x="201" y="167"/>
                    <a:pt x="102" y="242"/>
                    <a:pt x="0" y="314"/>
                  </a:cubicBezTo>
                  <a:cubicBezTo>
                    <a:pt x="384" y="317"/>
                    <a:pt x="247" y="562"/>
                    <a:pt x="770" y="4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7" name="Google Shape;64297;p26"/>
            <p:cNvSpPr/>
            <p:nvPr/>
          </p:nvSpPr>
          <p:spPr>
            <a:xfrm>
              <a:off x="8810531" y="5016081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0"/>
                    <a:pt x="0" y="68"/>
                    <a:pt x="96" y="115"/>
                  </a:cubicBezTo>
                  <a:cubicBezTo>
                    <a:pt x="152" y="141"/>
                    <a:pt x="388" y="72"/>
                    <a:pt x="289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8" name="Google Shape;64298;p26"/>
            <p:cNvSpPr/>
            <p:nvPr/>
          </p:nvSpPr>
          <p:spPr>
            <a:xfrm>
              <a:off x="8597058" y="501608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8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9" y="0"/>
                    <a:pt x="0" y="69"/>
                    <a:pt x="98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9" name="Google Shape;64299;p26"/>
            <p:cNvSpPr/>
            <p:nvPr/>
          </p:nvSpPr>
          <p:spPr>
            <a:xfrm>
              <a:off x="5372336" y="501373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2"/>
                  </a:moveTo>
                  <a:cubicBezTo>
                    <a:pt x="0" y="154"/>
                    <a:pt x="157" y="206"/>
                    <a:pt x="195" y="102"/>
                  </a:cubicBezTo>
                  <a:cubicBezTo>
                    <a:pt x="196" y="53"/>
                    <a:pt x="38" y="1"/>
                    <a:pt x="3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0" name="Google Shape;64300;p26"/>
            <p:cNvSpPr/>
            <p:nvPr/>
          </p:nvSpPr>
          <p:spPr>
            <a:xfrm>
              <a:off x="3204628" y="5004368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4"/>
                  </a:cubicBezTo>
                  <a:lnTo>
                    <a:pt x="569" y="142"/>
                  </a:lnTo>
                  <a:cubicBezTo>
                    <a:pt x="95" y="0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1" name="Google Shape;64301;p26"/>
            <p:cNvSpPr/>
            <p:nvPr/>
          </p:nvSpPr>
          <p:spPr>
            <a:xfrm>
              <a:off x="8056827" y="501138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2"/>
                    <a:pt x="6" y="3"/>
                    <a:pt x="1" y="91"/>
                  </a:cubicBezTo>
                  <a:cubicBezTo>
                    <a:pt x="151" y="71"/>
                    <a:pt x="382" y="87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2" name="Google Shape;64302;p26"/>
            <p:cNvSpPr/>
            <p:nvPr/>
          </p:nvSpPr>
          <p:spPr>
            <a:xfrm>
              <a:off x="5489441" y="50055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3"/>
                  </a:moveTo>
                  <a:cubicBezTo>
                    <a:pt x="194" y="54"/>
                    <a:pt x="37" y="0"/>
                    <a:pt x="1" y="103"/>
                  </a:cubicBezTo>
                  <a:cubicBezTo>
                    <a:pt x="1" y="154"/>
                    <a:pt x="156" y="206"/>
                    <a:pt x="19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3" name="Google Shape;64303;p26"/>
            <p:cNvSpPr/>
            <p:nvPr/>
          </p:nvSpPr>
          <p:spPr>
            <a:xfrm>
              <a:off x="1452729" y="5003134"/>
              <a:ext cx="23914" cy="10328"/>
            </a:xfrm>
            <a:custGeom>
              <a:avLst/>
              <a:gdLst/>
              <a:ahLst/>
              <a:cxnLst/>
              <a:rect l="l" t="t" r="r" b="b"/>
              <a:pathLst>
                <a:path w="670" h="343" extrusionOk="0">
                  <a:moveTo>
                    <a:pt x="670" y="92"/>
                  </a:moveTo>
                  <a:cubicBezTo>
                    <a:pt x="404" y="95"/>
                    <a:pt x="247" y="49"/>
                    <a:pt x="90" y="1"/>
                  </a:cubicBezTo>
                  <a:cubicBezTo>
                    <a:pt x="0" y="283"/>
                    <a:pt x="610" y="343"/>
                    <a:pt x="67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4" name="Google Shape;64304;p26"/>
            <p:cNvSpPr/>
            <p:nvPr/>
          </p:nvSpPr>
          <p:spPr>
            <a:xfrm>
              <a:off x="4205677" y="500509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5" name="Google Shape;64305;p26"/>
            <p:cNvSpPr/>
            <p:nvPr/>
          </p:nvSpPr>
          <p:spPr>
            <a:xfrm>
              <a:off x="1522614" y="4987447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2"/>
                  </a:moveTo>
                  <a:cubicBezTo>
                    <a:pt x="607" y="616"/>
                    <a:pt x="865" y="616"/>
                    <a:pt x="1413" y="522"/>
                  </a:cubicBezTo>
                  <a:cubicBezTo>
                    <a:pt x="1253" y="263"/>
                    <a:pt x="1102" y="1"/>
                    <a:pt x="252" y="67"/>
                  </a:cubicBezTo>
                  <a:cubicBezTo>
                    <a:pt x="90" y="174"/>
                    <a:pt x="0" y="311"/>
                    <a:pt x="62" y="5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6" name="Google Shape;64306;p26"/>
            <p:cNvSpPr/>
            <p:nvPr/>
          </p:nvSpPr>
          <p:spPr>
            <a:xfrm>
              <a:off x="2020337" y="499464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192" y="102"/>
                  </a:moveTo>
                  <a:cubicBezTo>
                    <a:pt x="192" y="50"/>
                    <a:pt x="39" y="1"/>
                    <a:pt x="2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7" name="Google Shape;64307;p26"/>
            <p:cNvSpPr/>
            <p:nvPr/>
          </p:nvSpPr>
          <p:spPr>
            <a:xfrm>
              <a:off x="4863121" y="4994914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3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8" name="Google Shape;64308;p26"/>
            <p:cNvSpPr/>
            <p:nvPr/>
          </p:nvSpPr>
          <p:spPr>
            <a:xfrm>
              <a:off x="2116740" y="4991813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5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9" name="Google Shape;64309;p26"/>
            <p:cNvSpPr/>
            <p:nvPr/>
          </p:nvSpPr>
          <p:spPr>
            <a:xfrm>
              <a:off x="1707105" y="4994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5"/>
                  </a:moveTo>
                  <a:cubicBezTo>
                    <a:pt x="151" y="142"/>
                    <a:pt x="391" y="71"/>
                    <a:pt x="293" y="24"/>
                  </a:cubicBezTo>
                  <a:cubicBezTo>
                    <a:pt x="239" y="1"/>
                    <a:pt x="1" y="67"/>
                    <a:pt x="101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0" name="Google Shape;64310;p26"/>
            <p:cNvSpPr/>
            <p:nvPr/>
          </p:nvSpPr>
          <p:spPr>
            <a:xfrm>
              <a:off x="5027339" y="4986785"/>
              <a:ext cx="21630" cy="6383"/>
            </a:xfrm>
            <a:custGeom>
              <a:avLst/>
              <a:gdLst/>
              <a:ahLst/>
              <a:cxnLst/>
              <a:rect l="l" t="t" r="r" b="b"/>
              <a:pathLst>
                <a:path w="606" h="212" extrusionOk="0">
                  <a:moveTo>
                    <a:pt x="606" y="181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2"/>
                    <a:pt x="606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1" name="Google Shape;64311;p26"/>
            <p:cNvSpPr/>
            <p:nvPr/>
          </p:nvSpPr>
          <p:spPr>
            <a:xfrm>
              <a:off x="3975179" y="4989525"/>
              <a:ext cx="13706" cy="2710"/>
            </a:xfrm>
            <a:custGeom>
              <a:avLst/>
              <a:gdLst/>
              <a:ahLst/>
              <a:cxnLst/>
              <a:rect l="l" t="t" r="r" b="b"/>
              <a:pathLst>
                <a:path w="384" h="90" extrusionOk="0">
                  <a:moveTo>
                    <a:pt x="1" y="90"/>
                  </a:moveTo>
                  <a:cubicBezTo>
                    <a:pt x="151" y="70"/>
                    <a:pt x="379" y="87"/>
                    <a:pt x="383" y="1"/>
                  </a:cubicBezTo>
                  <a:cubicBezTo>
                    <a:pt x="236" y="20"/>
                    <a:pt x="7" y="2"/>
                    <a:pt x="1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2" name="Google Shape;64312;p26"/>
            <p:cNvSpPr/>
            <p:nvPr/>
          </p:nvSpPr>
          <p:spPr>
            <a:xfrm>
              <a:off x="2216428" y="498874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0"/>
                    <a:pt x="392" y="73"/>
                    <a:pt x="292" y="27"/>
                  </a:cubicBezTo>
                  <a:cubicBezTo>
                    <a:pt x="238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3" name="Google Shape;64313;p26"/>
            <p:cNvSpPr/>
            <p:nvPr/>
          </p:nvSpPr>
          <p:spPr>
            <a:xfrm>
              <a:off x="8531814" y="4986695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3"/>
                    <a:pt x="5" y="5"/>
                    <a:pt x="1" y="92"/>
                  </a:cubicBezTo>
                  <a:cubicBezTo>
                    <a:pt x="150" y="73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4" name="Google Shape;64314;p26"/>
            <p:cNvSpPr/>
            <p:nvPr/>
          </p:nvSpPr>
          <p:spPr>
            <a:xfrm>
              <a:off x="5537625" y="497817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3" y="104"/>
                  </a:moveTo>
                  <a:cubicBezTo>
                    <a:pt x="195" y="54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5" name="Google Shape;64315;p26"/>
            <p:cNvSpPr/>
            <p:nvPr/>
          </p:nvSpPr>
          <p:spPr>
            <a:xfrm>
              <a:off x="2075409" y="4978565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83" y="88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6" name="Google Shape;64316;p26"/>
            <p:cNvSpPr/>
            <p:nvPr/>
          </p:nvSpPr>
          <p:spPr>
            <a:xfrm>
              <a:off x="1497166" y="4975434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0"/>
                    <a:pt x="3" y="105"/>
                  </a:cubicBezTo>
                  <a:cubicBezTo>
                    <a:pt x="1" y="153"/>
                    <a:pt x="159" y="208"/>
                    <a:pt x="196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7" name="Google Shape;64317;p26"/>
            <p:cNvSpPr/>
            <p:nvPr/>
          </p:nvSpPr>
          <p:spPr>
            <a:xfrm>
              <a:off x="4357046" y="497507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0" y="70"/>
                    <a:pt x="101" y="117"/>
                  </a:cubicBezTo>
                  <a:cubicBezTo>
                    <a:pt x="153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8" name="Google Shape;64318;p26"/>
            <p:cNvSpPr/>
            <p:nvPr/>
          </p:nvSpPr>
          <p:spPr>
            <a:xfrm>
              <a:off x="2488971" y="4966341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1"/>
                    <a:pt x="1" y="540"/>
                    <a:pt x="563" y="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9" name="Google Shape;64319;p26"/>
            <p:cNvSpPr/>
            <p:nvPr/>
          </p:nvSpPr>
          <p:spPr>
            <a:xfrm>
              <a:off x="6600921" y="49723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2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0" name="Google Shape;64320;p26"/>
            <p:cNvSpPr/>
            <p:nvPr/>
          </p:nvSpPr>
          <p:spPr>
            <a:xfrm>
              <a:off x="6249856" y="497233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6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6" y="142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1" name="Google Shape;64321;p26"/>
            <p:cNvSpPr/>
            <p:nvPr/>
          </p:nvSpPr>
          <p:spPr>
            <a:xfrm>
              <a:off x="2271250" y="4964896"/>
              <a:ext cx="25734" cy="8250"/>
            </a:xfrm>
            <a:custGeom>
              <a:avLst/>
              <a:gdLst/>
              <a:ahLst/>
              <a:cxnLst/>
              <a:rect l="l" t="t" r="r" b="b"/>
              <a:pathLst>
                <a:path w="721" h="274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6"/>
                    <a:pt x="720" y="16"/>
                    <a:pt x="492" y="0"/>
                  </a:cubicBezTo>
                  <a:cubicBezTo>
                    <a:pt x="477" y="143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2" name="Google Shape;64322;p26"/>
            <p:cNvSpPr/>
            <p:nvPr/>
          </p:nvSpPr>
          <p:spPr>
            <a:xfrm>
              <a:off x="2670678" y="4966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5" y="142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3" name="Google Shape;64323;p26"/>
            <p:cNvSpPr/>
            <p:nvPr/>
          </p:nvSpPr>
          <p:spPr>
            <a:xfrm>
              <a:off x="4317214" y="4956044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5"/>
                  </a:moveTo>
                  <a:lnTo>
                    <a:pt x="829" y="23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2"/>
                    <a:pt x="327" y="411"/>
                    <a:pt x="829" y="3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4" name="Google Shape;64324;p26"/>
            <p:cNvSpPr/>
            <p:nvPr/>
          </p:nvSpPr>
          <p:spPr>
            <a:xfrm>
              <a:off x="1414718" y="4958362"/>
              <a:ext cx="27519" cy="11291"/>
            </a:xfrm>
            <a:custGeom>
              <a:avLst/>
              <a:gdLst/>
              <a:ahLst/>
              <a:cxnLst/>
              <a:rect l="l" t="t" r="r" b="b"/>
              <a:pathLst>
                <a:path w="771" h="375" extrusionOk="0">
                  <a:moveTo>
                    <a:pt x="770" y="308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9"/>
                    <a:pt x="243" y="374"/>
                    <a:pt x="770" y="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5" name="Google Shape;64325;p26"/>
            <p:cNvSpPr/>
            <p:nvPr/>
          </p:nvSpPr>
          <p:spPr>
            <a:xfrm>
              <a:off x="1855119" y="4947915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1"/>
                    <a:pt x="1157" y="563"/>
                  </a:cubicBezTo>
                  <a:lnTo>
                    <a:pt x="1157" y="110"/>
                  </a:lnTo>
                  <a:cubicBezTo>
                    <a:pt x="819" y="164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6" name="Google Shape;64326;p26"/>
            <p:cNvSpPr/>
            <p:nvPr/>
          </p:nvSpPr>
          <p:spPr>
            <a:xfrm>
              <a:off x="857033" y="4948457"/>
              <a:ext cx="45865" cy="16741"/>
            </a:xfrm>
            <a:custGeom>
              <a:avLst/>
              <a:gdLst/>
              <a:ahLst/>
              <a:cxnLst/>
              <a:rect l="l" t="t" r="r" b="b"/>
              <a:pathLst>
                <a:path w="1285" h="556" extrusionOk="0">
                  <a:moveTo>
                    <a:pt x="965" y="1"/>
                  </a:moveTo>
                  <a:cubicBezTo>
                    <a:pt x="361" y="18"/>
                    <a:pt x="38" y="171"/>
                    <a:pt x="0" y="454"/>
                  </a:cubicBezTo>
                  <a:cubicBezTo>
                    <a:pt x="365" y="433"/>
                    <a:pt x="426" y="556"/>
                    <a:pt x="776" y="545"/>
                  </a:cubicBezTo>
                  <a:cubicBezTo>
                    <a:pt x="901" y="355"/>
                    <a:pt x="1285" y="142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7" name="Google Shape;64327;p26"/>
            <p:cNvSpPr/>
            <p:nvPr/>
          </p:nvSpPr>
          <p:spPr>
            <a:xfrm>
              <a:off x="5613399" y="4953967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7" y="165"/>
                    <a:pt x="418" y="15"/>
                    <a:pt x="193" y="1"/>
                  </a:cubicBezTo>
                  <a:cubicBezTo>
                    <a:pt x="180" y="57"/>
                    <a:pt x="163" y="108"/>
                    <a:pt x="0" y="93"/>
                  </a:cubicBezTo>
                  <a:cubicBezTo>
                    <a:pt x="21" y="200"/>
                    <a:pt x="56" y="305"/>
                    <a:pt x="383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8" name="Google Shape;64328;p26"/>
            <p:cNvSpPr/>
            <p:nvPr/>
          </p:nvSpPr>
          <p:spPr>
            <a:xfrm>
              <a:off x="2477942" y="495869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0" y="68"/>
                    <a:pt x="102" y="115"/>
                  </a:cubicBezTo>
                  <a:cubicBezTo>
                    <a:pt x="154" y="141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9" name="Google Shape;64329;p26"/>
            <p:cNvSpPr/>
            <p:nvPr/>
          </p:nvSpPr>
          <p:spPr>
            <a:xfrm>
              <a:off x="4119731" y="495357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5"/>
                  </a:moveTo>
                  <a:cubicBezTo>
                    <a:pt x="193" y="51"/>
                    <a:pt x="38" y="1"/>
                    <a:pt x="0" y="105"/>
                  </a:cubicBezTo>
                  <a:cubicBezTo>
                    <a:pt x="0" y="153"/>
                    <a:pt x="157" y="207"/>
                    <a:pt x="193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0" name="Google Shape;64330;p26"/>
            <p:cNvSpPr/>
            <p:nvPr/>
          </p:nvSpPr>
          <p:spPr>
            <a:xfrm>
              <a:off x="2264540" y="495318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1"/>
                    <a:pt x="395" y="74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1" name="Google Shape;64331;p26"/>
            <p:cNvSpPr/>
            <p:nvPr/>
          </p:nvSpPr>
          <p:spPr>
            <a:xfrm>
              <a:off x="3706633" y="4951227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41" y="21"/>
                    <a:pt x="7" y="3"/>
                    <a:pt x="1" y="89"/>
                  </a:cubicBezTo>
                  <a:cubicBezTo>
                    <a:pt x="154" y="69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2" name="Google Shape;64332;p26"/>
            <p:cNvSpPr/>
            <p:nvPr/>
          </p:nvSpPr>
          <p:spPr>
            <a:xfrm>
              <a:off x="4501669" y="494773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6"/>
                  </a:moveTo>
                  <a:cubicBezTo>
                    <a:pt x="153" y="140"/>
                    <a:pt x="392" y="73"/>
                    <a:pt x="291" y="25"/>
                  </a:cubicBezTo>
                  <a:cubicBezTo>
                    <a:pt x="238" y="0"/>
                    <a:pt x="0" y="68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3" name="Google Shape;64333;p26"/>
            <p:cNvSpPr/>
            <p:nvPr/>
          </p:nvSpPr>
          <p:spPr>
            <a:xfrm>
              <a:off x="3414103" y="494773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1" y="0"/>
                    <a:pt x="1" y="68"/>
                    <a:pt x="100" y="116"/>
                  </a:cubicBezTo>
                  <a:cubicBezTo>
                    <a:pt x="152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4" name="Google Shape;64334;p26"/>
            <p:cNvSpPr/>
            <p:nvPr/>
          </p:nvSpPr>
          <p:spPr>
            <a:xfrm>
              <a:off x="7082796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6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5" name="Google Shape;64335;p26"/>
            <p:cNvSpPr/>
            <p:nvPr/>
          </p:nvSpPr>
          <p:spPr>
            <a:xfrm>
              <a:off x="2457348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6" name="Google Shape;64336;p26"/>
            <p:cNvSpPr/>
            <p:nvPr/>
          </p:nvSpPr>
          <p:spPr>
            <a:xfrm>
              <a:off x="5640810" y="493749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7" name="Google Shape;64337;p26"/>
            <p:cNvSpPr/>
            <p:nvPr/>
          </p:nvSpPr>
          <p:spPr>
            <a:xfrm>
              <a:off x="4487357" y="492665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5"/>
                    <a:pt x="89" y="406"/>
                    <a:pt x="692" y="362"/>
                  </a:cubicBezTo>
                  <a:cubicBezTo>
                    <a:pt x="745" y="154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8" name="Google Shape;64338;p26"/>
            <p:cNvSpPr/>
            <p:nvPr/>
          </p:nvSpPr>
          <p:spPr>
            <a:xfrm>
              <a:off x="3352142" y="493403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7"/>
                  </a:moveTo>
                  <a:cubicBezTo>
                    <a:pt x="151" y="143"/>
                    <a:pt x="392" y="73"/>
                    <a:pt x="293" y="26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9" name="Google Shape;64339;p26"/>
            <p:cNvSpPr/>
            <p:nvPr/>
          </p:nvSpPr>
          <p:spPr>
            <a:xfrm>
              <a:off x="7844246" y="4916271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6"/>
                  </a:moveTo>
                  <a:cubicBezTo>
                    <a:pt x="506" y="349"/>
                    <a:pt x="994" y="336"/>
                    <a:pt x="943" y="71"/>
                  </a:cubicBezTo>
                  <a:cubicBezTo>
                    <a:pt x="1" y="1"/>
                    <a:pt x="75" y="634"/>
                    <a:pt x="558" y="6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0" name="Google Shape;64340;p26"/>
            <p:cNvSpPr/>
            <p:nvPr/>
          </p:nvSpPr>
          <p:spPr>
            <a:xfrm>
              <a:off x="2677566" y="493138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4"/>
                  </a:moveTo>
                  <a:cubicBezTo>
                    <a:pt x="156" y="140"/>
                    <a:pt x="395" y="69"/>
                    <a:pt x="294" y="22"/>
                  </a:cubicBezTo>
                  <a:cubicBezTo>
                    <a:pt x="242" y="0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1" name="Google Shape;64341;p26"/>
            <p:cNvSpPr/>
            <p:nvPr/>
          </p:nvSpPr>
          <p:spPr>
            <a:xfrm>
              <a:off x="1872216" y="493138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2" name="Google Shape;64342;p26"/>
            <p:cNvSpPr/>
            <p:nvPr/>
          </p:nvSpPr>
          <p:spPr>
            <a:xfrm>
              <a:off x="4920656" y="4915699"/>
              <a:ext cx="34229" cy="17193"/>
            </a:xfrm>
            <a:custGeom>
              <a:avLst/>
              <a:gdLst/>
              <a:ahLst/>
              <a:cxnLst/>
              <a:rect l="l" t="t" r="r" b="b"/>
              <a:pathLst>
                <a:path w="959" h="571" extrusionOk="0">
                  <a:moveTo>
                    <a:pt x="704" y="545"/>
                  </a:moveTo>
                  <a:cubicBezTo>
                    <a:pt x="863" y="440"/>
                    <a:pt x="958" y="302"/>
                    <a:pt x="894" y="92"/>
                  </a:cubicBezTo>
                  <a:cubicBezTo>
                    <a:pt x="627" y="94"/>
                    <a:pt x="469" y="47"/>
                    <a:pt x="313" y="0"/>
                  </a:cubicBezTo>
                  <a:cubicBezTo>
                    <a:pt x="0" y="146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3" name="Google Shape;64343;p26"/>
            <p:cNvSpPr/>
            <p:nvPr/>
          </p:nvSpPr>
          <p:spPr>
            <a:xfrm>
              <a:off x="2716149" y="491985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7"/>
                  </a:moveTo>
                  <a:lnTo>
                    <a:pt x="563" y="135"/>
                  </a:lnTo>
                  <a:cubicBezTo>
                    <a:pt x="0" y="1"/>
                    <a:pt x="0" y="540"/>
                    <a:pt x="563" y="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4" name="Google Shape;64344;p26"/>
            <p:cNvSpPr/>
            <p:nvPr/>
          </p:nvSpPr>
          <p:spPr>
            <a:xfrm>
              <a:off x="6518365" y="492587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6"/>
                  </a:moveTo>
                  <a:cubicBezTo>
                    <a:pt x="236" y="0"/>
                    <a:pt x="0" y="69"/>
                    <a:pt x="101" y="115"/>
                  </a:cubicBezTo>
                  <a:cubicBezTo>
                    <a:pt x="151" y="140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5" name="Google Shape;64345;p26"/>
            <p:cNvSpPr/>
            <p:nvPr/>
          </p:nvSpPr>
          <p:spPr>
            <a:xfrm>
              <a:off x="2631667" y="4921148"/>
              <a:ext cx="21951" cy="8732"/>
            </a:xfrm>
            <a:custGeom>
              <a:avLst/>
              <a:gdLst/>
              <a:ahLst/>
              <a:cxnLst/>
              <a:rect l="l" t="t" r="r" b="b"/>
              <a:pathLst>
                <a:path w="615" h="290" extrusionOk="0">
                  <a:moveTo>
                    <a:pt x="614" y="272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199"/>
                    <a:pt x="194" y="289"/>
                    <a:pt x="614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6" name="Google Shape;64346;p26"/>
            <p:cNvSpPr/>
            <p:nvPr/>
          </p:nvSpPr>
          <p:spPr>
            <a:xfrm>
              <a:off x="1833597" y="491843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3"/>
                    <a:pt x="0" y="315"/>
                    <a:pt x="410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7" name="Google Shape;64347;p26"/>
            <p:cNvSpPr/>
            <p:nvPr/>
          </p:nvSpPr>
          <p:spPr>
            <a:xfrm>
              <a:off x="1600565" y="4923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0" y="88"/>
                    <a:pt x="385" y="1"/>
                  </a:cubicBezTo>
                  <a:cubicBezTo>
                    <a:pt x="235" y="21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8" name="Google Shape;64348;p26"/>
            <p:cNvSpPr/>
            <p:nvPr/>
          </p:nvSpPr>
          <p:spPr>
            <a:xfrm>
              <a:off x="8380302" y="491804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4"/>
                  </a:moveTo>
                  <a:cubicBezTo>
                    <a:pt x="195" y="53"/>
                    <a:pt x="39" y="0"/>
                    <a:pt x="1" y="104"/>
                  </a:cubicBezTo>
                  <a:cubicBezTo>
                    <a:pt x="1" y="153"/>
                    <a:pt x="159" y="205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9" name="Google Shape;64349;p26"/>
            <p:cNvSpPr/>
            <p:nvPr/>
          </p:nvSpPr>
          <p:spPr>
            <a:xfrm>
              <a:off x="7447531" y="49203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0" y="115"/>
                  </a:cubicBezTo>
                  <a:cubicBezTo>
                    <a:pt x="153" y="141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0" name="Google Shape;64350;p26"/>
            <p:cNvSpPr/>
            <p:nvPr/>
          </p:nvSpPr>
          <p:spPr>
            <a:xfrm>
              <a:off x="2288775" y="4918258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5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0"/>
                    <a:pt x="85" y="74"/>
                    <a:pt x="1" y="1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1" name="Google Shape;64351;p26"/>
            <p:cNvSpPr/>
            <p:nvPr/>
          </p:nvSpPr>
          <p:spPr>
            <a:xfrm>
              <a:off x="2653688" y="4912929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2" y="93"/>
                    <a:pt x="349" y="19"/>
                    <a:pt x="192" y="1"/>
                  </a:cubicBezTo>
                  <a:cubicBezTo>
                    <a:pt x="192" y="92"/>
                    <a:pt x="35" y="108"/>
                    <a:pt x="0" y="184"/>
                  </a:cubicBezTo>
                  <a:cubicBezTo>
                    <a:pt x="192" y="182"/>
                    <a:pt x="230" y="257"/>
                    <a:pt x="385" y="274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2" name="Google Shape;64352;p26"/>
            <p:cNvSpPr/>
            <p:nvPr/>
          </p:nvSpPr>
          <p:spPr>
            <a:xfrm>
              <a:off x="6129967" y="4905462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2" y="506"/>
                    <a:pt x="742" y="1"/>
                    <a:pt x="1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3" name="Google Shape;64353;p26"/>
            <p:cNvSpPr/>
            <p:nvPr/>
          </p:nvSpPr>
          <p:spPr>
            <a:xfrm>
              <a:off x="5500577" y="4901999"/>
              <a:ext cx="35086" cy="16470"/>
            </a:xfrm>
            <a:custGeom>
              <a:avLst/>
              <a:gdLst/>
              <a:ahLst/>
              <a:cxnLst/>
              <a:rect l="l" t="t" r="r" b="b"/>
              <a:pathLst>
                <a:path w="983" h="547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8"/>
                    <a:pt x="408" y="389"/>
                    <a:pt x="654" y="547"/>
                  </a:cubicBezTo>
                  <a:cubicBezTo>
                    <a:pt x="647" y="331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4" name="Google Shape;64354;p26"/>
            <p:cNvSpPr/>
            <p:nvPr/>
          </p:nvSpPr>
          <p:spPr>
            <a:xfrm>
              <a:off x="2904781" y="49094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6"/>
                  </a:moveTo>
                  <a:cubicBezTo>
                    <a:pt x="237" y="1"/>
                    <a:pt x="1" y="70"/>
                    <a:pt x="99" y="116"/>
                  </a:cubicBezTo>
                  <a:cubicBezTo>
                    <a:pt x="152" y="142"/>
                    <a:pt x="390" y="71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5" name="Google Shape;64355;p26"/>
            <p:cNvSpPr/>
            <p:nvPr/>
          </p:nvSpPr>
          <p:spPr>
            <a:xfrm>
              <a:off x="7588799" y="4901999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581" y="2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6" name="Google Shape;64356;p26"/>
            <p:cNvSpPr/>
            <p:nvPr/>
          </p:nvSpPr>
          <p:spPr>
            <a:xfrm>
              <a:off x="8270157" y="4901578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5"/>
                  </a:moveTo>
                  <a:cubicBezTo>
                    <a:pt x="197" y="54"/>
                    <a:pt x="39" y="1"/>
                    <a:pt x="1" y="105"/>
                  </a:cubicBezTo>
                  <a:cubicBezTo>
                    <a:pt x="1" y="156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7" name="Google Shape;64357;p26"/>
            <p:cNvSpPr/>
            <p:nvPr/>
          </p:nvSpPr>
          <p:spPr>
            <a:xfrm>
              <a:off x="5079699" y="48984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4" y="118"/>
                  </a:moveTo>
                  <a:cubicBezTo>
                    <a:pt x="157" y="143"/>
                    <a:pt x="393" y="75"/>
                    <a:pt x="296" y="27"/>
                  </a:cubicBezTo>
                  <a:cubicBezTo>
                    <a:pt x="242" y="0"/>
                    <a:pt x="1" y="70"/>
                    <a:pt x="104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8" name="Google Shape;64358;p26"/>
            <p:cNvSpPr/>
            <p:nvPr/>
          </p:nvSpPr>
          <p:spPr>
            <a:xfrm>
              <a:off x="1336624" y="4876046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1"/>
                  </a:moveTo>
                  <a:cubicBezTo>
                    <a:pt x="587" y="701"/>
                    <a:pt x="336" y="929"/>
                    <a:pt x="836" y="863"/>
                  </a:cubicBezTo>
                  <a:cubicBezTo>
                    <a:pt x="1462" y="634"/>
                    <a:pt x="634" y="0"/>
                    <a:pt x="63" y="317"/>
                  </a:cubicBezTo>
                  <a:cubicBezTo>
                    <a:pt x="0" y="497"/>
                    <a:pt x="336" y="495"/>
                    <a:pt x="450" y="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9" name="Google Shape;64359;p26"/>
            <p:cNvSpPr/>
            <p:nvPr/>
          </p:nvSpPr>
          <p:spPr>
            <a:xfrm>
              <a:off x="7003667" y="4893840"/>
              <a:ext cx="13884" cy="5450"/>
            </a:xfrm>
            <a:custGeom>
              <a:avLst/>
              <a:gdLst/>
              <a:ahLst/>
              <a:cxnLst/>
              <a:rect l="l" t="t" r="r" b="b"/>
              <a:pathLst>
                <a:path w="389" h="181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0" name="Google Shape;64360;p26"/>
            <p:cNvSpPr/>
            <p:nvPr/>
          </p:nvSpPr>
          <p:spPr>
            <a:xfrm>
              <a:off x="2917987" y="4891100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2"/>
                  </a:moveTo>
                  <a:cubicBezTo>
                    <a:pt x="825" y="27"/>
                    <a:pt x="294" y="95"/>
                    <a:pt x="115" y="0"/>
                  </a:cubicBezTo>
                  <a:cubicBezTo>
                    <a:pt x="0" y="235"/>
                    <a:pt x="192" y="326"/>
                    <a:pt x="692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1" name="Google Shape;64361;p26"/>
            <p:cNvSpPr/>
            <p:nvPr/>
          </p:nvSpPr>
          <p:spPr>
            <a:xfrm>
              <a:off x="1610666" y="489579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3" y="142"/>
                    <a:pt x="392" y="72"/>
                    <a:pt x="294" y="24"/>
                  </a:cubicBezTo>
                  <a:cubicBezTo>
                    <a:pt x="239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2" name="Google Shape;64362;p26"/>
            <p:cNvSpPr/>
            <p:nvPr/>
          </p:nvSpPr>
          <p:spPr>
            <a:xfrm>
              <a:off x="2818835" y="4890739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1" y="103"/>
                  </a:moveTo>
                  <a:cubicBezTo>
                    <a:pt x="194" y="53"/>
                    <a:pt x="36" y="0"/>
                    <a:pt x="0" y="103"/>
                  </a:cubicBezTo>
                  <a:cubicBezTo>
                    <a:pt x="0" y="153"/>
                    <a:pt x="154" y="204"/>
                    <a:pt x="191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3" name="Google Shape;64363;p26"/>
            <p:cNvSpPr/>
            <p:nvPr/>
          </p:nvSpPr>
          <p:spPr>
            <a:xfrm>
              <a:off x="1004940" y="489305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2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4" name="Google Shape;64364;p26"/>
            <p:cNvSpPr/>
            <p:nvPr/>
          </p:nvSpPr>
          <p:spPr>
            <a:xfrm>
              <a:off x="660834" y="489305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5" name="Google Shape;64365;p26"/>
            <p:cNvSpPr/>
            <p:nvPr/>
          </p:nvSpPr>
          <p:spPr>
            <a:xfrm>
              <a:off x="492262" y="4884837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7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8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6" name="Google Shape;64366;p26"/>
            <p:cNvSpPr/>
            <p:nvPr/>
          </p:nvSpPr>
          <p:spPr>
            <a:xfrm>
              <a:off x="2089293" y="4883543"/>
              <a:ext cx="38726" cy="12616"/>
            </a:xfrm>
            <a:custGeom>
              <a:avLst/>
              <a:gdLst/>
              <a:ahLst/>
              <a:cxnLst/>
              <a:rect l="l" t="t" r="r" b="b"/>
              <a:pathLst>
                <a:path w="1085" h="419" extrusionOk="0">
                  <a:moveTo>
                    <a:pt x="962" y="342"/>
                  </a:moveTo>
                  <a:cubicBezTo>
                    <a:pt x="1085" y="122"/>
                    <a:pt x="42" y="0"/>
                    <a:pt x="0" y="158"/>
                  </a:cubicBezTo>
                  <a:cubicBezTo>
                    <a:pt x="366" y="199"/>
                    <a:pt x="347" y="418"/>
                    <a:pt x="962" y="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7" name="Google Shape;64367;p26"/>
            <p:cNvSpPr/>
            <p:nvPr/>
          </p:nvSpPr>
          <p:spPr>
            <a:xfrm>
              <a:off x="8662517" y="488833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3"/>
                    <a:pt x="0" y="92"/>
                  </a:cubicBezTo>
                  <a:cubicBezTo>
                    <a:pt x="150" y="72"/>
                    <a:pt x="381" y="88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8" name="Google Shape;64368;p26"/>
            <p:cNvSpPr/>
            <p:nvPr/>
          </p:nvSpPr>
          <p:spPr>
            <a:xfrm>
              <a:off x="216150" y="4885590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9" name="Google Shape;64369;p26"/>
            <p:cNvSpPr/>
            <p:nvPr/>
          </p:nvSpPr>
          <p:spPr>
            <a:xfrm>
              <a:off x="5585845" y="4879779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3"/>
                  </a:moveTo>
                  <a:cubicBezTo>
                    <a:pt x="191" y="52"/>
                    <a:pt x="36" y="0"/>
                    <a:pt x="1" y="103"/>
                  </a:cubicBezTo>
                  <a:cubicBezTo>
                    <a:pt x="1" y="154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0" name="Google Shape;64370;p26"/>
            <p:cNvSpPr/>
            <p:nvPr/>
          </p:nvSpPr>
          <p:spPr>
            <a:xfrm>
              <a:off x="4711609" y="488011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1" name="Google Shape;64371;p26"/>
            <p:cNvSpPr/>
            <p:nvPr/>
          </p:nvSpPr>
          <p:spPr>
            <a:xfrm>
              <a:off x="2436575" y="4866592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50"/>
                  </a:moveTo>
                  <a:cubicBezTo>
                    <a:pt x="1132" y="1"/>
                    <a:pt x="0" y="214"/>
                    <a:pt x="102" y="540"/>
                  </a:cubicBezTo>
                  <a:cubicBezTo>
                    <a:pt x="648" y="616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2" name="Google Shape;64372;p26"/>
            <p:cNvSpPr/>
            <p:nvPr/>
          </p:nvSpPr>
          <p:spPr>
            <a:xfrm>
              <a:off x="96404" y="487932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4"/>
                    <a:pt x="393" y="74"/>
                    <a:pt x="29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3" name="Google Shape;64373;p26"/>
            <p:cNvSpPr/>
            <p:nvPr/>
          </p:nvSpPr>
          <p:spPr>
            <a:xfrm>
              <a:off x="7664466" y="4874661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4" name="Google Shape;64374;p26"/>
            <p:cNvSpPr/>
            <p:nvPr/>
          </p:nvSpPr>
          <p:spPr>
            <a:xfrm>
              <a:off x="5224358" y="487664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5" name="Google Shape;64375;p26"/>
            <p:cNvSpPr/>
            <p:nvPr/>
          </p:nvSpPr>
          <p:spPr>
            <a:xfrm>
              <a:off x="4645900" y="4866441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7"/>
                    <a:pt x="1" y="447"/>
                    <a:pt x="493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6" name="Google Shape;64376;p26"/>
            <p:cNvSpPr/>
            <p:nvPr/>
          </p:nvSpPr>
          <p:spPr>
            <a:xfrm>
              <a:off x="7213500" y="48656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4" y="72"/>
                    <a:pt x="295" y="27"/>
                  </a:cubicBezTo>
                  <a:cubicBezTo>
                    <a:pt x="240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7" name="Google Shape;64377;p26"/>
            <p:cNvSpPr/>
            <p:nvPr/>
          </p:nvSpPr>
          <p:spPr>
            <a:xfrm>
              <a:off x="3362600" y="4860931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4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8" name="Google Shape;64378;p26"/>
            <p:cNvSpPr/>
            <p:nvPr/>
          </p:nvSpPr>
          <p:spPr>
            <a:xfrm>
              <a:off x="2429865" y="486565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5"/>
                    <a:pt x="29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9" name="Google Shape;64379;p26"/>
            <p:cNvSpPr/>
            <p:nvPr/>
          </p:nvSpPr>
          <p:spPr>
            <a:xfrm>
              <a:off x="1813895" y="4863370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4"/>
                    <a:pt x="192" y="103"/>
                  </a:cubicBezTo>
                  <a:cubicBezTo>
                    <a:pt x="192" y="53"/>
                    <a:pt x="37" y="1"/>
                    <a:pt x="2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0" name="Google Shape;64380;p26"/>
            <p:cNvSpPr/>
            <p:nvPr/>
          </p:nvSpPr>
          <p:spPr>
            <a:xfrm>
              <a:off x="6449480" y="4862918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6"/>
                  </a:moveTo>
                  <a:cubicBezTo>
                    <a:pt x="241" y="0"/>
                    <a:pt x="1" y="69"/>
                    <a:pt x="103" y="118"/>
                  </a:cubicBezTo>
                  <a:cubicBezTo>
                    <a:pt x="155" y="142"/>
                    <a:pt x="395" y="75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1" name="Google Shape;64381;p26"/>
            <p:cNvSpPr/>
            <p:nvPr/>
          </p:nvSpPr>
          <p:spPr>
            <a:xfrm>
              <a:off x="5866989" y="4856626"/>
              <a:ext cx="8959" cy="11502"/>
            </a:xfrm>
            <a:custGeom>
              <a:avLst/>
              <a:gdLst/>
              <a:ahLst/>
              <a:cxnLst/>
              <a:rect l="l" t="t" r="r" b="b"/>
              <a:pathLst>
                <a:path w="251" h="382" extrusionOk="0">
                  <a:moveTo>
                    <a:pt x="223" y="235"/>
                  </a:moveTo>
                  <a:cubicBezTo>
                    <a:pt x="251" y="141"/>
                    <a:pt x="72" y="0"/>
                    <a:pt x="29" y="144"/>
                  </a:cubicBezTo>
                  <a:cubicBezTo>
                    <a:pt x="0" y="240"/>
                    <a:pt x="179" y="381"/>
                    <a:pt x="223" y="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2" name="Google Shape;64382;p26"/>
            <p:cNvSpPr/>
            <p:nvPr/>
          </p:nvSpPr>
          <p:spPr>
            <a:xfrm>
              <a:off x="0" y="4860269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5"/>
                  </a:moveTo>
                  <a:cubicBezTo>
                    <a:pt x="242" y="1"/>
                    <a:pt x="1" y="69"/>
                    <a:pt x="102" y="117"/>
                  </a:cubicBezTo>
                  <a:cubicBezTo>
                    <a:pt x="157" y="140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3" name="Google Shape;64383;p26"/>
            <p:cNvSpPr/>
            <p:nvPr/>
          </p:nvSpPr>
          <p:spPr>
            <a:xfrm>
              <a:off x="4477577" y="4858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69"/>
                    <a:pt x="383" y="88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4" name="Google Shape;64384;p26"/>
            <p:cNvSpPr/>
            <p:nvPr/>
          </p:nvSpPr>
          <p:spPr>
            <a:xfrm>
              <a:off x="6645785" y="484970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5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0" y="152"/>
                    <a:pt x="157" y="204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5" name="Google Shape;64385;p26"/>
            <p:cNvSpPr/>
            <p:nvPr/>
          </p:nvSpPr>
          <p:spPr>
            <a:xfrm>
              <a:off x="4591006" y="4852019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7"/>
                  </a:moveTo>
                  <a:cubicBezTo>
                    <a:pt x="241" y="1"/>
                    <a:pt x="1" y="71"/>
                    <a:pt x="103" y="117"/>
                  </a:cubicBezTo>
                  <a:cubicBezTo>
                    <a:pt x="156" y="143"/>
                    <a:pt x="395" y="74"/>
                    <a:pt x="29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6" name="Google Shape;64386;p26"/>
            <p:cNvSpPr/>
            <p:nvPr/>
          </p:nvSpPr>
          <p:spPr>
            <a:xfrm>
              <a:off x="2626027" y="4847292"/>
              <a:ext cx="15134" cy="9274"/>
            </a:xfrm>
            <a:custGeom>
              <a:avLst/>
              <a:gdLst/>
              <a:ahLst/>
              <a:cxnLst/>
              <a:rect l="l" t="t" r="r" b="b"/>
              <a:pathLst>
                <a:path w="424" h="308" extrusionOk="0">
                  <a:moveTo>
                    <a:pt x="387" y="274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3"/>
                    <a:pt x="58" y="308"/>
                    <a:pt x="387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7" name="Google Shape;64387;p26"/>
            <p:cNvSpPr/>
            <p:nvPr/>
          </p:nvSpPr>
          <p:spPr>
            <a:xfrm>
              <a:off x="2557178" y="4852802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8" name="Google Shape;64388;p26"/>
            <p:cNvSpPr/>
            <p:nvPr/>
          </p:nvSpPr>
          <p:spPr>
            <a:xfrm>
              <a:off x="2515989" y="4841060"/>
              <a:ext cx="30410" cy="11773"/>
            </a:xfrm>
            <a:custGeom>
              <a:avLst/>
              <a:gdLst/>
              <a:ahLst/>
              <a:cxnLst/>
              <a:rect l="l" t="t" r="r" b="b"/>
              <a:pathLst>
                <a:path w="852" h="391" extrusionOk="0">
                  <a:moveTo>
                    <a:pt x="771" y="26"/>
                  </a:moveTo>
                  <a:cubicBezTo>
                    <a:pt x="334" y="0"/>
                    <a:pt x="48" y="47"/>
                    <a:pt x="1" y="208"/>
                  </a:cubicBezTo>
                  <a:cubicBezTo>
                    <a:pt x="275" y="229"/>
                    <a:pt x="324" y="358"/>
                    <a:pt x="578" y="391"/>
                  </a:cubicBezTo>
                  <a:cubicBezTo>
                    <a:pt x="638" y="268"/>
                    <a:pt x="852" y="216"/>
                    <a:pt x="77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9" name="Google Shape;64389;p26"/>
            <p:cNvSpPr/>
            <p:nvPr/>
          </p:nvSpPr>
          <p:spPr>
            <a:xfrm>
              <a:off x="4019794" y="484109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0"/>
                    <a:pt x="392" y="71"/>
                    <a:pt x="293" y="25"/>
                  </a:cubicBezTo>
                  <a:cubicBezTo>
                    <a:pt x="240" y="1"/>
                    <a:pt x="0" y="70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0" name="Google Shape;64390;p26"/>
            <p:cNvSpPr/>
            <p:nvPr/>
          </p:nvSpPr>
          <p:spPr>
            <a:xfrm>
              <a:off x="7210252" y="4835791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3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1" name="Google Shape;64391;p26"/>
            <p:cNvSpPr/>
            <p:nvPr/>
          </p:nvSpPr>
          <p:spPr>
            <a:xfrm>
              <a:off x="5933233" y="48356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8"/>
                    <a:pt x="102" y="115"/>
                  </a:cubicBezTo>
                  <a:cubicBezTo>
                    <a:pt x="153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2" name="Google Shape;64392;p26"/>
            <p:cNvSpPr/>
            <p:nvPr/>
          </p:nvSpPr>
          <p:spPr>
            <a:xfrm>
              <a:off x="2897428" y="4828113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8"/>
                    <a:pt x="644" y="24"/>
                    <a:pt x="305" y="1"/>
                  </a:cubicBezTo>
                  <a:cubicBezTo>
                    <a:pt x="1" y="138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3" name="Google Shape;64393;p26"/>
            <p:cNvSpPr/>
            <p:nvPr/>
          </p:nvSpPr>
          <p:spPr>
            <a:xfrm>
              <a:off x="2116348" y="4822663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6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5"/>
                    <a:pt x="589" y="5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4" name="Google Shape;64394;p26"/>
            <p:cNvSpPr/>
            <p:nvPr/>
          </p:nvSpPr>
          <p:spPr>
            <a:xfrm>
              <a:off x="6807469" y="48329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2" y="24"/>
                  </a:moveTo>
                  <a:cubicBezTo>
                    <a:pt x="237" y="0"/>
                    <a:pt x="1" y="68"/>
                    <a:pt x="100" y="115"/>
                  </a:cubicBezTo>
                  <a:cubicBezTo>
                    <a:pt x="152" y="140"/>
                    <a:pt x="391" y="72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5" name="Google Shape;64395;p26"/>
            <p:cNvSpPr/>
            <p:nvPr/>
          </p:nvSpPr>
          <p:spPr>
            <a:xfrm>
              <a:off x="8369880" y="48301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6" y="140"/>
                    <a:pt x="393" y="71"/>
                    <a:pt x="293" y="24"/>
                  </a:cubicBezTo>
                  <a:cubicBezTo>
                    <a:pt x="241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6" name="Google Shape;64396;p26"/>
            <p:cNvSpPr/>
            <p:nvPr/>
          </p:nvSpPr>
          <p:spPr>
            <a:xfrm>
              <a:off x="7341062" y="481947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82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7" name="Google Shape;64397;p26"/>
            <p:cNvSpPr/>
            <p:nvPr/>
          </p:nvSpPr>
          <p:spPr>
            <a:xfrm>
              <a:off x="4972123" y="4823868"/>
              <a:ext cx="9030" cy="11442"/>
            </a:xfrm>
            <a:custGeom>
              <a:avLst/>
              <a:gdLst/>
              <a:ahLst/>
              <a:cxnLst/>
              <a:rect l="l" t="t" r="r" b="b"/>
              <a:pathLst>
                <a:path w="253" h="380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9"/>
                    <a:pt x="224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8" name="Google Shape;64398;p26"/>
            <p:cNvSpPr/>
            <p:nvPr/>
          </p:nvSpPr>
          <p:spPr>
            <a:xfrm>
              <a:off x="2333461" y="4824711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9" name="Google Shape;64399;p26"/>
            <p:cNvSpPr/>
            <p:nvPr/>
          </p:nvSpPr>
          <p:spPr>
            <a:xfrm>
              <a:off x="2061668" y="482269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0" name="Google Shape;64400;p26"/>
            <p:cNvSpPr/>
            <p:nvPr/>
          </p:nvSpPr>
          <p:spPr>
            <a:xfrm>
              <a:off x="6212129" y="48141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4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1" name="Google Shape;64401;p26"/>
            <p:cNvSpPr/>
            <p:nvPr/>
          </p:nvSpPr>
          <p:spPr>
            <a:xfrm>
              <a:off x="3214015" y="4802551"/>
              <a:ext cx="52218" cy="22763"/>
            </a:xfrm>
            <a:custGeom>
              <a:avLst/>
              <a:gdLst/>
              <a:ahLst/>
              <a:cxnLst/>
              <a:rect l="l" t="t" r="r" b="b"/>
              <a:pathLst>
                <a:path w="1463" h="756" extrusionOk="0">
                  <a:moveTo>
                    <a:pt x="1462" y="397"/>
                  </a:moveTo>
                  <a:cubicBezTo>
                    <a:pt x="1345" y="273"/>
                    <a:pt x="720" y="384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7"/>
                    <a:pt x="1246" y="756"/>
                    <a:pt x="1462" y="3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2" name="Google Shape;64402;p26"/>
            <p:cNvSpPr/>
            <p:nvPr/>
          </p:nvSpPr>
          <p:spPr>
            <a:xfrm>
              <a:off x="7770971" y="481104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0"/>
                    <a:pt x="0" y="69"/>
                    <a:pt x="102" y="115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3" name="Google Shape;64403;p26"/>
            <p:cNvSpPr/>
            <p:nvPr/>
          </p:nvSpPr>
          <p:spPr>
            <a:xfrm>
              <a:off x="3279973" y="480899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4" name="Google Shape;64404;p26"/>
            <p:cNvSpPr/>
            <p:nvPr/>
          </p:nvSpPr>
          <p:spPr>
            <a:xfrm>
              <a:off x="1841414" y="481176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0" y="73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5" name="Google Shape;64405;p26"/>
            <p:cNvSpPr/>
            <p:nvPr/>
          </p:nvSpPr>
          <p:spPr>
            <a:xfrm>
              <a:off x="6412361" y="4798185"/>
              <a:ext cx="29018" cy="10870"/>
            </a:xfrm>
            <a:custGeom>
              <a:avLst/>
              <a:gdLst/>
              <a:ahLst/>
              <a:cxnLst/>
              <a:rect l="l" t="t" r="r" b="b"/>
              <a:pathLst>
                <a:path w="813" h="361" extrusionOk="0">
                  <a:moveTo>
                    <a:pt x="563" y="360"/>
                  </a:moveTo>
                  <a:cubicBezTo>
                    <a:pt x="812" y="242"/>
                    <a:pt x="682" y="88"/>
                    <a:pt x="371" y="0"/>
                  </a:cubicBezTo>
                  <a:cubicBezTo>
                    <a:pt x="346" y="225"/>
                    <a:pt x="0" y="282"/>
                    <a:pt x="563" y="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6" name="Google Shape;64406;p26"/>
            <p:cNvSpPr/>
            <p:nvPr/>
          </p:nvSpPr>
          <p:spPr>
            <a:xfrm>
              <a:off x="75774" y="480559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0" y="1"/>
                    <a:pt x="0" y="69"/>
                    <a:pt x="98" y="114"/>
                  </a:cubicBezTo>
                  <a:cubicBezTo>
                    <a:pt x="153" y="141"/>
                    <a:pt x="394" y="70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7" name="Google Shape;64407;p26"/>
            <p:cNvSpPr/>
            <p:nvPr/>
          </p:nvSpPr>
          <p:spPr>
            <a:xfrm>
              <a:off x="8335437" y="48028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1" y="68"/>
                    <a:pt x="103" y="115"/>
                  </a:cubicBezTo>
                  <a:cubicBezTo>
                    <a:pt x="153" y="140"/>
                    <a:pt x="392" y="70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8" name="Google Shape;64408;p26"/>
            <p:cNvSpPr/>
            <p:nvPr/>
          </p:nvSpPr>
          <p:spPr>
            <a:xfrm>
              <a:off x="4498243" y="4803575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1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9" name="Google Shape;64409;p26"/>
            <p:cNvSpPr/>
            <p:nvPr/>
          </p:nvSpPr>
          <p:spPr>
            <a:xfrm>
              <a:off x="8600556" y="4797432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0" name="Google Shape;64410;p26"/>
            <p:cNvSpPr/>
            <p:nvPr/>
          </p:nvSpPr>
          <p:spPr>
            <a:xfrm>
              <a:off x="8873991" y="4789935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8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1" name="Google Shape;64411;p26"/>
            <p:cNvSpPr/>
            <p:nvPr/>
          </p:nvSpPr>
          <p:spPr>
            <a:xfrm>
              <a:off x="6246251" y="4791892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3"/>
                    <a:pt x="321" y="0"/>
                    <a:pt x="9" y="26"/>
                  </a:cubicBezTo>
                  <a:cubicBezTo>
                    <a:pt x="1" y="182"/>
                    <a:pt x="157" y="258"/>
                    <a:pt x="394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2" name="Google Shape;64412;p26"/>
            <p:cNvSpPr/>
            <p:nvPr/>
          </p:nvSpPr>
          <p:spPr>
            <a:xfrm>
              <a:off x="8569504" y="479460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8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3" name="Google Shape;64413;p26"/>
            <p:cNvSpPr/>
            <p:nvPr/>
          </p:nvSpPr>
          <p:spPr>
            <a:xfrm>
              <a:off x="4956990" y="478620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4" name="Google Shape;64414;p26"/>
            <p:cNvSpPr/>
            <p:nvPr/>
          </p:nvSpPr>
          <p:spPr>
            <a:xfrm>
              <a:off x="2743489" y="4783432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9"/>
                  </a:moveTo>
                  <a:cubicBezTo>
                    <a:pt x="924" y="382"/>
                    <a:pt x="1018" y="244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4"/>
                    <a:pt x="760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5" name="Google Shape;64415;p26"/>
            <p:cNvSpPr/>
            <p:nvPr/>
          </p:nvSpPr>
          <p:spPr>
            <a:xfrm>
              <a:off x="3893980" y="4778946"/>
              <a:ext cx="37905" cy="18819"/>
            </a:xfrm>
            <a:custGeom>
              <a:avLst/>
              <a:gdLst/>
              <a:ahLst/>
              <a:cxnLst/>
              <a:rect l="l" t="t" r="r" b="b"/>
              <a:pathLst>
                <a:path w="1062" h="625" extrusionOk="0">
                  <a:moveTo>
                    <a:pt x="732" y="547"/>
                  </a:moveTo>
                  <a:cubicBezTo>
                    <a:pt x="1062" y="393"/>
                    <a:pt x="619" y="138"/>
                    <a:pt x="347" y="1"/>
                  </a:cubicBezTo>
                  <a:cubicBezTo>
                    <a:pt x="48" y="139"/>
                    <a:pt x="1" y="625"/>
                    <a:pt x="732" y="5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6" name="Google Shape;64416;p26"/>
            <p:cNvSpPr/>
            <p:nvPr/>
          </p:nvSpPr>
          <p:spPr>
            <a:xfrm>
              <a:off x="2784249" y="478680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5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7" name="Google Shape;64417;p26"/>
            <p:cNvSpPr/>
            <p:nvPr/>
          </p:nvSpPr>
          <p:spPr>
            <a:xfrm>
              <a:off x="332362" y="4776206"/>
              <a:ext cx="56751" cy="22582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5"/>
                  </a:moveTo>
                  <a:cubicBezTo>
                    <a:pt x="1048" y="348"/>
                    <a:pt x="1061" y="67"/>
                    <a:pt x="624" y="1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80"/>
                    <a:pt x="1345" y="750"/>
                    <a:pt x="1590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8" name="Google Shape;64418;p26"/>
            <p:cNvSpPr/>
            <p:nvPr/>
          </p:nvSpPr>
          <p:spPr>
            <a:xfrm>
              <a:off x="3276404" y="4786413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9" name="Google Shape;64419;p26"/>
            <p:cNvSpPr/>
            <p:nvPr/>
          </p:nvSpPr>
          <p:spPr>
            <a:xfrm>
              <a:off x="2096075" y="4783884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0" name="Google Shape;64420;p26"/>
            <p:cNvSpPr/>
            <p:nvPr/>
          </p:nvSpPr>
          <p:spPr>
            <a:xfrm>
              <a:off x="2980412" y="478096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70"/>
                    <a:pt x="101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1" name="Google Shape;64421;p26"/>
            <p:cNvSpPr/>
            <p:nvPr/>
          </p:nvSpPr>
          <p:spPr>
            <a:xfrm>
              <a:off x="5627033" y="477852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5"/>
                  </a:moveTo>
                  <a:cubicBezTo>
                    <a:pt x="354" y="29"/>
                    <a:pt x="35" y="1"/>
                    <a:pt x="1" y="106"/>
                  </a:cubicBezTo>
                  <a:cubicBezTo>
                    <a:pt x="229" y="92"/>
                    <a:pt x="550" y="121"/>
                    <a:pt x="58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2" name="Google Shape;64422;p26"/>
            <p:cNvSpPr/>
            <p:nvPr/>
          </p:nvSpPr>
          <p:spPr>
            <a:xfrm>
              <a:off x="2894501" y="477623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8" y="20"/>
                    <a:pt x="8" y="3"/>
                    <a:pt x="0" y="91"/>
                  </a:cubicBezTo>
                  <a:cubicBezTo>
                    <a:pt x="149" y="71"/>
                    <a:pt x="381" y="90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3" name="Google Shape;64423;p26"/>
            <p:cNvSpPr/>
            <p:nvPr/>
          </p:nvSpPr>
          <p:spPr>
            <a:xfrm>
              <a:off x="8881915" y="4765307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2"/>
                  </a:moveTo>
                  <a:lnTo>
                    <a:pt x="410" y="92"/>
                  </a:lnTo>
                  <a:cubicBezTo>
                    <a:pt x="217" y="92"/>
                    <a:pt x="181" y="18"/>
                    <a:pt x="25" y="1"/>
                  </a:cubicBezTo>
                  <a:cubicBezTo>
                    <a:pt x="44" y="145"/>
                    <a:pt x="0" y="316"/>
                    <a:pt x="410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4" name="Google Shape;64424;p26"/>
            <p:cNvSpPr/>
            <p:nvPr/>
          </p:nvSpPr>
          <p:spPr>
            <a:xfrm>
              <a:off x="5506609" y="47699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5" name="Google Shape;64425;p26"/>
            <p:cNvSpPr/>
            <p:nvPr/>
          </p:nvSpPr>
          <p:spPr>
            <a:xfrm>
              <a:off x="2105676" y="4765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5" y="272"/>
                  </a:moveTo>
                  <a:cubicBezTo>
                    <a:pt x="827" y="30"/>
                    <a:pt x="294" y="99"/>
                    <a:pt x="116" y="1"/>
                  </a:cubicBezTo>
                  <a:cubicBezTo>
                    <a:pt x="1" y="237"/>
                    <a:pt x="195" y="327"/>
                    <a:pt x="695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6" name="Google Shape;64426;p26"/>
            <p:cNvSpPr/>
            <p:nvPr/>
          </p:nvSpPr>
          <p:spPr>
            <a:xfrm>
              <a:off x="8566149" y="4762597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6"/>
                    <a:pt x="918" y="249"/>
                    <a:pt x="964" y="88"/>
                  </a:cubicBezTo>
                  <a:cubicBezTo>
                    <a:pt x="625" y="111"/>
                    <a:pt x="1" y="1"/>
                    <a:pt x="193" y="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7" name="Google Shape;64427;p26"/>
            <p:cNvSpPr/>
            <p:nvPr/>
          </p:nvSpPr>
          <p:spPr>
            <a:xfrm>
              <a:off x="2658507" y="4759827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6"/>
                    <a:pt x="395" y="22"/>
                    <a:pt x="57" y="0"/>
                  </a:cubicBezTo>
                  <a:cubicBezTo>
                    <a:pt x="1" y="206"/>
                    <a:pt x="103" y="342"/>
                    <a:pt x="443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8" name="Google Shape;64428;p26"/>
            <p:cNvSpPr/>
            <p:nvPr/>
          </p:nvSpPr>
          <p:spPr>
            <a:xfrm>
              <a:off x="7000170" y="47645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99" y="114"/>
                  </a:moveTo>
                  <a:cubicBezTo>
                    <a:pt x="155" y="140"/>
                    <a:pt x="392" y="71"/>
                    <a:pt x="293" y="22"/>
                  </a:cubicBezTo>
                  <a:cubicBezTo>
                    <a:pt x="238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9" name="Google Shape;64429;p26"/>
            <p:cNvSpPr/>
            <p:nvPr/>
          </p:nvSpPr>
          <p:spPr>
            <a:xfrm>
              <a:off x="2285206" y="476452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5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0" name="Google Shape;64430;p26"/>
            <p:cNvSpPr/>
            <p:nvPr/>
          </p:nvSpPr>
          <p:spPr>
            <a:xfrm>
              <a:off x="7367689" y="4754407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10" y="273"/>
                  </a:moveTo>
                  <a:cubicBezTo>
                    <a:pt x="421" y="157"/>
                    <a:pt x="656" y="145"/>
                    <a:pt x="602" y="0"/>
                  </a:cubicBezTo>
                  <a:lnTo>
                    <a:pt x="217" y="0"/>
                  </a:lnTo>
                  <a:cubicBezTo>
                    <a:pt x="0" y="129"/>
                    <a:pt x="7" y="221"/>
                    <a:pt x="410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1" name="Google Shape;64431;p26"/>
            <p:cNvSpPr/>
            <p:nvPr/>
          </p:nvSpPr>
          <p:spPr>
            <a:xfrm>
              <a:off x="1953664" y="4745164"/>
              <a:ext cx="46400" cy="9214"/>
            </a:xfrm>
            <a:custGeom>
              <a:avLst/>
              <a:gdLst/>
              <a:ahLst/>
              <a:cxnLst/>
              <a:rect l="l" t="t" r="r" b="b"/>
              <a:pathLst>
                <a:path w="1300" h="306" extrusionOk="0">
                  <a:moveTo>
                    <a:pt x="712" y="306"/>
                  </a:moveTo>
                  <a:cubicBezTo>
                    <a:pt x="1299" y="0"/>
                    <a:pt x="0" y="30"/>
                    <a:pt x="712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2" name="Google Shape;64432;p26"/>
            <p:cNvSpPr/>
            <p:nvPr/>
          </p:nvSpPr>
          <p:spPr>
            <a:xfrm>
              <a:off x="8894157" y="4737035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4"/>
                    <a:pt x="648" y="3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3" name="Google Shape;64433;p26"/>
            <p:cNvSpPr/>
            <p:nvPr/>
          </p:nvSpPr>
          <p:spPr>
            <a:xfrm>
              <a:off x="8018815" y="4745465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4"/>
                  </a:moveTo>
                  <a:cubicBezTo>
                    <a:pt x="157" y="139"/>
                    <a:pt x="394" y="70"/>
                    <a:pt x="294" y="23"/>
                  </a:cubicBezTo>
                  <a:cubicBezTo>
                    <a:pt x="242" y="1"/>
                    <a:pt x="1" y="67"/>
                    <a:pt x="102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4" name="Google Shape;64434;p26"/>
            <p:cNvSpPr/>
            <p:nvPr/>
          </p:nvSpPr>
          <p:spPr>
            <a:xfrm>
              <a:off x="5014490" y="474341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5" name="Google Shape;64435;p26"/>
            <p:cNvSpPr/>
            <p:nvPr/>
          </p:nvSpPr>
          <p:spPr>
            <a:xfrm>
              <a:off x="2873907" y="4742846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0"/>
                  </a:moveTo>
                  <a:cubicBezTo>
                    <a:pt x="2" y="201"/>
                    <a:pt x="338" y="225"/>
                    <a:pt x="387" y="110"/>
                  </a:cubicBezTo>
                  <a:cubicBezTo>
                    <a:pt x="344" y="0"/>
                    <a:pt x="171" y="56"/>
                    <a:pt x="0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6" name="Google Shape;64436;p26"/>
            <p:cNvSpPr/>
            <p:nvPr/>
          </p:nvSpPr>
          <p:spPr>
            <a:xfrm>
              <a:off x="6763890" y="4733000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9"/>
                    <a:pt x="740" y="4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7" name="Google Shape;64437;p26"/>
            <p:cNvSpPr/>
            <p:nvPr/>
          </p:nvSpPr>
          <p:spPr>
            <a:xfrm>
              <a:off x="2729284" y="4740286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7" y="0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8" name="Google Shape;64438;p26"/>
            <p:cNvSpPr/>
            <p:nvPr/>
          </p:nvSpPr>
          <p:spPr>
            <a:xfrm>
              <a:off x="4126619" y="473754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3" y="55"/>
                    <a:pt x="37" y="0"/>
                    <a:pt x="2" y="105"/>
                  </a:cubicBezTo>
                  <a:cubicBezTo>
                    <a:pt x="0" y="155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9" name="Google Shape;64439;p26"/>
            <p:cNvSpPr/>
            <p:nvPr/>
          </p:nvSpPr>
          <p:spPr>
            <a:xfrm>
              <a:off x="2660506" y="4732488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3" y="126"/>
                    <a:pt x="104" y="201"/>
                    <a:pt x="1" y="273"/>
                  </a:cubicBezTo>
                  <a:cubicBezTo>
                    <a:pt x="246" y="276"/>
                    <a:pt x="267" y="389"/>
                    <a:pt x="577" y="364"/>
                  </a:cubicBezTo>
                  <a:cubicBezTo>
                    <a:pt x="634" y="158"/>
                    <a:pt x="531" y="23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0" name="Google Shape;64440;p26"/>
            <p:cNvSpPr/>
            <p:nvPr/>
          </p:nvSpPr>
          <p:spPr>
            <a:xfrm>
              <a:off x="2546791" y="47372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9"/>
                    <a:pt x="100" y="116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1" name="Google Shape;64441;p26"/>
            <p:cNvSpPr/>
            <p:nvPr/>
          </p:nvSpPr>
          <p:spPr>
            <a:xfrm>
              <a:off x="1869003" y="47297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1" y="183"/>
                  </a:moveTo>
                  <a:cubicBezTo>
                    <a:pt x="194" y="181"/>
                    <a:pt x="228" y="256"/>
                    <a:pt x="384" y="272"/>
                  </a:cubicBezTo>
                  <a:cubicBezTo>
                    <a:pt x="383" y="181"/>
                    <a:pt x="541" y="165"/>
                    <a:pt x="579" y="92"/>
                  </a:cubicBezTo>
                  <a:cubicBezTo>
                    <a:pt x="383" y="92"/>
                    <a:pt x="346" y="18"/>
                    <a:pt x="192" y="1"/>
                  </a:cubicBezTo>
                  <a:cubicBezTo>
                    <a:pt x="194" y="92"/>
                    <a:pt x="36" y="108"/>
                    <a:pt x="1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2" name="Google Shape;64442;p26"/>
            <p:cNvSpPr/>
            <p:nvPr/>
          </p:nvSpPr>
          <p:spPr>
            <a:xfrm>
              <a:off x="4449238" y="4727039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7"/>
                    <a:pt x="657" y="147"/>
                    <a:pt x="604" y="1"/>
                  </a:cubicBezTo>
                  <a:lnTo>
                    <a:pt x="216" y="1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3" name="Google Shape;64443;p26"/>
            <p:cNvSpPr/>
            <p:nvPr/>
          </p:nvSpPr>
          <p:spPr>
            <a:xfrm>
              <a:off x="2708690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4" name="Google Shape;64444;p26"/>
            <p:cNvSpPr/>
            <p:nvPr/>
          </p:nvSpPr>
          <p:spPr>
            <a:xfrm>
              <a:off x="2550325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5" name="Google Shape;64445;p26"/>
            <p:cNvSpPr/>
            <p:nvPr/>
          </p:nvSpPr>
          <p:spPr>
            <a:xfrm>
              <a:off x="8662517" y="47270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6" name="Google Shape;64446;p26"/>
            <p:cNvSpPr/>
            <p:nvPr/>
          </p:nvSpPr>
          <p:spPr>
            <a:xfrm>
              <a:off x="2832576" y="4711202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5" y="507"/>
                    <a:pt x="745" y="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7" name="Google Shape;64447;p26"/>
            <p:cNvSpPr/>
            <p:nvPr/>
          </p:nvSpPr>
          <p:spPr>
            <a:xfrm>
              <a:off x="2912847" y="4703012"/>
              <a:ext cx="37156" cy="15838"/>
            </a:xfrm>
            <a:custGeom>
              <a:avLst/>
              <a:gdLst/>
              <a:ahLst/>
              <a:cxnLst/>
              <a:rect l="l" t="t" r="r" b="b"/>
              <a:pathLst>
                <a:path w="1041" h="526" extrusionOk="0">
                  <a:moveTo>
                    <a:pt x="836" y="526"/>
                  </a:moveTo>
                  <a:cubicBezTo>
                    <a:pt x="1041" y="1"/>
                    <a:pt x="1" y="488"/>
                    <a:pt x="836" y="5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8" name="Google Shape;64448;p26"/>
            <p:cNvSpPr/>
            <p:nvPr/>
          </p:nvSpPr>
          <p:spPr>
            <a:xfrm>
              <a:off x="7871051" y="4700603"/>
              <a:ext cx="34372" cy="16290"/>
            </a:xfrm>
            <a:custGeom>
              <a:avLst/>
              <a:gdLst/>
              <a:ahLst/>
              <a:cxnLst/>
              <a:rect l="l" t="t" r="r" b="b"/>
              <a:pathLst>
                <a:path w="963" h="541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0"/>
                    <a:pt x="3" y="0"/>
                    <a:pt x="0" y="4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9" name="Google Shape;64449;p26"/>
            <p:cNvSpPr/>
            <p:nvPr/>
          </p:nvSpPr>
          <p:spPr>
            <a:xfrm>
              <a:off x="7733351" y="471336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2"/>
                    <a:pt x="5" y="3"/>
                    <a:pt x="1" y="90"/>
                  </a:cubicBezTo>
                  <a:cubicBezTo>
                    <a:pt x="148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0" name="Google Shape;64450;p26"/>
            <p:cNvSpPr/>
            <p:nvPr/>
          </p:nvSpPr>
          <p:spPr>
            <a:xfrm>
              <a:off x="8455183" y="4707950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0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1"/>
                    <a:pt x="215" y="210"/>
                    <a:pt x="604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1" name="Google Shape;64451;p26"/>
            <p:cNvSpPr/>
            <p:nvPr/>
          </p:nvSpPr>
          <p:spPr>
            <a:xfrm>
              <a:off x="8538666" y="470117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4"/>
                  </a:moveTo>
                  <a:cubicBezTo>
                    <a:pt x="170" y="143"/>
                    <a:pt x="88" y="1"/>
                    <a:pt x="2" y="134"/>
                  </a:cubicBezTo>
                  <a:cubicBezTo>
                    <a:pt x="1" y="225"/>
                    <a:pt x="337" y="247"/>
                    <a:pt x="387" y="1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2" name="Google Shape;64452;p26"/>
            <p:cNvSpPr/>
            <p:nvPr/>
          </p:nvSpPr>
          <p:spPr>
            <a:xfrm>
              <a:off x="3723873" y="4701687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89" y="25"/>
                  </a:moveTo>
                  <a:cubicBezTo>
                    <a:pt x="238" y="1"/>
                    <a:pt x="1" y="68"/>
                    <a:pt x="99" y="117"/>
                  </a:cubicBezTo>
                  <a:cubicBezTo>
                    <a:pt x="151" y="140"/>
                    <a:pt x="389" y="72"/>
                    <a:pt x="28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3" name="Google Shape;64453;p26"/>
            <p:cNvSpPr/>
            <p:nvPr/>
          </p:nvSpPr>
          <p:spPr>
            <a:xfrm>
              <a:off x="7857202" y="46942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4" name="Google Shape;64454;p26"/>
            <p:cNvSpPr/>
            <p:nvPr/>
          </p:nvSpPr>
          <p:spPr>
            <a:xfrm>
              <a:off x="8007786" y="4691481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3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5" name="Google Shape;64455;p26"/>
            <p:cNvSpPr/>
            <p:nvPr/>
          </p:nvSpPr>
          <p:spPr>
            <a:xfrm>
              <a:off x="7705797" y="4686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8" y="90"/>
                  </a:moveTo>
                  <a:cubicBezTo>
                    <a:pt x="384" y="90"/>
                    <a:pt x="350" y="18"/>
                    <a:pt x="193" y="0"/>
                  </a:cubicBezTo>
                  <a:cubicBezTo>
                    <a:pt x="195" y="91"/>
                    <a:pt x="37" y="108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0"/>
                    <a:pt x="542" y="162"/>
                    <a:pt x="578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6" name="Google Shape;64456;p26"/>
            <p:cNvSpPr/>
            <p:nvPr/>
          </p:nvSpPr>
          <p:spPr>
            <a:xfrm>
              <a:off x="7571525" y="469072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5"/>
                  </a:moveTo>
                  <a:cubicBezTo>
                    <a:pt x="238" y="0"/>
                    <a:pt x="0" y="70"/>
                    <a:pt x="99" y="117"/>
                  </a:cubicBezTo>
                  <a:cubicBezTo>
                    <a:pt x="152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7" name="Google Shape;64457;p26"/>
            <p:cNvSpPr/>
            <p:nvPr/>
          </p:nvSpPr>
          <p:spPr>
            <a:xfrm>
              <a:off x="6703856" y="4679317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90" y="404"/>
                  </a:moveTo>
                  <a:cubicBezTo>
                    <a:pt x="703" y="404"/>
                    <a:pt x="678" y="321"/>
                    <a:pt x="690" y="313"/>
                  </a:cubicBezTo>
                  <a:cubicBezTo>
                    <a:pt x="710" y="302"/>
                    <a:pt x="872" y="125"/>
                    <a:pt x="882" y="130"/>
                  </a:cubicBezTo>
                  <a:cubicBezTo>
                    <a:pt x="672" y="1"/>
                    <a:pt x="1" y="462"/>
                    <a:pt x="690" y="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8" name="Google Shape;64458;p26"/>
            <p:cNvSpPr/>
            <p:nvPr/>
          </p:nvSpPr>
          <p:spPr>
            <a:xfrm>
              <a:off x="7516773" y="4677480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2"/>
                    <a:pt x="633" y="85"/>
                    <a:pt x="669" y="11"/>
                  </a:cubicBezTo>
                  <a:cubicBezTo>
                    <a:pt x="366" y="20"/>
                    <a:pt x="0" y="1"/>
                    <a:pt x="92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9" name="Google Shape;64459;p26"/>
            <p:cNvSpPr/>
            <p:nvPr/>
          </p:nvSpPr>
          <p:spPr>
            <a:xfrm>
              <a:off x="2639840" y="4677480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2" y="102"/>
                  </a:moveTo>
                  <a:cubicBezTo>
                    <a:pt x="196" y="53"/>
                    <a:pt x="38" y="1"/>
                    <a:pt x="0" y="102"/>
                  </a:cubicBezTo>
                  <a:cubicBezTo>
                    <a:pt x="0" y="152"/>
                    <a:pt x="160" y="204"/>
                    <a:pt x="19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0" name="Google Shape;64460;p26"/>
            <p:cNvSpPr/>
            <p:nvPr/>
          </p:nvSpPr>
          <p:spPr>
            <a:xfrm>
              <a:off x="8724478" y="4655200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5"/>
                  </a:moveTo>
                  <a:cubicBezTo>
                    <a:pt x="337" y="0"/>
                    <a:pt x="143" y="365"/>
                    <a:pt x="0" y="751"/>
                  </a:cubicBezTo>
                  <a:cubicBezTo>
                    <a:pt x="819" y="927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1" name="Google Shape;64461;p26"/>
            <p:cNvSpPr/>
            <p:nvPr/>
          </p:nvSpPr>
          <p:spPr>
            <a:xfrm>
              <a:off x="7864126" y="467778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6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2" name="Google Shape;64462;p26"/>
            <p:cNvSpPr/>
            <p:nvPr/>
          </p:nvSpPr>
          <p:spPr>
            <a:xfrm>
              <a:off x="2749985" y="4655952"/>
              <a:ext cx="51183" cy="19120"/>
            </a:xfrm>
            <a:custGeom>
              <a:avLst/>
              <a:gdLst/>
              <a:ahLst/>
              <a:cxnLst/>
              <a:rect l="l" t="t" r="r" b="b"/>
              <a:pathLst>
                <a:path w="1434" h="635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0"/>
                  </a:cubicBezTo>
                  <a:cubicBezTo>
                    <a:pt x="546" y="106"/>
                    <a:pt x="274" y="99"/>
                    <a:pt x="0" y="90"/>
                  </a:cubicBezTo>
                  <a:cubicBezTo>
                    <a:pt x="106" y="374"/>
                    <a:pt x="461" y="542"/>
                    <a:pt x="965" y="6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3" name="Google Shape;64463;p26"/>
            <p:cNvSpPr/>
            <p:nvPr/>
          </p:nvSpPr>
          <p:spPr>
            <a:xfrm>
              <a:off x="1998886" y="4666882"/>
              <a:ext cx="23450" cy="8190"/>
            </a:xfrm>
            <a:custGeom>
              <a:avLst/>
              <a:gdLst/>
              <a:ahLst/>
              <a:cxnLst/>
              <a:rect l="l" t="t" r="r" b="b"/>
              <a:pathLst>
                <a:path w="657" h="272" extrusionOk="0">
                  <a:moveTo>
                    <a:pt x="411" y="272"/>
                  </a:moveTo>
                  <a:cubicBezTo>
                    <a:pt x="420" y="157"/>
                    <a:pt x="656" y="146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3"/>
                    <a:pt x="411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4" name="Google Shape;64464;p26"/>
            <p:cNvSpPr/>
            <p:nvPr/>
          </p:nvSpPr>
          <p:spPr>
            <a:xfrm>
              <a:off x="5533984" y="4660649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103" y="117"/>
                  </a:moveTo>
                  <a:cubicBezTo>
                    <a:pt x="156" y="142"/>
                    <a:pt x="398" y="73"/>
                    <a:pt x="295" y="26"/>
                  </a:cubicBezTo>
                  <a:cubicBezTo>
                    <a:pt x="242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5" name="Google Shape;64465;p26"/>
            <p:cNvSpPr/>
            <p:nvPr/>
          </p:nvSpPr>
          <p:spPr>
            <a:xfrm>
              <a:off x="1603849" y="46606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5" y="142"/>
                    <a:pt x="391" y="73"/>
                    <a:pt x="293" y="26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6" name="Google Shape;64466;p26"/>
            <p:cNvSpPr/>
            <p:nvPr/>
          </p:nvSpPr>
          <p:spPr>
            <a:xfrm>
              <a:off x="7770971" y="46524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40" y="0"/>
                    <a:pt x="0" y="69"/>
                    <a:pt x="102" y="116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7" name="Google Shape;64467;p26"/>
            <p:cNvSpPr/>
            <p:nvPr/>
          </p:nvSpPr>
          <p:spPr>
            <a:xfrm>
              <a:off x="4234266" y="4644060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50" y="304"/>
                  </a:moveTo>
                  <a:cubicBezTo>
                    <a:pt x="1113" y="1"/>
                    <a:pt x="1" y="524"/>
                    <a:pt x="65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8" name="Google Shape;64468;p26"/>
            <p:cNvSpPr/>
            <p:nvPr/>
          </p:nvSpPr>
          <p:spPr>
            <a:xfrm>
              <a:off x="943728" y="464101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3" y="43"/>
                  </a:cubicBezTo>
                  <a:cubicBezTo>
                    <a:pt x="216" y="165"/>
                    <a:pt x="1" y="216"/>
                    <a:pt x="81" y="406"/>
                  </a:cubicBezTo>
                  <a:cubicBezTo>
                    <a:pt x="340" y="435"/>
                    <a:pt x="451" y="535"/>
                    <a:pt x="853" y="4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9" name="Google Shape;64469;p26"/>
            <p:cNvSpPr/>
            <p:nvPr/>
          </p:nvSpPr>
          <p:spPr>
            <a:xfrm>
              <a:off x="870952" y="463954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1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0" name="Google Shape;64470;p26"/>
            <p:cNvSpPr/>
            <p:nvPr/>
          </p:nvSpPr>
          <p:spPr>
            <a:xfrm>
              <a:off x="8366560" y="4631354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4"/>
                    <a:pt x="104" y="198"/>
                    <a:pt x="1" y="273"/>
                  </a:cubicBezTo>
                  <a:cubicBezTo>
                    <a:pt x="249" y="277"/>
                    <a:pt x="270" y="390"/>
                    <a:pt x="578" y="364"/>
                  </a:cubicBezTo>
                  <a:cubicBezTo>
                    <a:pt x="632" y="157"/>
                    <a:pt x="532" y="21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1" name="Google Shape;64471;p26"/>
            <p:cNvSpPr/>
            <p:nvPr/>
          </p:nvSpPr>
          <p:spPr>
            <a:xfrm>
              <a:off x="7185731" y="4631354"/>
              <a:ext cx="31374" cy="13429"/>
            </a:xfrm>
            <a:custGeom>
              <a:avLst/>
              <a:gdLst/>
              <a:ahLst/>
              <a:cxnLst/>
              <a:rect l="l" t="t" r="r" b="b"/>
              <a:pathLst>
                <a:path w="879" h="446" extrusionOk="0">
                  <a:moveTo>
                    <a:pt x="878" y="181"/>
                  </a:moveTo>
                  <a:cubicBezTo>
                    <a:pt x="624" y="181"/>
                    <a:pt x="706" y="22"/>
                    <a:pt x="493" y="0"/>
                  </a:cubicBezTo>
                  <a:cubicBezTo>
                    <a:pt x="477" y="144"/>
                    <a:pt x="1" y="72"/>
                    <a:pt x="107" y="273"/>
                  </a:cubicBezTo>
                  <a:cubicBezTo>
                    <a:pt x="594" y="283"/>
                    <a:pt x="712" y="445"/>
                    <a:pt x="878" y="1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2" name="Google Shape;64472;p26"/>
            <p:cNvSpPr/>
            <p:nvPr/>
          </p:nvSpPr>
          <p:spPr>
            <a:xfrm>
              <a:off x="3747965" y="46364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2"/>
                    <a:pt x="160" y="206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3" name="Google Shape;64473;p26"/>
            <p:cNvSpPr/>
            <p:nvPr/>
          </p:nvSpPr>
          <p:spPr>
            <a:xfrm>
              <a:off x="3331191" y="4624609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4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5"/>
                    <a:pt x="676" y="322"/>
                    <a:pt x="687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4" name="Google Shape;64474;p26"/>
            <p:cNvSpPr/>
            <p:nvPr/>
          </p:nvSpPr>
          <p:spPr>
            <a:xfrm>
              <a:off x="4828642" y="462587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5" name="Google Shape;64475;p26"/>
            <p:cNvSpPr/>
            <p:nvPr/>
          </p:nvSpPr>
          <p:spPr>
            <a:xfrm>
              <a:off x="3892552" y="462277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8" y="0"/>
                    <a:pt x="0" y="104"/>
                  </a:cubicBezTo>
                  <a:cubicBezTo>
                    <a:pt x="0" y="153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6" name="Google Shape;64476;p26"/>
            <p:cNvSpPr/>
            <p:nvPr/>
          </p:nvSpPr>
          <p:spPr>
            <a:xfrm>
              <a:off x="2385179" y="46258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1"/>
                    <a:pt x="6" y="2"/>
                    <a:pt x="0" y="91"/>
                  </a:cubicBezTo>
                  <a:cubicBezTo>
                    <a:pt x="149" y="71"/>
                    <a:pt x="379" y="89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7" name="Google Shape;64477;p26"/>
            <p:cNvSpPr/>
            <p:nvPr/>
          </p:nvSpPr>
          <p:spPr>
            <a:xfrm>
              <a:off x="5465171" y="462238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8" name="Google Shape;64478;p26"/>
            <p:cNvSpPr/>
            <p:nvPr/>
          </p:nvSpPr>
          <p:spPr>
            <a:xfrm>
              <a:off x="6687081" y="4620424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69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9" name="Google Shape;64479;p26"/>
            <p:cNvSpPr/>
            <p:nvPr/>
          </p:nvSpPr>
          <p:spPr>
            <a:xfrm>
              <a:off x="2488400" y="4619973"/>
              <a:ext cx="20702" cy="3704"/>
            </a:xfrm>
            <a:custGeom>
              <a:avLst/>
              <a:gdLst/>
              <a:ahLst/>
              <a:cxnLst/>
              <a:rect l="l" t="t" r="r" b="b"/>
              <a:pathLst>
                <a:path w="580" h="123" extrusionOk="0">
                  <a:moveTo>
                    <a:pt x="579" y="15"/>
                  </a:moveTo>
                  <a:cubicBezTo>
                    <a:pt x="352" y="31"/>
                    <a:pt x="32" y="1"/>
                    <a:pt x="1" y="107"/>
                  </a:cubicBezTo>
                  <a:cubicBezTo>
                    <a:pt x="227" y="91"/>
                    <a:pt x="547" y="122"/>
                    <a:pt x="579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0" name="Google Shape;64480;p26"/>
            <p:cNvSpPr/>
            <p:nvPr/>
          </p:nvSpPr>
          <p:spPr>
            <a:xfrm>
              <a:off x="2402311" y="461964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1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1" name="Google Shape;64481;p26"/>
            <p:cNvSpPr/>
            <p:nvPr/>
          </p:nvSpPr>
          <p:spPr>
            <a:xfrm>
              <a:off x="1400762" y="461735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7" y="53"/>
                    <a:pt x="40" y="0"/>
                    <a:pt x="5" y="102"/>
                  </a:cubicBezTo>
                  <a:cubicBezTo>
                    <a:pt x="1" y="152"/>
                    <a:pt x="160" y="205"/>
                    <a:pt x="19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2" name="Google Shape;64482;p26"/>
            <p:cNvSpPr/>
            <p:nvPr/>
          </p:nvSpPr>
          <p:spPr>
            <a:xfrm>
              <a:off x="5475664" y="4612205"/>
              <a:ext cx="14991" cy="9214"/>
            </a:xfrm>
            <a:custGeom>
              <a:avLst/>
              <a:gdLst/>
              <a:ahLst/>
              <a:cxnLst/>
              <a:rect l="l" t="t" r="r" b="b"/>
              <a:pathLst>
                <a:path w="420" h="306" extrusionOk="0">
                  <a:moveTo>
                    <a:pt x="387" y="273"/>
                  </a:moveTo>
                  <a:cubicBezTo>
                    <a:pt x="358" y="166"/>
                    <a:pt x="420" y="16"/>
                    <a:pt x="195" y="0"/>
                  </a:cubicBezTo>
                  <a:cubicBezTo>
                    <a:pt x="182" y="56"/>
                    <a:pt x="165" y="109"/>
                    <a:pt x="1" y="93"/>
                  </a:cubicBezTo>
                  <a:cubicBezTo>
                    <a:pt x="23" y="201"/>
                    <a:pt x="61" y="306"/>
                    <a:pt x="387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3" name="Google Shape;64483;p26"/>
            <p:cNvSpPr/>
            <p:nvPr/>
          </p:nvSpPr>
          <p:spPr>
            <a:xfrm>
              <a:off x="5273612" y="4608501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5"/>
                  </a:moveTo>
                  <a:cubicBezTo>
                    <a:pt x="1114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4" name="Google Shape;64484;p26"/>
            <p:cNvSpPr/>
            <p:nvPr/>
          </p:nvSpPr>
          <p:spPr>
            <a:xfrm>
              <a:off x="7743274" y="4603985"/>
              <a:ext cx="28233" cy="13700"/>
            </a:xfrm>
            <a:custGeom>
              <a:avLst/>
              <a:gdLst/>
              <a:ahLst/>
              <a:cxnLst/>
              <a:rect l="l" t="t" r="r" b="b"/>
              <a:pathLst>
                <a:path w="791" h="455" extrusionOk="0">
                  <a:moveTo>
                    <a:pt x="494" y="455"/>
                  </a:moveTo>
                  <a:cubicBezTo>
                    <a:pt x="755" y="340"/>
                    <a:pt x="791" y="10"/>
                    <a:pt x="301" y="1"/>
                  </a:cubicBezTo>
                  <a:cubicBezTo>
                    <a:pt x="39" y="115"/>
                    <a:pt x="1" y="446"/>
                    <a:pt x="494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5" name="Google Shape;64485;p26"/>
            <p:cNvSpPr/>
            <p:nvPr/>
          </p:nvSpPr>
          <p:spPr>
            <a:xfrm>
              <a:off x="6817891" y="461217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1"/>
                  </a:moveTo>
                  <a:cubicBezTo>
                    <a:pt x="150" y="72"/>
                    <a:pt x="382" y="89"/>
                    <a:pt x="385" y="0"/>
                  </a:cubicBezTo>
                  <a:cubicBezTo>
                    <a:pt x="236" y="22"/>
                    <a:pt x="8" y="4"/>
                    <a:pt x="0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6" name="Google Shape;64486;p26"/>
            <p:cNvSpPr/>
            <p:nvPr/>
          </p:nvSpPr>
          <p:spPr>
            <a:xfrm>
              <a:off x="5802922" y="4609104"/>
              <a:ext cx="23843" cy="5841"/>
            </a:xfrm>
            <a:custGeom>
              <a:avLst/>
              <a:gdLst/>
              <a:ahLst/>
              <a:cxnLst/>
              <a:rect l="l" t="t" r="r" b="b"/>
              <a:pathLst>
                <a:path w="668" h="194" extrusionOk="0">
                  <a:moveTo>
                    <a:pt x="88" y="193"/>
                  </a:moveTo>
                  <a:lnTo>
                    <a:pt x="473" y="193"/>
                  </a:lnTo>
                  <a:cubicBezTo>
                    <a:pt x="473" y="102"/>
                    <a:pt x="631" y="86"/>
                    <a:pt x="667" y="13"/>
                  </a:cubicBezTo>
                  <a:cubicBezTo>
                    <a:pt x="363" y="21"/>
                    <a:pt x="0" y="0"/>
                    <a:pt x="88" y="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7" name="Google Shape;64487;p26"/>
            <p:cNvSpPr/>
            <p:nvPr/>
          </p:nvSpPr>
          <p:spPr>
            <a:xfrm>
              <a:off x="8204983" y="4606394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3"/>
                  </a:cubicBezTo>
                  <a:cubicBezTo>
                    <a:pt x="366" y="21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8" name="Google Shape;64488;p26"/>
            <p:cNvSpPr/>
            <p:nvPr/>
          </p:nvSpPr>
          <p:spPr>
            <a:xfrm>
              <a:off x="8251062" y="4594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4" y="509"/>
                  </a:moveTo>
                  <a:cubicBezTo>
                    <a:pt x="404" y="387"/>
                    <a:pt x="616" y="334"/>
                    <a:pt x="536" y="145"/>
                  </a:cubicBezTo>
                  <a:cubicBezTo>
                    <a:pt x="1" y="0"/>
                    <a:pt x="6" y="538"/>
                    <a:pt x="344" y="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9" name="Google Shape;64489;p26"/>
            <p:cNvSpPr/>
            <p:nvPr/>
          </p:nvSpPr>
          <p:spPr>
            <a:xfrm>
              <a:off x="8160119" y="460398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0" name="Google Shape;64490;p26"/>
            <p:cNvSpPr/>
            <p:nvPr/>
          </p:nvSpPr>
          <p:spPr>
            <a:xfrm>
              <a:off x="8562580" y="460323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6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1" name="Google Shape;64491;p26"/>
            <p:cNvSpPr/>
            <p:nvPr/>
          </p:nvSpPr>
          <p:spPr>
            <a:xfrm>
              <a:off x="6329234" y="4598355"/>
              <a:ext cx="23807" cy="6052"/>
            </a:xfrm>
            <a:custGeom>
              <a:avLst/>
              <a:gdLst/>
              <a:ahLst/>
              <a:cxnLst/>
              <a:rect l="l" t="t" r="r" b="b"/>
              <a:pathLst>
                <a:path w="667" h="201" extrusionOk="0">
                  <a:moveTo>
                    <a:pt x="576" y="6"/>
                  </a:moveTo>
                  <a:cubicBezTo>
                    <a:pt x="246" y="1"/>
                    <a:pt x="84" y="77"/>
                    <a:pt x="1" y="188"/>
                  </a:cubicBezTo>
                  <a:cubicBezTo>
                    <a:pt x="302" y="178"/>
                    <a:pt x="666" y="201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2" name="Google Shape;64492;p26"/>
            <p:cNvSpPr/>
            <p:nvPr/>
          </p:nvSpPr>
          <p:spPr>
            <a:xfrm>
              <a:off x="5699238" y="460049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0"/>
                    <a:pt x="1" y="68"/>
                    <a:pt x="101" y="117"/>
                  </a:cubicBezTo>
                  <a:cubicBezTo>
                    <a:pt x="154" y="143"/>
                    <a:pt x="394" y="73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3" name="Google Shape;64493;p26"/>
            <p:cNvSpPr/>
            <p:nvPr/>
          </p:nvSpPr>
          <p:spPr>
            <a:xfrm>
              <a:off x="3765061" y="4600493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6" y="25"/>
                  </a:moveTo>
                  <a:cubicBezTo>
                    <a:pt x="242" y="0"/>
                    <a:pt x="1" y="68"/>
                    <a:pt x="100" y="117"/>
                  </a:cubicBezTo>
                  <a:cubicBezTo>
                    <a:pt x="154" y="143"/>
                    <a:pt x="395" y="73"/>
                    <a:pt x="29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4" name="Google Shape;64494;p26"/>
            <p:cNvSpPr/>
            <p:nvPr/>
          </p:nvSpPr>
          <p:spPr>
            <a:xfrm>
              <a:off x="8043050" y="4595224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5" name="Google Shape;64495;p26"/>
            <p:cNvSpPr/>
            <p:nvPr/>
          </p:nvSpPr>
          <p:spPr>
            <a:xfrm>
              <a:off x="6818891" y="4588359"/>
              <a:ext cx="65282" cy="12917"/>
            </a:xfrm>
            <a:custGeom>
              <a:avLst/>
              <a:gdLst/>
              <a:ahLst/>
              <a:cxnLst/>
              <a:rect l="l" t="t" r="r" b="b"/>
              <a:pathLst>
                <a:path w="1829" h="429" extrusionOk="0">
                  <a:moveTo>
                    <a:pt x="1129" y="428"/>
                  </a:moveTo>
                  <a:cubicBezTo>
                    <a:pt x="1828" y="0"/>
                    <a:pt x="1" y="308"/>
                    <a:pt x="1129" y="4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6" name="Google Shape;64496;p26"/>
            <p:cNvSpPr/>
            <p:nvPr/>
          </p:nvSpPr>
          <p:spPr>
            <a:xfrm>
              <a:off x="8101477" y="459230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2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7" name="Google Shape;64497;p26"/>
            <p:cNvSpPr/>
            <p:nvPr/>
          </p:nvSpPr>
          <p:spPr>
            <a:xfrm>
              <a:off x="5131452" y="458760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8" name="Google Shape;64498;p26"/>
            <p:cNvSpPr/>
            <p:nvPr/>
          </p:nvSpPr>
          <p:spPr>
            <a:xfrm>
              <a:off x="48255" y="45895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9" name="Google Shape;64499;p26"/>
            <p:cNvSpPr/>
            <p:nvPr/>
          </p:nvSpPr>
          <p:spPr>
            <a:xfrm>
              <a:off x="1144388" y="4576707"/>
              <a:ext cx="24378" cy="11321"/>
            </a:xfrm>
            <a:custGeom>
              <a:avLst/>
              <a:gdLst/>
              <a:ahLst/>
              <a:cxnLst/>
              <a:rect l="l" t="t" r="r" b="b"/>
              <a:pathLst>
                <a:path w="683" h="376" extrusionOk="0">
                  <a:moveTo>
                    <a:pt x="630" y="362"/>
                  </a:moveTo>
                  <a:cubicBezTo>
                    <a:pt x="682" y="156"/>
                    <a:pt x="584" y="22"/>
                    <a:pt x="245" y="1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0" name="Google Shape;64500;p26"/>
            <p:cNvSpPr/>
            <p:nvPr/>
          </p:nvSpPr>
          <p:spPr>
            <a:xfrm>
              <a:off x="5379332" y="4567644"/>
              <a:ext cx="27590" cy="17223"/>
            </a:xfrm>
            <a:custGeom>
              <a:avLst/>
              <a:gdLst/>
              <a:ahLst/>
              <a:cxnLst/>
              <a:rect l="l" t="t" r="r" b="b"/>
              <a:pathLst>
                <a:path w="773" h="572" extrusionOk="0">
                  <a:moveTo>
                    <a:pt x="773" y="572"/>
                  </a:moveTo>
                  <a:lnTo>
                    <a:pt x="773" y="29"/>
                  </a:lnTo>
                  <a:cubicBezTo>
                    <a:pt x="63" y="0"/>
                    <a:pt x="188" y="360"/>
                    <a:pt x="0" y="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1" name="Google Shape;64501;p26"/>
            <p:cNvSpPr/>
            <p:nvPr/>
          </p:nvSpPr>
          <p:spPr>
            <a:xfrm>
              <a:off x="4000270" y="4572973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6" y="303"/>
                  </a:moveTo>
                  <a:cubicBezTo>
                    <a:pt x="1114" y="1"/>
                    <a:pt x="0" y="524"/>
                    <a:pt x="646" y="3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2" name="Google Shape;64502;p26"/>
            <p:cNvSpPr/>
            <p:nvPr/>
          </p:nvSpPr>
          <p:spPr>
            <a:xfrm>
              <a:off x="852892" y="4568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4"/>
                  </a:moveTo>
                  <a:cubicBezTo>
                    <a:pt x="567" y="207"/>
                    <a:pt x="1231" y="13"/>
                    <a:pt x="312" y="1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3" name="Google Shape;64503;p26"/>
            <p:cNvSpPr/>
            <p:nvPr/>
          </p:nvSpPr>
          <p:spPr>
            <a:xfrm>
              <a:off x="3104298" y="457863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1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4" name="Google Shape;64504;p26"/>
            <p:cNvSpPr/>
            <p:nvPr/>
          </p:nvSpPr>
          <p:spPr>
            <a:xfrm>
              <a:off x="709018" y="457866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6"/>
                  </a:moveTo>
                  <a:cubicBezTo>
                    <a:pt x="239" y="1"/>
                    <a:pt x="0" y="67"/>
                    <a:pt x="99" y="117"/>
                  </a:cubicBezTo>
                  <a:cubicBezTo>
                    <a:pt x="152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5" name="Google Shape;64505;p26"/>
            <p:cNvSpPr/>
            <p:nvPr/>
          </p:nvSpPr>
          <p:spPr>
            <a:xfrm>
              <a:off x="3971574" y="45731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6" name="Google Shape;64506;p26"/>
            <p:cNvSpPr/>
            <p:nvPr/>
          </p:nvSpPr>
          <p:spPr>
            <a:xfrm>
              <a:off x="309769" y="45731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7" name="Google Shape;64507;p26"/>
            <p:cNvSpPr/>
            <p:nvPr/>
          </p:nvSpPr>
          <p:spPr>
            <a:xfrm>
              <a:off x="6029637" y="4570414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101" y="117"/>
                  </a:moveTo>
                  <a:cubicBezTo>
                    <a:pt x="153" y="143"/>
                    <a:pt x="394" y="73"/>
                    <a:pt x="294" y="27"/>
                  </a:cubicBezTo>
                  <a:cubicBezTo>
                    <a:pt x="242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8" name="Google Shape;64508;p26"/>
            <p:cNvSpPr/>
            <p:nvPr/>
          </p:nvSpPr>
          <p:spPr>
            <a:xfrm>
              <a:off x="3361386" y="4562194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4"/>
                    <a:pt x="0" y="377"/>
                    <a:pt x="226" y="390"/>
                  </a:cubicBezTo>
                  <a:cubicBezTo>
                    <a:pt x="245" y="158"/>
                    <a:pt x="979" y="261"/>
                    <a:pt x="999" y="27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9" name="Google Shape;64509;p26"/>
            <p:cNvSpPr/>
            <p:nvPr/>
          </p:nvSpPr>
          <p:spPr>
            <a:xfrm>
              <a:off x="635672" y="4563007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7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0" name="Google Shape;64510;p26"/>
            <p:cNvSpPr/>
            <p:nvPr/>
          </p:nvSpPr>
          <p:spPr>
            <a:xfrm>
              <a:off x="2199331" y="4562014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5"/>
                  </a:cubicBezTo>
                  <a:cubicBezTo>
                    <a:pt x="194" y="215"/>
                    <a:pt x="228" y="288"/>
                    <a:pt x="38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1" name="Google Shape;64511;p26"/>
            <p:cNvSpPr/>
            <p:nvPr/>
          </p:nvSpPr>
          <p:spPr>
            <a:xfrm>
              <a:off x="1490384" y="456845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1"/>
                    <a:pt x="380" y="88"/>
                    <a:pt x="386" y="1"/>
                  </a:cubicBezTo>
                  <a:cubicBezTo>
                    <a:pt x="236" y="20"/>
                    <a:pt x="7" y="2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2" name="Google Shape;64512;p26"/>
            <p:cNvSpPr/>
            <p:nvPr/>
          </p:nvSpPr>
          <p:spPr>
            <a:xfrm>
              <a:off x="257267" y="4561382"/>
              <a:ext cx="8995" cy="11442"/>
            </a:xfrm>
            <a:custGeom>
              <a:avLst/>
              <a:gdLst/>
              <a:ahLst/>
              <a:cxnLst/>
              <a:rect l="l" t="t" r="r" b="b"/>
              <a:pathLst>
                <a:path w="252" h="380" extrusionOk="0">
                  <a:moveTo>
                    <a:pt x="29" y="145"/>
                  </a:moveTo>
                  <a:cubicBezTo>
                    <a:pt x="1" y="241"/>
                    <a:pt x="180" y="379"/>
                    <a:pt x="221" y="236"/>
                  </a:cubicBezTo>
                  <a:cubicBezTo>
                    <a:pt x="251" y="139"/>
                    <a:pt x="71" y="1"/>
                    <a:pt x="29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3" name="Google Shape;64513;p26"/>
            <p:cNvSpPr/>
            <p:nvPr/>
          </p:nvSpPr>
          <p:spPr>
            <a:xfrm>
              <a:off x="3248921" y="45649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6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88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4" name="Google Shape;64514;p26"/>
            <p:cNvSpPr/>
            <p:nvPr/>
          </p:nvSpPr>
          <p:spPr>
            <a:xfrm>
              <a:off x="7537118" y="4562194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99" y="118"/>
                  </a:moveTo>
                  <a:cubicBezTo>
                    <a:pt x="150" y="143"/>
                    <a:pt x="391" y="74"/>
                    <a:pt x="292" y="27"/>
                  </a:cubicBezTo>
                  <a:cubicBezTo>
                    <a:pt x="238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5" name="Google Shape;64515;p26"/>
            <p:cNvSpPr/>
            <p:nvPr/>
          </p:nvSpPr>
          <p:spPr>
            <a:xfrm>
              <a:off x="5359273" y="4556655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1"/>
                    <a:pt x="1" y="15"/>
                    <a:pt x="174" y="211"/>
                  </a:cubicBezTo>
                  <a:cubicBezTo>
                    <a:pt x="240" y="284"/>
                    <a:pt x="689" y="321"/>
                    <a:pt x="755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6" name="Google Shape;64516;p26"/>
            <p:cNvSpPr/>
            <p:nvPr/>
          </p:nvSpPr>
          <p:spPr>
            <a:xfrm>
              <a:off x="5288603" y="4549248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8"/>
                  </a:moveTo>
                  <a:cubicBezTo>
                    <a:pt x="335" y="377"/>
                    <a:pt x="681" y="0"/>
                    <a:pt x="35" y="93"/>
                  </a:cubicBezTo>
                  <a:cubicBezTo>
                    <a:pt x="5" y="319"/>
                    <a:pt x="1" y="534"/>
                    <a:pt x="420" y="5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7" name="Google Shape;64517;p26"/>
            <p:cNvSpPr/>
            <p:nvPr/>
          </p:nvSpPr>
          <p:spPr>
            <a:xfrm>
              <a:off x="7674674" y="455674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7"/>
                  </a:moveTo>
                  <a:cubicBezTo>
                    <a:pt x="154" y="143"/>
                    <a:pt x="393" y="72"/>
                    <a:pt x="295" y="25"/>
                  </a:cubicBezTo>
                  <a:cubicBezTo>
                    <a:pt x="239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8" name="Google Shape;64518;p26"/>
            <p:cNvSpPr/>
            <p:nvPr/>
          </p:nvSpPr>
          <p:spPr>
            <a:xfrm>
              <a:off x="8700243" y="455132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5"/>
                  </a:moveTo>
                  <a:cubicBezTo>
                    <a:pt x="153" y="141"/>
                    <a:pt x="396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9" name="Google Shape;64519;p26"/>
            <p:cNvSpPr/>
            <p:nvPr/>
          </p:nvSpPr>
          <p:spPr>
            <a:xfrm>
              <a:off x="7110279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0" y="0"/>
                    <a:pt x="0" y="69"/>
                    <a:pt x="101" y="115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0" name="Google Shape;64520;p26"/>
            <p:cNvSpPr/>
            <p:nvPr/>
          </p:nvSpPr>
          <p:spPr>
            <a:xfrm>
              <a:off x="1548776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1" y="26"/>
                  </a:moveTo>
                  <a:cubicBezTo>
                    <a:pt x="239" y="0"/>
                    <a:pt x="1" y="69"/>
                    <a:pt x="99" y="115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1" name="Google Shape;64521;p26"/>
            <p:cNvSpPr/>
            <p:nvPr/>
          </p:nvSpPr>
          <p:spPr>
            <a:xfrm>
              <a:off x="4429358" y="4540366"/>
              <a:ext cx="27626" cy="9334"/>
            </a:xfrm>
            <a:custGeom>
              <a:avLst/>
              <a:gdLst/>
              <a:ahLst/>
              <a:cxnLst/>
              <a:rect l="l" t="t" r="r" b="b"/>
              <a:pathLst>
                <a:path w="774" h="310" extrusionOk="0">
                  <a:moveTo>
                    <a:pt x="773" y="26"/>
                  </a:moveTo>
                  <a:cubicBezTo>
                    <a:pt x="333" y="0"/>
                    <a:pt x="49" y="47"/>
                    <a:pt x="0" y="208"/>
                  </a:cubicBezTo>
                  <a:cubicBezTo>
                    <a:pt x="368" y="186"/>
                    <a:pt x="427" y="310"/>
                    <a:pt x="773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2" name="Google Shape;64522;p26"/>
            <p:cNvSpPr/>
            <p:nvPr/>
          </p:nvSpPr>
          <p:spPr>
            <a:xfrm>
              <a:off x="3982032" y="454349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3"/>
                    <a:pt x="155" y="206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3" name="Google Shape;64523;p26"/>
            <p:cNvSpPr/>
            <p:nvPr/>
          </p:nvSpPr>
          <p:spPr>
            <a:xfrm>
              <a:off x="1596924" y="454581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41" y="1"/>
                    <a:pt x="0" y="70"/>
                    <a:pt x="102" y="118"/>
                  </a:cubicBezTo>
                  <a:cubicBezTo>
                    <a:pt x="154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4" name="Google Shape;64524;p26"/>
            <p:cNvSpPr/>
            <p:nvPr/>
          </p:nvSpPr>
          <p:spPr>
            <a:xfrm>
              <a:off x="526740" y="4537596"/>
              <a:ext cx="29732" cy="11984"/>
            </a:xfrm>
            <a:custGeom>
              <a:avLst/>
              <a:gdLst/>
              <a:ahLst/>
              <a:cxnLst/>
              <a:rect l="l" t="t" r="r" b="b"/>
              <a:pathLst>
                <a:path w="833" h="398" extrusionOk="0">
                  <a:moveTo>
                    <a:pt x="1" y="391"/>
                  </a:moveTo>
                  <a:cubicBezTo>
                    <a:pt x="338" y="398"/>
                    <a:pt x="601" y="372"/>
                    <a:pt x="771" y="300"/>
                  </a:cubicBezTo>
                  <a:cubicBezTo>
                    <a:pt x="832" y="60"/>
                    <a:pt x="503" y="1"/>
                    <a:pt x="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5" name="Google Shape;64525;p26"/>
            <p:cNvSpPr/>
            <p:nvPr/>
          </p:nvSpPr>
          <p:spPr>
            <a:xfrm>
              <a:off x="8930991" y="454075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6" name="Google Shape;64526;p26"/>
            <p:cNvSpPr/>
            <p:nvPr/>
          </p:nvSpPr>
          <p:spPr>
            <a:xfrm>
              <a:off x="3341934" y="4535669"/>
              <a:ext cx="41368" cy="13730"/>
            </a:xfrm>
            <a:custGeom>
              <a:avLst/>
              <a:gdLst/>
              <a:ahLst/>
              <a:cxnLst/>
              <a:rect l="l" t="t" r="r" b="b"/>
              <a:pathLst>
                <a:path w="1159" h="456" extrusionOk="0">
                  <a:moveTo>
                    <a:pt x="1159" y="1"/>
                  </a:moveTo>
                  <a:lnTo>
                    <a:pt x="194" y="1"/>
                  </a:lnTo>
                  <a:cubicBezTo>
                    <a:pt x="210" y="159"/>
                    <a:pt x="151" y="283"/>
                    <a:pt x="1" y="365"/>
                  </a:cubicBezTo>
                  <a:cubicBezTo>
                    <a:pt x="839" y="455"/>
                    <a:pt x="860" y="163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7" name="Google Shape;64527;p26"/>
            <p:cNvSpPr/>
            <p:nvPr/>
          </p:nvSpPr>
          <p:spPr>
            <a:xfrm>
              <a:off x="1978220" y="454114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4" y="0"/>
                  </a:lnTo>
                  <a:cubicBezTo>
                    <a:pt x="0" y="163"/>
                    <a:pt x="216" y="212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8" name="Google Shape;64528;p26"/>
            <p:cNvSpPr/>
            <p:nvPr/>
          </p:nvSpPr>
          <p:spPr>
            <a:xfrm>
              <a:off x="1904267" y="4530189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9" name="Google Shape;64529;p26"/>
            <p:cNvSpPr/>
            <p:nvPr/>
          </p:nvSpPr>
          <p:spPr>
            <a:xfrm>
              <a:off x="4565129" y="453292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7"/>
                    <a:pt x="0" y="126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0" name="Google Shape;64530;p26"/>
            <p:cNvSpPr/>
            <p:nvPr/>
          </p:nvSpPr>
          <p:spPr>
            <a:xfrm>
              <a:off x="1813931" y="453837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3" y="4"/>
                    <a:pt x="1" y="92"/>
                  </a:cubicBezTo>
                  <a:cubicBezTo>
                    <a:pt x="149" y="71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1" name="Google Shape;64531;p26"/>
            <p:cNvSpPr/>
            <p:nvPr/>
          </p:nvSpPr>
          <p:spPr>
            <a:xfrm>
              <a:off x="1057121" y="4525884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4" y="416"/>
                  </a:moveTo>
                  <a:cubicBezTo>
                    <a:pt x="386" y="360"/>
                    <a:pt x="404" y="308"/>
                    <a:pt x="569" y="326"/>
                  </a:cubicBezTo>
                  <a:lnTo>
                    <a:pt x="569" y="143"/>
                  </a:lnTo>
                  <a:cubicBezTo>
                    <a:pt x="93" y="1"/>
                    <a:pt x="1" y="451"/>
                    <a:pt x="374" y="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2" name="Google Shape;64532;p26"/>
            <p:cNvSpPr/>
            <p:nvPr/>
          </p:nvSpPr>
          <p:spPr>
            <a:xfrm>
              <a:off x="6993281" y="453217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3" name="Google Shape;64533;p26"/>
            <p:cNvSpPr/>
            <p:nvPr/>
          </p:nvSpPr>
          <p:spPr>
            <a:xfrm>
              <a:off x="6894593" y="4522752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30"/>
                  </a:moveTo>
                  <a:cubicBezTo>
                    <a:pt x="1828" y="0"/>
                    <a:pt x="1" y="307"/>
                    <a:pt x="1130" y="4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4" name="Google Shape;64534;p26"/>
            <p:cNvSpPr/>
            <p:nvPr/>
          </p:nvSpPr>
          <p:spPr>
            <a:xfrm>
              <a:off x="5798390" y="4527479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07" y="273"/>
                  </a:moveTo>
                  <a:cubicBezTo>
                    <a:pt x="418" y="155"/>
                    <a:pt x="656" y="148"/>
                    <a:pt x="600" y="0"/>
                  </a:cubicBezTo>
                  <a:lnTo>
                    <a:pt x="215" y="0"/>
                  </a:lnTo>
                  <a:cubicBezTo>
                    <a:pt x="1" y="129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5" name="Google Shape;64535;p26"/>
            <p:cNvSpPr/>
            <p:nvPr/>
          </p:nvSpPr>
          <p:spPr>
            <a:xfrm>
              <a:off x="120638" y="4526456"/>
              <a:ext cx="32623" cy="9244"/>
            </a:xfrm>
            <a:custGeom>
              <a:avLst/>
              <a:gdLst/>
              <a:ahLst/>
              <a:cxnLst/>
              <a:rect l="l" t="t" r="r" b="b"/>
              <a:pathLst>
                <a:path w="914" h="307" extrusionOk="0">
                  <a:moveTo>
                    <a:pt x="0" y="215"/>
                  </a:moveTo>
                  <a:cubicBezTo>
                    <a:pt x="192" y="215"/>
                    <a:pt x="230" y="289"/>
                    <a:pt x="388" y="307"/>
                  </a:cubicBezTo>
                  <a:cubicBezTo>
                    <a:pt x="914" y="161"/>
                    <a:pt x="103" y="0"/>
                    <a:pt x="0" y="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6" name="Google Shape;64536;p26"/>
            <p:cNvSpPr/>
            <p:nvPr/>
          </p:nvSpPr>
          <p:spPr>
            <a:xfrm>
              <a:off x="7172240" y="452943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7" name="Google Shape;64537;p26"/>
            <p:cNvSpPr/>
            <p:nvPr/>
          </p:nvSpPr>
          <p:spPr>
            <a:xfrm>
              <a:off x="5912675" y="452943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0" y="116"/>
                  </a:cubicBezTo>
                  <a:cubicBezTo>
                    <a:pt x="152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8" name="Google Shape;64538;p26"/>
            <p:cNvSpPr/>
            <p:nvPr/>
          </p:nvSpPr>
          <p:spPr>
            <a:xfrm>
              <a:off x="2491755" y="45294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9" name="Google Shape;64539;p26"/>
            <p:cNvSpPr/>
            <p:nvPr/>
          </p:nvSpPr>
          <p:spPr>
            <a:xfrm>
              <a:off x="7014982" y="4518236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0" name="Google Shape;64540;p26"/>
            <p:cNvSpPr/>
            <p:nvPr/>
          </p:nvSpPr>
          <p:spPr>
            <a:xfrm>
              <a:off x="4849272" y="4524017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1" name="Google Shape;64541;p26"/>
            <p:cNvSpPr/>
            <p:nvPr/>
          </p:nvSpPr>
          <p:spPr>
            <a:xfrm>
              <a:off x="4591113" y="45266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2" name="Google Shape;64542;p26"/>
            <p:cNvSpPr/>
            <p:nvPr/>
          </p:nvSpPr>
          <p:spPr>
            <a:xfrm>
              <a:off x="196377" y="4527419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3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3" name="Google Shape;64543;p26"/>
            <p:cNvSpPr/>
            <p:nvPr/>
          </p:nvSpPr>
          <p:spPr>
            <a:xfrm>
              <a:off x="7298910" y="45192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8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3"/>
                    <a:pt x="409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4" name="Google Shape;64544;p26"/>
            <p:cNvSpPr/>
            <p:nvPr/>
          </p:nvSpPr>
          <p:spPr>
            <a:xfrm>
              <a:off x="2147578" y="45239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3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5" name="Google Shape;64545;p26"/>
            <p:cNvSpPr/>
            <p:nvPr/>
          </p:nvSpPr>
          <p:spPr>
            <a:xfrm>
              <a:off x="1810290" y="452118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4"/>
                    <a:pt x="391" y="75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6" name="Google Shape;64546;p26"/>
            <p:cNvSpPr/>
            <p:nvPr/>
          </p:nvSpPr>
          <p:spPr>
            <a:xfrm>
              <a:off x="1455942" y="451799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7"/>
                    <a:pt x="387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7" name="Google Shape;64547;p26"/>
            <p:cNvSpPr/>
            <p:nvPr/>
          </p:nvSpPr>
          <p:spPr>
            <a:xfrm>
              <a:off x="4284913" y="45165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8" name="Google Shape;64548;p26"/>
            <p:cNvSpPr/>
            <p:nvPr/>
          </p:nvSpPr>
          <p:spPr>
            <a:xfrm>
              <a:off x="1524791" y="4516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9" name="Google Shape;64549;p26"/>
            <p:cNvSpPr/>
            <p:nvPr/>
          </p:nvSpPr>
          <p:spPr>
            <a:xfrm>
              <a:off x="7932869" y="4516068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6"/>
                  </a:moveTo>
                  <a:cubicBezTo>
                    <a:pt x="353" y="31"/>
                    <a:pt x="34" y="0"/>
                    <a:pt x="0" y="108"/>
                  </a:cubicBezTo>
                  <a:cubicBezTo>
                    <a:pt x="229" y="92"/>
                    <a:pt x="549" y="122"/>
                    <a:pt x="580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0" name="Google Shape;64550;p26"/>
            <p:cNvSpPr/>
            <p:nvPr/>
          </p:nvSpPr>
          <p:spPr>
            <a:xfrm>
              <a:off x="4470689" y="451338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5"/>
                  </a:moveTo>
                  <a:cubicBezTo>
                    <a:pt x="0" y="155"/>
                    <a:pt x="157" y="207"/>
                    <a:pt x="193" y="105"/>
                  </a:cubicBezTo>
                  <a:cubicBezTo>
                    <a:pt x="196" y="54"/>
                    <a:pt x="41" y="1"/>
                    <a:pt x="3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1" name="Google Shape;64551;p26"/>
            <p:cNvSpPr/>
            <p:nvPr/>
          </p:nvSpPr>
          <p:spPr>
            <a:xfrm>
              <a:off x="630032" y="450977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5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2" name="Google Shape;64552;p26"/>
            <p:cNvSpPr/>
            <p:nvPr/>
          </p:nvSpPr>
          <p:spPr>
            <a:xfrm>
              <a:off x="1180579" y="4507969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7" y="102"/>
                  </a:moveTo>
                  <a:cubicBezTo>
                    <a:pt x="197" y="53"/>
                    <a:pt x="36" y="1"/>
                    <a:pt x="2" y="102"/>
                  </a:cubicBezTo>
                  <a:cubicBezTo>
                    <a:pt x="1" y="152"/>
                    <a:pt x="156" y="204"/>
                    <a:pt x="197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3" name="Google Shape;64553;p26"/>
            <p:cNvSpPr/>
            <p:nvPr/>
          </p:nvSpPr>
          <p:spPr>
            <a:xfrm>
              <a:off x="3534563" y="450522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3"/>
                  </a:moveTo>
                  <a:cubicBezTo>
                    <a:pt x="196" y="52"/>
                    <a:pt x="38" y="0"/>
                    <a:pt x="4" y="103"/>
                  </a:cubicBezTo>
                  <a:cubicBezTo>
                    <a:pt x="0" y="154"/>
                    <a:pt x="162" y="206"/>
                    <a:pt x="196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4" name="Google Shape;64554;p26"/>
            <p:cNvSpPr/>
            <p:nvPr/>
          </p:nvSpPr>
          <p:spPr>
            <a:xfrm>
              <a:off x="7533763" y="4502248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1"/>
                  </a:moveTo>
                  <a:cubicBezTo>
                    <a:pt x="342" y="0"/>
                    <a:pt x="171" y="54"/>
                    <a:pt x="1" y="111"/>
                  </a:cubicBezTo>
                  <a:cubicBezTo>
                    <a:pt x="1" y="202"/>
                    <a:pt x="336" y="225"/>
                    <a:pt x="386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5" name="Google Shape;64555;p26"/>
            <p:cNvSpPr/>
            <p:nvPr/>
          </p:nvSpPr>
          <p:spPr>
            <a:xfrm>
              <a:off x="4222952" y="450282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6" name="Google Shape;64556;p26"/>
            <p:cNvSpPr/>
            <p:nvPr/>
          </p:nvSpPr>
          <p:spPr>
            <a:xfrm>
              <a:off x="2780823" y="45048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6"/>
                  </a:moveTo>
                  <a:cubicBezTo>
                    <a:pt x="154" y="141"/>
                    <a:pt x="392" y="72"/>
                    <a:pt x="294" y="26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7" name="Google Shape;64557;p26"/>
            <p:cNvSpPr/>
            <p:nvPr/>
          </p:nvSpPr>
          <p:spPr>
            <a:xfrm>
              <a:off x="2502248" y="4502459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1" y="53"/>
                    <a:pt x="35" y="1"/>
                    <a:pt x="1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8" name="Google Shape;64558;p26"/>
            <p:cNvSpPr/>
            <p:nvPr/>
          </p:nvSpPr>
          <p:spPr>
            <a:xfrm>
              <a:off x="1868896" y="450242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5"/>
                  </a:moveTo>
                  <a:cubicBezTo>
                    <a:pt x="197" y="54"/>
                    <a:pt x="40" y="1"/>
                    <a:pt x="4" y="105"/>
                  </a:cubicBezTo>
                  <a:cubicBezTo>
                    <a:pt x="1" y="156"/>
                    <a:pt x="158" y="208"/>
                    <a:pt x="197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9" name="Google Shape;64559;p26"/>
            <p:cNvSpPr/>
            <p:nvPr/>
          </p:nvSpPr>
          <p:spPr>
            <a:xfrm>
              <a:off x="512999" y="450556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50" y="73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0" name="Google Shape;64560;p26"/>
            <p:cNvSpPr/>
            <p:nvPr/>
          </p:nvSpPr>
          <p:spPr>
            <a:xfrm>
              <a:off x="6666451" y="4496799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7" y="111"/>
                  </a:moveTo>
                  <a:cubicBezTo>
                    <a:pt x="347" y="1"/>
                    <a:pt x="173" y="53"/>
                    <a:pt x="1" y="111"/>
                  </a:cubicBezTo>
                  <a:cubicBezTo>
                    <a:pt x="2" y="202"/>
                    <a:pt x="336" y="225"/>
                    <a:pt x="387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1" name="Google Shape;64561;p26"/>
            <p:cNvSpPr/>
            <p:nvPr/>
          </p:nvSpPr>
          <p:spPr>
            <a:xfrm>
              <a:off x="6112264" y="449935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3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2" name="Google Shape;64562;p26"/>
            <p:cNvSpPr/>
            <p:nvPr/>
          </p:nvSpPr>
          <p:spPr>
            <a:xfrm>
              <a:off x="4993931" y="4494661"/>
              <a:ext cx="20595" cy="8973"/>
            </a:xfrm>
            <a:custGeom>
              <a:avLst/>
              <a:gdLst/>
              <a:ahLst/>
              <a:cxnLst/>
              <a:rect l="l" t="t" r="r" b="b"/>
              <a:pathLst>
                <a:path w="577" h="298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8"/>
                    <a:pt x="0" y="182"/>
                  </a:cubicBezTo>
                  <a:cubicBezTo>
                    <a:pt x="243" y="187"/>
                    <a:pt x="265" y="298"/>
                    <a:pt x="576" y="2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3" name="Google Shape;64563;p26"/>
            <p:cNvSpPr/>
            <p:nvPr/>
          </p:nvSpPr>
          <p:spPr>
            <a:xfrm>
              <a:off x="2767438" y="4494270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5"/>
                  </a:moveTo>
                  <a:cubicBezTo>
                    <a:pt x="472" y="103"/>
                    <a:pt x="632" y="87"/>
                    <a:pt x="669" y="13"/>
                  </a:cubicBezTo>
                  <a:cubicBezTo>
                    <a:pt x="365" y="22"/>
                    <a:pt x="1" y="0"/>
                    <a:pt x="88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4" name="Google Shape;64564;p26"/>
            <p:cNvSpPr/>
            <p:nvPr/>
          </p:nvSpPr>
          <p:spPr>
            <a:xfrm>
              <a:off x="6883136" y="44939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8"/>
                    <a:pt x="100" y="114"/>
                  </a:cubicBezTo>
                  <a:cubicBezTo>
                    <a:pt x="154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5" name="Google Shape;64565;p26"/>
            <p:cNvSpPr/>
            <p:nvPr/>
          </p:nvSpPr>
          <p:spPr>
            <a:xfrm>
              <a:off x="4460659" y="4483732"/>
              <a:ext cx="40368" cy="13670"/>
            </a:xfrm>
            <a:custGeom>
              <a:avLst/>
              <a:gdLst/>
              <a:ahLst/>
              <a:cxnLst/>
              <a:rect l="l" t="t" r="r" b="b"/>
              <a:pathLst>
                <a:path w="1131" h="454" extrusionOk="0">
                  <a:moveTo>
                    <a:pt x="284" y="453"/>
                  </a:moveTo>
                  <a:lnTo>
                    <a:pt x="1054" y="453"/>
                  </a:lnTo>
                  <a:cubicBezTo>
                    <a:pt x="1131" y="235"/>
                    <a:pt x="700" y="256"/>
                    <a:pt x="859" y="0"/>
                  </a:cubicBezTo>
                  <a:cubicBezTo>
                    <a:pt x="1" y="39"/>
                    <a:pt x="576" y="191"/>
                    <a:pt x="284" y="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6" name="Google Shape;64566;p26"/>
            <p:cNvSpPr/>
            <p:nvPr/>
          </p:nvSpPr>
          <p:spPr>
            <a:xfrm>
              <a:off x="2498572" y="449393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2" y="1"/>
                    <a:pt x="1" y="68"/>
                    <a:pt x="104" y="114"/>
                  </a:cubicBezTo>
                  <a:cubicBezTo>
                    <a:pt x="156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7" name="Google Shape;64567;p26"/>
            <p:cNvSpPr/>
            <p:nvPr/>
          </p:nvSpPr>
          <p:spPr>
            <a:xfrm>
              <a:off x="1865363" y="449393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3" y="114"/>
                  </a:moveTo>
                  <a:cubicBezTo>
                    <a:pt x="153" y="140"/>
                    <a:pt x="395" y="70"/>
                    <a:pt x="296" y="24"/>
                  </a:cubicBezTo>
                  <a:cubicBezTo>
                    <a:pt x="237" y="1"/>
                    <a:pt x="1" y="67"/>
                    <a:pt x="103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8" name="Google Shape;64568;p26"/>
            <p:cNvSpPr/>
            <p:nvPr/>
          </p:nvSpPr>
          <p:spPr>
            <a:xfrm>
              <a:off x="170750" y="4481293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6"/>
                    <a:pt x="1144" y="0"/>
                    <a:pt x="524" y="81"/>
                  </a:cubicBezTo>
                  <a:cubicBezTo>
                    <a:pt x="1" y="225"/>
                    <a:pt x="1001" y="623"/>
                    <a:pt x="1297" y="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9" name="Google Shape;64569;p26"/>
            <p:cNvSpPr/>
            <p:nvPr/>
          </p:nvSpPr>
          <p:spPr>
            <a:xfrm>
              <a:off x="8576393" y="44884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2" y="141"/>
                    <a:pt x="393" y="73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0" name="Google Shape;64570;p26"/>
            <p:cNvSpPr/>
            <p:nvPr/>
          </p:nvSpPr>
          <p:spPr>
            <a:xfrm>
              <a:off x="7086330" y="448915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3"/>
                    <a:pt x="4" y="4"/>
                    <a:pt x="0" y="92"/>
                  </a:cubicBezTo>
                  <a:cubicBezTo>
                    <a:pt x="149" y="71"/>
                    <a:pt x="380" y="89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1" name="Google Shape;64571;p26"/>
            <p:cNvSpPr/>
            <p:nvPr/>
          </p:nvSpPr>
          <p:spPr>
            <a:xfrm>
              <a:off x="4215171" y="4481022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2"/>
                    <a:pt x="219" y="210"/>
                    <a:pt x="604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2" name="Google Shape;64572;p26"/>
            <p:cNvSpPr/>
            <p:nvPr/>
          </p:nvSpPr>
          <p:spPr>
            <a:xfrm>
              <a:off x="3049297" y="448294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8"/>
                  </a:cubicBezTo>
                  <a:cubicBezTo>
                    <a:pt x="151" y="141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3" name="Google Shape;64573;p26"/>
            <p:cNvSpPr/>
            <p:nvPr/>
          </p:nvSpPr>
          <p:spPr>
            <a:xfrm>
              <a:off x="1383487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4" name="Google Shape;64574;p26"/>
            <p:cNvSpPr/>
            <p:nvPr/>
          </p:nvSpPr>
          <p:spPr>
            <a:xfrm>
              <a:off x="254768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2" y="141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5" name="Google Shape;64575;p26"/>
            <p:cNvSpPr/>
            <p:nvPr/>
          </p:nvSpPr>
          <p:spPr>
            <a:xfrm>
              <a:off x="4529188" y="448023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0" y="25"/>
                  </a:moveTo>
                  <a:cubicBezTo>
                    <a:pt x="237" y="0"/>
                    <a:pt x="1" y="68"/>
                    <a:pt x="99" y="116"/>
                  </a:cubicBezTo>
                  <a:cubicBezTo>
                    <a:pt x="151" y="140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6" name="Google Shape;64576;p26"/>
            <p:cNvSpPr/>
            <p:nvPr/>
          </p:nvSpPr>
          <p:spPr>
            <a:xfrm>
              <a:off x="2144259" y="447460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0" y="212"/>
                  </a:moveTo>
                  <a:cubicBezTo>
                    <a:pt x="258" y="329"/>
                    <a:pt x="717" y="331"/>
                    <a:pt x="773" y="120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7" name="Google Shape;64577;p26"/>
            <p:cNvSpPr/>
            <p:nvPr/>
          </p:nvSpPr>
          <p:spPr>
            <a:xfrm>
              <a:off x="8442263" y="4474970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4"/>
                    <a:pt x="1" y="110"/>
                  </a:cubicBezTo>
                  <a:cubicBezTo>
                    <a:pt x="3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8" name="Google Shape;64578;p26"/>
            <p:cNvSpPr/>
            <p:nvPr/>
          </p:nvSpPr>
          <p:spPr>
            <a:xfrm>
              <a:off x="7747093" y="4475121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0"/>
                    <a:pt x="1" y="105"/>
                  </a:cubicBezTo>
                  <a:cubicBezTo>
                    <a:pt x="1" y="153"/>
                    <a:pt x="155" y="208"/>
                    <a:pt x="194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9" name="Google Shape;64579;p26"/>
            <p:cNvSpPr/>
            <p:nvPr/>
          </p:nvSpPr>
          <p:spPr>
            <a:xfrm>
              <a:off x="4587758" y="4475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0" name="Google Shape;64580;p26"/>
            <p:cNvSpPr/>
            <p:nvPr/>
          </p:nvSpPr>
          <p:spPr>
            <a:xfrm>
              <a:off x="1383487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7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1" name="Google Shape;64581;p26"/>
            <p:cNvSpPr/>
            <p:nvPr/>
          </p:nvSpPr>
          <p:spPr>
            <a:xfrm>
              <a:off x="1352685" y="4475362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5"/>
                  </a:moveTo>
                  <a:cubicBezTo>
                    <a:pt x="246" y="0"/>
                    <a:pt x="86" y="75"/>
                    <a:pt x="1" y="188"/>
                  </a:cubicBezTo>
                  <a:cubicBezTo>
                    <a:pt x="304" y="178"/>
                    <a:pt x="669" y="200"/>
                    <a:pt x="57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2" name="Google Shape;64582;p26"/>
            <p:cNvSpPr/>
            <p:nvPr/>
          </p:nvSpPr>
          <p:spPr>
            <a:xfrm>
              <a:off x="172142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2" y="143"/>
                    <a:pt x="394" y="72"/>
                    <a:pt x="29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3" name="Google Shape;64583;p26"/>
            <p:cNvSpPr/>
            <p:nvPr/>
          </p:nvSpPr>
          <p:spPr>
            <a:xfrm>
              <a:off x="8593739" y="4469249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2" y="300"/>
                  </a:moveTo>
                  <a:lnTo>
                    <a:pt x="772" y="27"/>
                  </a:lnTo>
                  <a:cubicBezTo>
                    <a:pt x="332" y="1"/>
                    <a:pt x="48" y="48"/>
                    <a:pt x="1" y="208"/>
                  </a:cubicBezTo>
                  <a:cubicBezTo>
                    <a:pt x="260" y="237"/>
                    <a:pt x="367" y="338"/>
                    <a:pt x="772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4" name="Google Shape;64584;p26"/>
            <p:cNvSpPr/>
            <p:nvPr/>
          </p:nvSpPr>
          <p:spPr>
            <a:xfrm>
              <a:off x="7967347" y="447241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5" name="Google Shape;64585;p26"/>
            <p:cNvSpPr/>
            <p:nvPr/>
          </p:nvSpPr>
          <p:spPr>
            <a:xfrm>
              <a:off x="7664395" y="4464553"/>
              <a:ext cx="29910" cy="13730"/>
            </a:xfrm>
            <a:custGeom>
              <a:avLst/>
              <a:gdLst/>
              <a:ahLst/>
              <a:cxnLst/>
              <a:rect l="l" t="t" r="r" b="b"/>
              <a:pathLst>
                <a:path w="838" h="456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3"/>
                    <a:pt x="838" y="137"/>
                    <a:pt x="387" y="0"/>
                  </a:cubicBezTo>
                  <a:cubicBezTo>
                    <a:pt x="530" y="248"/>
                    <a:pt x="5" y="183"/>
                    <a:pt x="1" y="364"/>
                  </a:cubicBezTo>
                  <a:cubicBezTo>
                    <a:pt x="121" y="370"/>
                    <a:pt x="232" y="377"/>
                    <a:pt x="197" y="4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6" name="Google Shape;64586;p26"/>
            <p:cNvSpPr/>
            <p:nvPr/>
          </p:nvSpPr>
          <p:spPr>
            <a:xfrm>
              <a:off x="7595581" y="446964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7" name="Google Shape;64587;p26"/>
            <p:cNvSpPr/>
            <p:nvPr/>
          </p:nvSpPr>
          <p:spPr>
            <a:xfrm>
              <a:off x="4274669" y="4462746"/>
              <a:ext cx="58821" cy="12797"/>
            </a:xfrm>
            <a:custGeom>
              <a:avLst/>
              <a:gdLst/>
              <a:ahLst/>
              <a:cxnLst/>
              <a:rect l="l" t="t" r="r" b="b"/>
              <a:pathLst>
                <a:path w="1648" h="425" extrusionOk="0">
                  <a:moveTo>
                    <a:pt x="673" y="424"/>
                  </a:moveTo>
                  <a:cubicBezTo>
                    <a:pt x="1648" y="59"/>
                    <a:pt x="1" y="0"/>
                    <a:pt x="673" y="4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8" name="Google Shape;64588;p26"/>
            <p:cNvSpPr/>
            <p:nvPr/>
          </p:nvSpPr>
          <p:spPr>
            <a:xfrm>
              <a:off x="4615241" y="447003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1"/>
                    <a:pt x="6" y="2"/>
                    <a:pt x="1" y="92"/>
                  </a:cubicBezTo>
                  <a:cubicBezTo>
                    <a:pt x="151" y="71"/>
                    <a:pt x="382" y="90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9" name="Google Shape;64589;p26"/>
            <p:cNvSpPr/>
            <p:nvPr/>
          </p:nvSpPr>
          <p:spPr>
            <a:xfrm>
              <a:off x="4078435" y="446729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0" name="Google Shape;64590;p26"/>
            <p:cNvSpPr/>
            <p:nvPr/>
          </p:nvSpPr>
          <p:spPr>
            <a:xfrm>
              <a:off x="3059719" y="44669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4"/>
                    <a:pt x="158" y="206"/>
                    <a:pt x="193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1" name="Google Shape;64591;p26"/>
            <p:cNvSpPr/>
            <p:nvPr/>
          </p:nvSpPr>
          <p:spPr>
            <a:xfrm>
              <a:off x="1352649" y="446419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4"/>
                  </a:moveTo>
                  <a:cubicBezTo>
                    <a:pt x="196" y="53"/>
                    <a:pt x="40" y="0"/>
                    <a:pt x="2" y="104"/>
                  </a:cubicBezTo>
                  <a:cubicBezTo>
                    <a:pt x="1" y="154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2" name="Google Shape;64592;p26"/>
            <p:cNvSpPr/>
            <p:nvPr/>
          </p:nvSpPr>
          <p:spPr>
            <a:xfrm>
              <a:off x="8786439" y="4455731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1"/>
                    <a:pt x="0" y="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3" name="Google Shape;64593;p26"/>
            <p:cNvSpPr/>
            <p:nvPr/>
          </p:nvSpPr>
          <p:spPr>
            <a:xfrm>
              <a:off x="6508158" y="446145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8" y="206"/>
                    <a:pt x="191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4" name="Google Shape;64594;p26"/>
            <p:cNvSpPr/>
            <p:nvPr/>
          </p:nvSpPr>
          <p:spPr>
            <a:xfrm>
              <a:off x="8755352" y="446106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1"/>
                    <a:pt x="392" y="72"/>
                    <a:pt x="293" y="26"/>
                  </a:cubicBezTo>
                  <a:cubicBezTo>
                    <a:pt x="241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5" name="Google Shape;64595;p26"/>
            <p:cNvSpPr/>
            <p:nvPr/>
          </p:nvSpPr>
          <p:spPr>
            <a:xfrm>
              <a:off x="2188838" y="446106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2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6" name="Google Shape;64596;p26"/>
            <p:cNvSpPr/>
            <p:nvPr/>
          </p:nvSpPr>
          <p:spPr>
            <a:xfrm>
              <a:off x="1111837" y="446184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5" y="3"/>
                    <a:pt x="0" y="90"/>
                  </a:cubicBezTo>
                  <a:cubicBezTo>
                    <a:pt x="150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7" name="Google Shape;64597;p26"/>
            <p:cNvSpPr/>
            <p:nvPr/>
          </p:nvSpPr>
          <p:spPr>
            <a:xfrm>
              <a:off x="798462" y="44610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8" name="Google Shape;64598;p26"/>
            <p:cNvSpPr/>
            <p:nvPr/>
          </p:nvSpPr>
          <p:spPr>
            <a:xfrm>
              <a:off x="8889624" y="4453503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2" y="6"/>
                  </a:moveTo>
                  <a:cubicBezTo>
                    <a:pt x="249" y="0"/>
                    <a:pt x="88" y="75"/>
                    <a:pt x="1" y="186"/>
                  </a:cubicBezTo>
                  <a:cubicBezTo>
                    <a:pt x="305" y="178"/>
                    <a:pt x="670" y="197"/>
                    <a:pt x="58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9" name="Google Shape;64599;p26"/>
            <p:cNvSpPr/>
            <p:nvPr/>
          </p:nvSpPr>
          <p:spPr>
            <a:xfrm>
              <a:off x="8769521" y="4453292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3"/>
                  </a:moveTo>
                  <a:cubicBezTo>
                    <a:pt x="474" y="101"/>
                    <a:pt x="630" y="86"/>
                    <a:pt x="669" y="13"/>
                  </a:cubicBezTo>
                  <a:cubicBezTo>
                    <a:pt x="363" y="22"/>
                    <a:pt x="1" y="1"/>
                    <a:pt x="88" y="1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0" name="Google Shape;64600;p26"/>
            <p:cNvSpPr/>
            <p:nvPr/>
          </p:nvSpPr>
          <p:spPr>
            <a:xfrm>
              <a:off x="2894501" y="444820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1" name="Google Shape;64601;p26"/>
            <p:cNvSpPr/>
            <p:nvPr/>
          </p:nvSpPr>
          <p:spPr>
            <a:xfrm>
              <a:off x="6738584" y="445290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0" y="69"/>
                    <a:pt x="98" y="117"/>
                  </a:cubicBezTo>
                  <a:cubicBezTo>
                    <a:pt x="154" y="140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2" name="Google Shape;64602;p26"/>
            <p:cNvSpPr/>
            <p:nvPr/>
          </p:nvSpPr>
          <p:spPr>
            <a:xfrm>
              <a:off x="8222008" y="4450913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8" y="21"/>
                    <a:pt x="7" y="3"/>
                    <a:pt x="0" y="89"/>
                  </a:cubicBezTo>
                  <a:cubicBezTo>
                    <a:pt x="149" y="69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3" name="Google Shape;64603;p26"/>
            <p:cNvSpPr/>
            <p:nvPr/>
          </p:nvSpPr>
          <p:spPr>
            <a:xfrm>
              <a:off x="6521935" y="4450402"/>
              <a:ext cx="20666" cy="3704"/>
            </a:xfrm>
            <a:custGeom>
              <a:avLst/>
              <a:gdLst/>
              <a:ahLst/>
              <a:cxnLst/>
              <a:rect l="l" t="t" r="r" b="b"/>
              <a:pathLst>
                <a:path w="579" h="123" extrusionOk="0">
                  <a:moveTo>
                    <a:pt x="579" y="17"/>
                  </a:moveTo>
                  <a:cubicBezTo>
                    <a:pt x="352" y="30"/>
                    <a:pt x="31" y="0"/>
                    <a:pt x="1" y="106"/>
                  </a:cubicBezTo>
                  <a:cubicBezTo>
                    <a:pt x="226" y="93"/>
                    <a:pt x="547" y="123"/>
                    <a:pt x="579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4" name="Google Shape;64604;p26"/>
            <p:cNvSpPr/>
            <p:nvPr/>
          </p:nvSpPr>
          <p:spPr>
            <a:xfrm>
              <a:off x="8841547" y="4445042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3"/>
                    <a:pt x="153" y="206"/>
                    <a:pt x="19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5" name="Google Shape;64605;p26"/>
            <p:cNvSpPr/>
            <p:nvPr/>
          </p:nvSpPr>
          <p:spPr>
            <a:xfrm>
              <a:off x="8689143" y="4445404"/>
              <a:ext cx="21523" cy="6504"/>
            </a:xfrm>
            <a:custGeom>
              <a:avLst/>
              <a:gdLst/>
              <a:ahLst/>
              <a:cxnLst/>
              <a:rect l="l" t="t" r="r" b="b"/>
              <a:pathLst>
                <a:path w="603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6" name="Google Shape;64606;p26"/>
            <p:cNvSpPr/>
            <p:nvPr/>
          </p:nvSpPr>
          <p:spPr>
            <a:xfrm>
              <a:off x="1398585" y="443230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7" name="Google Shape;64607;p26"/>
            <p:cNvSpPr/>
            <p:nvPr/>
          </p:nvSpPr>
          <p:spPr>
            <a:xfrm>
              <a:off x="8160190" y="4434474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0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9"/>
                    <a:pt x="838" y="31"/>
                    <a:pt x="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8" name="Google Shape;64608;p26"/>
            <p:cNvSpPr/>
            <p:nvPr/>
          </p:nvSpPr>
          <p:spPr>
            <a:xfrm>
              <a:off x="6535676" y="444269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9" name="Google Shape;64609;p26"/>
            <p:cNvSpPr/>
            <p:nvPr/>
          </p:nvSpPr>
          <p:spPr>
            <a:xfrm>
              <a:off x="5072882" y="444194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2" y="1"/>
                    <a:pt x="1" y="67"/>
                    <a:pt x="101" y="117"/>
                  </a:cubicBezTo>
                  <a:cubicBezTo>
                    <a:pt x="154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0" name="Google Shape;64610;p26"/>
            <p:cNvSpPr/>
            <p:nvPr/>
          </p:nvSpPr>
          <p:spPr>
            <a:xfrm>
              <a:off x="2137299" y="4437214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4"/>
                  </a:moveTo>
                  <a:lnTo>
                    <a:pt x="386" y="274"/>
                  </a:lnTo>
                  <a:cubicBezTo>
                    <a:pt x="399" y="158"/>
                    <a:pt x="635" y="148"/>
                    <a:pt x="581" y="1"/>
                  </a:cubicBezTo>
                  <a:lnTo>
                    <a:pt x="1" y="1"/>
                  </a:lnTo>
                  <a:cubicBezTo>
                    <a:pt x="2" y="91"/>
                    <a:pt x="2" y="182"/>
                    <a:pt x="2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1" name="Google Shape;64611;p26"/>
            <p:cNvSpPr/>
            <p:nvPr/>
          </p:nvSpPr>
          <p:spPr>
            <a:xfrm>
              <a:off x="8748427" y="443920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6" y="143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2" name="Google Shape;64612;p26"/>
            <p:cNvSpPr/>
            <p:nvPr/>
          </p:nvSpPr>
          <p:spPr>
            <a:xfrm>
              <a:off x="6880209" y="4430259"/>
              <a:ext cx="20273" cy="13519"/>
            </a:xfrm>
            <a:custGeom>
              <a:avLst/>
              <a:gdLst/>
              <a:ahLst/>
              <a:cxnLst/>
              <a:rect l="l" t="t" r="r" b="b"/>
              <a:pathLst>
                <a:path w="568" h="449" extrusionOk="0">
                  <a:moveTo>
                    <a:pt x="375" y="413"/>
                  </a:moveTo>
                  <a:cubicBezTo>
                    <a:pt x="386" y="357"/>
                    <a:pt x="404" y="305"/>
                    <a:pt x="567" y="322"/>
                  </a:cubicBezTo>
                  <a:lnTo>
                    <a:pt x="567" y="141"/>
                  </a:lnTo>
                  <a:cubicBezTo>
                    <a:pt x="92" y="1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3" name="Google Shape;64613;p26"/>
            <p:cNvSpPr/>
            <p:nvPr/>
          </p:nvSpPr>
          <p:spPr>
            <a:xfrm>
              <a:off x="6081319" y="4437063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1"/>
                    <a:pt x="84" y="76"/>
                    <a:pt x="1" y="187"/>
                  </a:cubicBezTo>
                  <a:cubicBezTo>
                    <a:pt x="306" y="180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4" name="Google Shape;64614;p26"/>
            <p:cNvSpPr/>
            <p:nvPr/>
          </p:nvSpPr>
          <p:spPr>
            <a:xfrm>
              <a:off x="7809090" y="4429024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4" y="573"/>
                    <a:pt x="940" y="0"/>
                    <a:pt x="0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5" name="Google Shape;64615;p26"/>
            <p:cNvSpPr/>
            <p:nvPr/>
          </p:nvSpPr>
          <p:spPr>
            <a:xfrm>
              <a:off x="6497700" y="443649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3" y="141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6" name="Google Shape;64616;p26"/>
            <p:cNvSpPr/>
            <p:nvPr/>
          </p:nvSpPr>
          <p:spPr>
            <a:xfrm>
              <a:off x="4315893" y="4417975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7" name="Google Shape;64617;p26"/>
            <p:cNvSpPr/>
            <p:nvPr/>
          </p:nvSpPr>
          <p:spPr>
            <a:xfrm>
              <a:off x="9025396" y="4426254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8" name="Google Shape;64618;p26"/>
            <p:cNvSpPr/>
            <p:nvPr/>
          </p:nvSpPr>
          <p:spPr>
            <a:xfrm>
              <a:off x="17418" y="4428633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9" name="Google Shape;64619;p26"/>
            <p:cNvSpPr/>
            <p:nvPr/>
          </p:nvSpPr>
          <p:spPr>
            <a:xfrm>
              <a:off x="8669441" y="442595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7" y="205"/>
                    <a:pt x="191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0" name="Google Shape;64620;p26"/>
            <p:cNvSpPr/>
            <p:nvPr/>
          </p:nvSpPr>
          <p:spPr>
            <a:xfrm>
              <a:off x="8318769" y="4418095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3"/>
                  </a:moveTo>
                  <a:cubicBezTo>
                    <a:pt x="1107" y="140"/>
                    <a:pt x="774" y="55"/>
                    <a:pt x="375" y="0"/>
                  </a:cubicBezTo>
                  <a:cubicBezTo>
                    <a:pt x="0" y="174"/>
                    <a:pt x="173" y="556"/>
                    <a:pt x="955" y="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1" name="Google Shape;64621;p26"/>
            <p:cNvSpPr/>
            <p:nvPr/>
          </p:nvSpPr>
          <p:spPr>
            <a:xfrm>
              <a:off x="5664759" y="4428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4" y="1"/>
                    <a:pt x="1" y="69"/>
                    <a:pt x="103" y="116"/>
                  </a:cubicBezTo>
                  <a:cubicBezTo>
                    <a:pt x="158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2" name="Google Shape;64622;p26"/>
            <p:cNvSpPr/>
            <p:nvPr/>
          </p:nvSpPr>
          <p:spPr>
            <a:xfrm>
              <a:off x="695313" y="442830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8" y="1"/>
                    <a:pt x="1" y="69"/>
                    <a:pt x="97" y="116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3" name="Google Shape;64623;p26"/>
            <p:cNvSpPr/>
            <p:nvPr/>
          </p:nvSpPr>
          <p:spPr>
            <a:xfrm>
              <a:off x="8745108" y="442625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0"/>
                    <a:pt x="7" y="3"/>
                    <a:pt x="1" y="91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4" name="Google Shape;64624;p26"/>
            <p:cNvSpPr/>
            <p:nvPr/>
          </p:nvSpPr>
          <p:spPr>
            <a:xfrm>
              <a:off x="6404865" y="440457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2"/>
                  </a:moveTo>
                  <a:cubicBezTo>
                    <a:pt x="1478" y="679"/>
                    <a:pt x="33" y="0"/>
                    <a:pt x="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5" name="Google Shape;64625;p26"/>
            <p:cNvSpPr/>
            <p:nvPr/>
          </p:nvSpPr>
          <p:spPr>
            <a:xfrm>
              <a:off x="674576" y="442556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4"/>
                  </a:moveTo>
                  <a:cubicBezTo>
                    <a:pt x="242" y="0"/>
                    <a:pt x="1" y="67"/>
                    <a:pt x="100" y="114"/>
                  </a:cubicBezTo>
                  <a:cubicBezTo>
                    <a:pt x="156" y="141"/>
                    <a:pt x="394" y="72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6" name="Google Shape;64626;p26"/>
            <p:cNvSpPr/>
            <p:nvPr/>
          </p:nvSpPr>
          <p:spPr>
            <a:xfrm>
              <a:off x="3218012" y="441770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4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7" name="Google Shape;64627;p26"/>
            <p:cNvSpPr/>
            <p:nvPr/>
          </p:nvSpPr>
          <p:spPr>
            <a:xfrm>
              <a:off x="6962443" y="4412615"/>
              <a:ext cx="22522" cy="8190"/>
            </a:xfrm>
            <a:custGeom>
              <a:avLst/>
              <a:gdLst/>
              <a:ahLst/>
              <a:cxnLst/>
              <a:rect l="l" t="t" r="r" b="b"/>
              <a:pathLst>
                <a:path w="631" h="272" extrusionOk="0">
                  <a:moveTo>
                    <a:pt x="577" y="1"/>
                  </a:moveTo>
                  <a:lnTo>
                    <a:pt x="0" y="1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8" name="Google Shape;64628;p26"/>
            <p:cNvSpPr/>
            <p:nvPr/>
          </p:nvSpPr>
          <p:spPr>
            <a:xfrm>
              <a:off x="6645821" y="4412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0"/>
                  </a:moveTo>
                  <a:cubicBezTo>
                    <a:pt x="385" y="90"/>
                    <a:pt x="348" y="17"/>
                    <a:pt x="194" y="0"/>
                  </a:cubicBezTo>
                  <a:cubicBezTo>
                    <a:pt x="194" y="92"/>
                    <a:pt x="38" y="108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0"/>
                    <a:pt x="541" y="163"/>
                    <a:pt x="579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9" name="Google Shape;64629;p26"/>
            <p:cNvSpPr/>
            <p:nvPr/>
          </p:nvSpPr>
          <p:spPr>
            <a:xfrm>
              <a:off x="3613656" y="441731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38" y="0"/>
                    <a:pt x="0" y="69"/>
                    <a:pt x="102" y="115"/>
                  </a:cubicBezTo>
                  <a:cubicBezTo>
                    <a:pt x="153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0" name="Google Shape;64630;p26"/>
            <p:cNvSpPr/>
            <p:nvPr/>
          </p:nvSpPr>
          <p:spPr>
            <a:xfrm>
              <a:off x="2213180" y="4414994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8"/>
                    <a:pt x="191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1" name="Google Shape;64631;p26"/>
            <p:cNvSpPr/>
            <p:nvPr/>
          </p:nvSpPr>
          <p:spPr>
            <a:xfrm>
              <a:off x="8115218" y="44146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2" y="0"/>
                    <a:pt x="0" y="70"/>
                    <a:pt x="101" y="117"/>
                  </a:cubicBezTo>
                  <a:cubicBezTo>
                    <a:pt x="156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2" name="Google Shape;64632;p26"/>
            <p:cNvSpPr/>
            <p:nvPr/>
          </p:nvSpPr>
          <p:spPr>
            <a:xfrm>
              <a:off x="275363" y="441463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70"/>
                    <a:pt x="99" y="117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3" name="Google Shape;64633;p26"/>
            <p:cNvSpPr/>
            <p:nvPr/>
          </p:nvSpPr>
          <p:spPr>
            <a:xfrm>
              <a:off x="6800509" y="441183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4" y="143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4" name="Google Shape;64634;p26"/>
            <p:cNvSpPr/>
            <p:nvPr/>
          </p:nvSpPr>
          <p:spPr>
            <a:xfrm>
              <a:off x="6539352" y="4406774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476" y="195"/>
                  </a:moveTo>
                  <a:cubicBezTo>
                    <a:pt x="476" y="103"/>
                    <a:pt x="632" y="86"/>
                    <a:pt x="668" y="12"/>
                  </a:cubicBezTo>
                  <a:cubicBezTo>
                    <a:pt x="368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5" name="Google Shape;64635;p26"/>
            <p:cNvSpPr/>
            <p:nvPr/>
          </p:nvSpPr>
          <p:spPr>
            <a:xfrm>
              <a:off x="6026211" y="4404065"/>
              <a:ext cx="7139" cy="6233"/>
            </a:xfrm>
            <a:custGeom>
              <a:avLst/>
              <a:gdLst/>
              <a:ahLst/>
              <a:cxnLst/>
              <a:rect l="l" t="t" r="r" b="b"/>
              <a:pathLst>
                <a:path w="200" h="207" extrusionOk="0">
                  <a:moveTo>
                    <a:pt x="197" y="103"/>
                  </a:moveTo>
                  <a:cubicBezTo>
                    <a:pt x="199" y="52"/>
                    <a:pt x="40" y="0"/>
                    <a:pt x="5" y="103"/>
                  </a:cubicBezTo>
                  <a:cubicBezTo>
                    <a:pt x="1" y="154"/>
                    <a:pt x="157" y="207"/>
                    <a:pt x="197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6" name="Google Shape;64636;p26"/>
            <p:cNvSpPr/>
            <p:nvPr/>
          </p:nvSpPr>
          <p:spPr>
            <a:xfrm>
              <a:off x="5523884" y="44016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7" name="Google Shape;64637;p26"/>
            <p:cNvSpPr/>
            <p:nvPr/>
          </p:nvSpPr>
          <p:spPr>
            <a:xfrm>
              <a:off x="2133837" y="440367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2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8" name="Google Shape;64638;p26"/>
            <p:cNvSpPr/>
            <p:nvPr/>
          </p:nvSpPr>
          <p:spPr>
            <a:xfrm>
              <a:off x="560255" y="439894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4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9" name="Google Shape;64639;p26"/>
            <p:cNvSpPr/>
            <p:nvPr/>
          </p:nvSpPr>
          <p:spPr>
            <a:xfrm>
              <a:off x="5224358" y="439548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8" y="1"/>
                    <a:pt x="1" y="69"/>
                    <a:pt x="100" y="116"/>
                  </a:cubicBezTo>
                  <a:cubicBezTo>
                    <a:pt x="152" y="140"/>
                    <a:pt x="391" y="73"/>
                    <a:pt x="29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0" name="Google Shape;64640;p26"/>
            <p:cNvSpPr/>
            <p:nvPr/>
          </p:nvSpPr>
          <p:spPr>
            <a:xfrm>
              <a:off x="1976293" y="4390877"/>
              <a:ext cx="34158" cy="8852"/>
            </a:xfrm>
            <a:custGeom>
              <a:avLst/>
              <a:gdLst/>
              <a:ahLst/>
              <a:cxnLst/>
              <a:rect l="l" t="t" r="r" b="b"/>
              <a:pathLst>
                <a:path w="957" h="294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9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1" name="Google Shape;64641;p26"/>
            <p:cNvSpPr/>
            <p:nvPr/>
          </p:nvSpPr>
          <p:spPr>
            <a:xfrm>
              <a:off x="4673704" y="439274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1" y="72"/>
                    <a:pt x="292" y="24"/>
                  </a:cubicBezTo>
                  <a:cubicBezTo>
                    <a:pt x="240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2" name="Google Shape;64642;p26"/>
            <p:cNvSpPr/>
            <p:nvPr/>
          </p:nvSpPr>
          <p:spPr>
            <a:xfrm>
              <a:off x="4050953" y="4390154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0"/>
                  </a:moveTo>
                  <a:cubicBezTo>
                    <a:pt x="345" y="0"/>
                    <a:pt x="171" y="55"/>
                    <a:pt x="0" y="110"/>
                  </a:cubicBezTo>
                  <a:cubicBezTo>
                    <a:pt x="0" y="204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3" name="Google Shape;64643;p26"/>
            <p:cNvSpPr/>
            <p:nvPr/>
          </p:nvSpPr>
          <p:spPr>
            <a:xfrm>
              <a:off x="1228799" y="4390787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6" y="20"/>
                    <a:pt x="6" y="1"/>
                    <a:pt x="1" y="89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4" name="Google Shape;64644;p26"/>
            <p:cNvSpPr/>
            <p:nvPr/>
          </p:nvSpPr>
          <p:spPr>
            <a:xfrm>
              <a:off x="707377" y="4382567"/>
              <a:ext cx="27162" cy="10900"/>
            </a:xfrm>
            <a:custGeom>
              <a:avLst/>
              <a:gdLst/>
              <a:ahLst/>
              <a:cxnLst/>
              <a:rect l="l" t="t" r="r" b="b"/>
              <a:pathLst>
                <a:path w="761" h="362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4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5" name="Google Shape;64645;p26"/>
            <p:cNvSpPr/>
            <p:nvPr/>
          </p:nvSpPr>
          <p:spPr>
            <a:xfrm>
              <a:off x="4456947" y="4384614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5" y="21"/>
                    <a:pt x="48" y="0"/>
                    <a:pt x="0" y="115"/>
                  </a:cubicBezTo>
                  <a:cubicBezTo>
                    <a:pt x="219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6" name="Google Shape;64646;p26"/>
            <p:cNvSpPr/>
            <p:nvPr/>
          </p:nvSpPr>
          <p:spPr>
            <a:xfrm>
              <a:off x="819806" y="4379797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8"/>
                    <a:pt x="614" y="22"/>
                    <a:pt x="274" y="1"/>
                  </a:cubicBezTo>
                  <a:cubicBezTo>
                    <a:pt x="214" y="125"/>
                    <a:pt x="0" y="173"/>
                    <a:pt x="83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7" name="Google Shape;64647;p26"/>
            <p:cNvSpPr/>
            <p:nvPr/>
          </p:nvSpPr>
          <p:spPr>
            <a:xfrm>
              <a:off x="4564915" y="437470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5"/>
                    <a:pt x="429" y="0"/>
                    <a:pt x="64" y="170"/>
                  </a:cubicBezTo>
                  <a:cubicBezTo>
                    <a:pt x="1" y="595"/>
                    <a:pt x="954" y="413"/>
                    <a:pt x="1026" y="1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8" name="Google Shape;64648;p26"/>
            <p:cNvSpPr/>
            <p:nvPr/>
          </p:nvSpPr>
          <p:spPr>
            <a:xfrm>
              <a:off x="1159949" y="4382206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4"/>
                  </a:moveTo>
                  <a:cubicBezTo>
                    <a:pt x="196" y="53"/>
                    <a:pt x="38" y="1"/>
                    <a:pt x="1" y="104"/>
                  </a:cubicBezTo>
                  <a:cubicBezTo>
                    <a:pt x="1" y="152"/>
                    <a:pt x="160" y="207"/>
                    <a:pt x="194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9" name="Google Shape;64649;p26"/>
            <p:cNvSpPr/>
            <p:nvPr/>
          </p:nvSpPr>
          <p:spPr>
            <a:xfrm>
              <a:off x="5771549" y="4377087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1"/>
                  </a:moveTo>
                  <a:lnTo>
                    <a:pt x="1" y="1"/>
                  </a:lnTo>
                  <a:lnTo>
                    <a:pt x="1" y="274"/>
                  </a:lnTo>
                  <a:lnTo>
                    <a:pt x="580" y="2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0" name="Google Shape;64650;p26"/>
            <p:cNvSpPr/>
            <p:nvPr/>
          </p:nvSpPr>
          <p:spPr>
            <a:xfrm>
              <a:off x="4662532" y="4377087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4"/>
                  </a:moveTo>
                  <a:lnTo>
                    <a:pt x="412" y="91"/>
                  </a:lnTo>
                  <a:cubicBezTo>
                    <a:pt x="219" y="92"/>
                    <a:pt x="183" y="18"/>
                    <a:pt x="25" y="1"/>
                  </a:cubicBezTo>
                  <a:cubicBezTo>
                    <a:pt x="45" y="143"/>
                    <a:pt x="1" y="315"/>
                    <a:pt x="412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1" name="Google Shape;64651;p26"/>
            <p:cNvSpPr/>
            <p:nvPr/>
          </p:nvSpPr>
          <p:spPr>
            <a:xfrm>
              <a:off x="805351" y="437907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99" y="116"/>
                  </a:cubicBezTo>
                  <a:cubicBezTo>
                    <a:pt x="156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2" name="Google Shape;64652;p26"/>
            <p:cNvSpPr/>
            <p:nvPr/>
          </p:nvSpPr>
          <p:spPr>
            <a:xfrm>
              <a:off x="8779551" y="4373745"/>
              <a:ext cx="13849" cy="6775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388" y="112"/>
                  </a:moveTo>
                  <a:cubicBezTo>
                    <a:pt x="346" y="1"/>
                    <a:pt x="171" y="57"/>
                    <a:pt x="0" y="112"/>
                  </a:cubicBezTo>
                  <a:cubicBezTo>
                    <a:pt x="4" y="202"/>
                    <a:pt x="336" y="224"/>
                    <a:pt x="388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3" name="Google Shape;64653;p26"/>
            <p:cNvSpPr/>
            <p:nvPr/>
          </p:nvSpPr>
          <p:spPr>
            <a:xfrm>
              <a:off x="8996236" y="43708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4" name="Google Shape;64654;p26"/>
            <p:cNvSpPr/>
            <p:nvPr/>
          </p:nvSpPr>
          <p:spPr>
            <a:xfrm>
              <a:off x="8913574" y="437085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2"/>
                    <a:pt x="29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5" name="Google Shape;64655;p26"/>
            <p:cNvSpPr/>
            <p:nvPr/>
          </p:nvSpPr>
          <p:spPr>
            <a:xfrm>
              <a:off x="8571146" y="4359805"/>
              <a:ext cx="22629" cy="11833"/>
            </a:xfrm>
            <a:custGeom>
              <a:avLst/>
              <a:gdLst/>
              <a:ahLst/>
              <a:cxnLst/>
              <a:rect l="l" t="t" r="r" b="b"/>
              <a:pathLst>
                <a:path w="634" h="393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6" name="Google Shape;64656;p26"/>
            <p:cNvSpPr/>
            <p:nvPr/>
          </p:nvSpPr>
          <p:spPr>
            <a:xfrm>
              <a:off x="1713958" y="436808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7" name="Google Shape;64657;p26"/>
            <p:cNvSpPr/>
            <p:nvPr/>
          </p:nvSpPr>
          <p:spPr>
            <a:xfrm>
              <a:off x="1690009" y="4355198"/>
              <a:ext cx="22950" cy="13700"/>
            </a:xfrm>
            <a:custGeom>
              <a:avLst/>
              <a:gdLst/>
              <a:ahLst/>
              <a:cxnLst/>
              <a:rect l="l" t="t" r="r" b="b"/>
              <a:pathLst>
                <a:path w="643" h="455" extrusionOk="0">
                  <a:moveTo>
                    <a:pt x="0" y="92"/>
                  </a:moveTo>
                  <a:lnTo>
                    <a:pt x="0" y="455"/>
                  </a:lnTo>
                  <a:lnTo>
                    <a:pt x="580" y="455"/>
                  </a:lnTo>
                  <a:cubicBezTo>
                    <a:pt x="630" y="219"/>
                    <a:pt x="643" y="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8" name="Google Shape;64658;p26"/>
            <p:cNvSpPr/>
            <p:nvPr/>
          </p:nvSpPr>
          <p:spPr>
            <a:xfrm>
              <a:off x="8063751" y="4355198"/>
              <a:ext cx="26841" cy="13038"/>
            </a:xfrm>
            <a:custGeom>
              <a:avLst/>
              <a:gdLst/>
              <a:ahLst/>
              <a:cxnLst/>
              <a:rect l="l" t="t" r="r" b="b"/>
              <a:pathLst>
                <a:path w="752" h="433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3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9" name="Google Shape;64659;p26"/>
            <p:cNvSpPr/>
            <p:nvPr/>
          </p:nvSpPr>
          <p:spPr>
            <a:xfrm>
              <a:off x="3851185" y="4359986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0" name="Google Shape;64660;p26"/>
            <p:cNvSpPr/>
            <p:nvPr/>
          </p:nvSpPr>
          <p:spPr>
            <a:xfrm>
              <a:off x="1486672" y="4362665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296" y="24"/>
                  </a:moveTo>
                  <a:cubicBezTo>
                    <a:pt x="242" y="1"/>
                    <a:pt x="1" y="69"/>
                    <a:pt x="104" y="116"/>
                  </a:cubicBezTo>
                  <a:cubicBezTo>
                    <a:pt x="158" y="142"/>
                    <a:pt x="398" y="73"/>
                    <a:pt x="29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1" name="Google Shape;64661;p26"/>
            <p:cNvSpPr/>
            <p:nvPr/>
          </p:nvSpPr>
          <p:spPr>
            <a:xfrm>
              <a:off x="506003" y="436031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7"/>
                    <a:pt x="197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2" name="Google Shape;64662;p26"/>
            <p:cNvSpPr/>
            <p:nvPr/>
          </p:nvSpPr>
          <p:spPr>
            <a:xfrm>
              <a:off x="217006" y="4357095"/>
              <a:ext cx="27626" cy="9936"/>
            </a:xfrm>
            <a:custGeom>
              <a:avLst/>
              <a:gdLst/>
              <a:ahLst/>
              <a:cxnLst/>
              <a:rect l="l" t="t" r="r" b="b"/>
              <a:pathLst>
                <a:path w="774" h="330" extrusionOk="0">
                  <a:moveTo>
                    <a:pt x="774" y="120"/>
                  </a:moveTo>
                  <a:cubicBezTo>
                    <a:pt x="514" y="3"/>
                    <a:pt x="54" y="0"/>
                    <a:pt x="1" y="209"/>
                  </a:cubicBezTo>
                  <a:cubicBezTo>
                    <a:pt x="257" y="329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3" name="Google Shape;64663;p26"/>
            <p:cNvSpPr/>
            <p:nvPr/>
          </p:nvSpPr>
          <p:spPr>
            <a:xfrm>
              <a:off x="4081219" y="434682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7" y="550"/>
                  </a:moveTo>
                  <a:cubicBezTo>
                    <a:pt x="1040" y="1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4" name="Google Shape;64664;p26"/>
            <p:cNvSpPr/>
            <p:nvPr/>
          </p:nvSpPr>
          <p:spPr>
            <a:xfrm>
              <a:off x="806207" y="4355409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6"/>
                  </a:moveTo>
                  <a:cubicBezTo>
                    <a:pt x="321" y="180"/>
                    <a:pt x="345" y="291"/>
                    <a:pt x="655" y="265"/>
                  </a:cubicBezTo>
                  <a:cubicBezTo>
                    <a:pt x="954" y="43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5" name="Google Shape;64665;p26"/>
            <p:cNvSpPr/>
            <p:nvPr/>
          </p:nvSpPr>
          <p:spPr>
            <a:xfrm>
              <a:off x="6903837" y="4357216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39" y="0"/>
                    <a:pt x="0" y="68"/>
                    <a:pt x="98" y="116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6" name="Google Shape;64666;p26"/>
            <p:cNvSpPr/>
            <p:nvPr/>
          </p:nvSpPr>
          <p:spPr>
            <a:xfrm>
              <a:off x="5927023" y="4349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6" y="157"/>
                    <a:pt x="613" y="21"/>
                    <a:pt x="275" y="0"/>
                  </a:cubicBezTo>
                  <a:cubicBezTo>
                    <a:pt x="215" y="123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7" name="Google Shape;64667;p26"/>
            <p:cNvSpPr/>
            <p:nvPr/>
          </p:nvSpPr>
          <p:spPr>
            <a:xfrm>
              <a:off x="2857632" y="4346015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6"/>
                  </a:moveTo>
                  <a:cubicBezTo>
                    <a:pt x="1116" y="0"/>
                    <a:pt x="1" y="525"/>
                    <a:pt x="650" y="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8" name="Google Shape;64668;p26"/>
            <p:cNvSpPr/>
            <p:nvPr/>
          </p:nvSpPr>
          <p:spPr>
            <a:xfrm>
              <a:off x="2122701" y="4346979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9"/>
                    <a:pt x="26" y="1"/>
                  </a:cubicBezTo>
                  <a:cubicBezTo>
                    <a:pt x="46" y="145"/>
                    <a:pt x="0" y="316"/>
                    <a:pt x="411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9" name="Google Shape;64669;p26"/>
            <p:cNvSpPr/>
            <p:nvPr/>
          </p:nvSpPr>
          <p:spPr>
            <a:xfrm>
              <a:off x="1855155" y="4352489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8"/>
                    <a:pt x="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0" name="Google Shape;64670;p26"/>
            <p:cNvSpPr/>
            <p:nvPr/>
          </p:nvSpPr>
          <p:spPr>
            <a:xfrm>
              <a:off x="3944056" y="4348966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1" name="Google Shape;64671;p26"/>
            <p:cNvSpPr/>
            <p:nvPr/>
          </p:nvSpPr>
          <p:spPr>
            <a:xfrm>
              <a:off x="750350" y="4348966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2" name="Google Shape;64672;p26"/>
            <p:cNvSpPr/>
            <p:nvPr/>
          </p:nvSpPr>
          <p:spPr>
            <a:xfrm>
              <a:off x="6928108" y="434426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3" name="Google Shape;64673;p26"/>
            <p:cNvSpPr/>
            <p:nvPr/>
          </p:nvSpPr>
          <p:spPr>
            <a:xfrm>
              <a:off x="3101014" y="434152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4" name="Google Shape;64674;p26"/>
            <p:cNvSpPr/>
            <p:nvPr/>
          </p:nvSpPr>
          <p:spPr>
            <a:xfrm>
              <a:off x="2031473" y="4338970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5" name="Google Shape;64675;p26"/>
            <p:cNvSpPr/>
            <p:nvPr/>
          </p:nvSpPr>
          <p:spPr>
            <a:xfrm>
              <a:off x="3083739" y="434077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2" y="142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6" name="Google Shape;64676;p26"/>
            <p:cNvSpPr/>
            <p:nvPr/>
          </p:nvSpPr>
          <p:spPr>
            <a:xfrm>
              <a:off x="2171849" y="4341529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0"/>
                  </a:moveTo>
                  <a:cubicBezTo>
                    <a:pt x="235" y="20"/>
                    <a:pt x="3" y="4"/>
                    <a:pt x="0" y="92"/>
                  </a:cubicBezTo>
                  <a:cubicBezTo>
                    <a:pt x="149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7" name="Google Shape;64677;p26"/>
            <p:cNvSpPr/>
            <p:nvPr/>
          </p:nvSpPr>
          <p:spPr>
            <a:xfrm>
              <a:off x="2027225" y="5008644"/>
              <a:ext cx="50683" cy="16410"/>
            </a:xfrm>
            <a:custGeom>
              <a:avLst/>
              <a:gdLst/>
              <a:ahLst/>
              <a:cxnLst/>
              <a:rect l="l" t="t" r="r" b="b"/>
              <a:pathLst>
                <a:path w="1420" h="545" extrusionOk="0">
                  <a:moveTo>
                    <a:pt x="194" y="545"/>
                  </a:moveTo>
                  <a:cubicBezTo>
                    <a:pt x="1419" y="479"/>
                    <a:pt x="207" y="0"/>
                    <a:pt x="0" y="271"/>
                  </a:cubicBezTo>
                  <a:cubicBezTo>
                    <a:pt x="226" y="289"/>
                    <a:pt x="211" y="417"/>
                    <a:pt x="194" y="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8" name="Google Shape;64678;p26"/>
            <p:cNvSpPr/>
            <p:nvPr/>
          </p:nvSpPr>
          <p:spPr>
            <a:xfrm>
              <a:off x="8717625" y="4718789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9"/>
                    <a:pt x="0" y="0"/>
                  </a:cubicBezTo>
                  <a:cubicBezTo>
                    <a:pt x="79" y="237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9" name="Google Shape;64679;p26"/>
            <p:cNvSpPr/>
            <p:nvPr/>
          </p:nvSpPr>
          <p:spPr>
            <a:xfrm>
              <a:off x="9040779" y="4491891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7"/>
                    <a:pt x="203" y="4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0" name="Google Shape;64680;p26"/>
            <p:cNvSpPr/>
            <p:nvPr/>
          </p:nvSpPr>
          <p:spPr>
            <a:xfrm>
              <a:off x="780616" y="4419510"/>
              <a:ext cx="35264" cy="10117"/>
            </a:xfrm>
            <a:custGeom>
              <a:avLst/>
              <a:gdLst/>
              <a:ahLst/>
              <a:cxnLst/>
              <a:rect l="l" t="t" r="r" b="b"/>
              <a:pathLst>
                <a:path w="988" h="336" extrusionOk="0">
                  <a:moveTo>
                    <a:pt x="409" y="316"/>
                  </a:moveTo>
                  <a:cubicBezTo>
                    <a:pt x="487" y="162"/>
                    <a:pt x="658" y="336"/>
                    <a:pt x="987" y="316"/>
                  </a:cubicBezTo>
                  <a:lnTo>
                    <a:pt x="987" y="45"/>
                  </a:lnTo>
                  <a:cubicBezTo>
                    <a:pt x="613" y="0"/>
                    <a:pt x="1" y="289"/>
                    <a:pt x="409" y="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1" name="Google Shape;64681;p26"/>
            <p:cNvSpPr/>
            <p:nvPr/>
          </p:nvSpPr>
          <p:spPr>
            <a:xfrm>
              <a:off x="754097" y="4355921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8"/>
                    <a:pt x="715" y="0"/>
                    <a:pt x="188" y="68"/>
                  </a:cubicBezTo>
                  <a:cubicBezTo>
                    <a:pt x="1" y="290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bg>
      <p:bgPr>
        <a:solidFill>
          <a:schemeClr val="accent5"/>
        </a:solidFill>
        <a:effectLst/>
      </p:bgPr>
    </p:bg>
    <p:spTree>
      <p:nvGrpSpPr>
        <p:cNvPr id="1" name="Shape 6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83" name="Google Shape;64683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4684" name="Google Shape;64684;p27"/>
            <p:cNvSpPr/>
            <p:nvPr/>
          </p:nvSpPr>
          <p:spPr>
            <a:xfrm>
              <a:off x="8724086" y="797635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199"/>
                    <a:pt x="338" y="223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5" name="Google Shape;64685;p27"/>
            <p:cNvSpPr/>
            <p:nvPr/>
          </p:nvSpPr>
          <p:spPr>
            <a:xfrm>
              <a:off x="8121679" y="80016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2"/>
                    <a:pt x="292" y="24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6" name="Google Shape;64686;p27"/>
            <p:cNvSpPr/>
            <p:nvPr/>
          </p:nvSpPr>
          <p:spPr>
            <a:xfrm>
              <a:off x="3299282" y="798207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1"/>
                    <a:pt x="219" y="210"/>
                    <a:pt x="606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7" name="Google Shape;64687;p27"/>
            <p:cNvSpPr/>
            <p:nvPr/>
          </p:nvSpPr>
          <p:spPr>
            <a:xfrm>
              <a:off x="168430" y="798026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6"/>
                  </a:moveTo>
                  <a:cubicBezTo>
                    <a:pt x="247" y="1"/>
                    <a:pt x="84" y="74"/>
                    <a:pt x="0" y="186"/>
                  </a:cubicBezTo>
                  <a:cubicBezTo>
                    <a:pt x="302" y="178"/>
                    <a:pt x="670" y="198"/>
                    <a:pt x="580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8" name="Google Shape;64688;p27"/>
            <p:cNvSpPr/>
            <p:nvPr/>
          </p:nvSpPr>
          <p:spPr>
            <a:xfrm>
              <a:off x="2725286" y="79739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69"/>
                    <a:pt x="103" y="116"/>
                  </a:cubicBezTo>
                  <a:cubicBezTo>
                    <a:pt x="156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9" name="Google Shape;64689;p27"/>
            <p:cNvSpPr/>
            <p:nvPr/>
          </p:nvSpPr>
          <p:spPr>
            <a:xfrm>
              <a:off x="6944704" y="79465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2"/>
                    <a:pt x="396" y="74"/>
                    <a:pt x="293" y="24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0" name="Google Shape;64690;p27"/>
            <p:cNvSpPr/>
            <p:nvPr/>
          </p:nvSpPr>
          <p:spPr>
            <a:xfrm>
              <a:off x="5251376" y="79468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1" name="Google Shape;64691;p27"/>
            <p:cNvSpPr/>
            <p:nvPr/>
          </p:nvSpPr>
          <p:spPr>
            <a:xfrm>
              <a:off x="1882281" y="781768"/>
              <a:ext cx="39797" cy="13700"/>
            </a:xfrm>
            <a:custGeom>
              <a:avLst/>
              <a:gdLst/>
              <a:ahLst/>
              <a:cxnLst/>
              <a:rect l="l" t="t" r="r" b="b"/>
              <a:pathLst>
                <a:path w="1115" h="455" extrusionOk="0">
                  <a:moveTo>
                    <a:pt x="579" y="0"/>
                  </a:moveTo>
                  <a:cubicBezTo>
                    <a:pt x="405" y="161"/>
                    <a:pt x="112" y="265"/>
                    <a:pt x="1" y="455"/>
                  </a:cubicBezTo>
                  <a:cubicBezTo>
                    <a:pt x="388" y="448"/>
                    <a:pt x="1114" y="141"/>
                    <a:pt x="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2" name="Google Shape;64692;p27"/>
            <p:cNvSpPr/>
            <p:nvPr/>
          </p:nvSpPr>
          <p:spPr>
            <a:xfrm>
              <a:off x="1720382" y="791945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0"/>
                    <a:pt x="1" y="68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3" name="Google Shape;64693;p27"/>
            <p:cNvSpPr/>
            <p:nvPr/>
          </p:nvSpPr>
          <p:spPr>
            <a:xfrm>
              <a:off x="1142210" y="789205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2" y="116"/>
                  </a:moveTo>
                  <a:cubicBezTo>
                    <a:pt x="153" y="140"/>
                    <a:pt x="396" y="72"/>
                    <a:pt x="291" y="26"/>
                  </a:cubicBezTo>
                  <a:cubicBezTo>
                    <a:pt x="240" y="0"/>
                    <a:pt x="0" y="71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4" name="Google Shape;64694;p27"/>
            <p:cNvSpPr/>
            <p:nvPr/>
          </p:nvSpPr>
          <p:spPr>
            <a:xfrm>
              <a:off x="2787390" y="7864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98" y="116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5" name="Google Shape;64695;p27"/>
            <p:cNvSpPr/>
            <p:nvPr/>
          </p:nvSpPr>
          <p:spPr>
            <a:xfrm>
              <a:off x="2921663" y="78176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6" name="Google Shape;64696;p27"/>
            <p:cNvSpPr/>
            <p:nvPr/>
          </p:nvSpPr>
          <p:spPr>
            <a:xfrm>
              <a:off x="6610914" y="77866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60" y="207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7" name="Google Shape;64697;p27"/>
            <p:cNvSpPr/>
            <p:nvPr/>
          </p:nvSpPr>
          <p:spPr>
            <a:xfrm>
              <a:off x="4277596" y="7786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8" name="Google Shape;64698;p27"/>
            <p:cNvSpPr/>
            <p:nvPr/>
          </p:nvSpPr>
          <p:spPr>
            <a:xfrm>
              <a:off x="591664" y="78098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9" name="Google Shape;64699;p27"/>
            <p:cNvSpPr/>
            <p:nvPr/>
          </p:nvSpPr>
          <p:spPr>
            <a:xfrm>
              <a:off x="5530380" y="77354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10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2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0" name="Google Shape;64700;p27"/>
            <p:cNvSpPr/>
            <p:nvPr/>
          </p:nvSpPr>
          <p:spPr>
            <a:xfrm>
              <a:off x="4899633" y="773127"/>
              <a:ext cx="33480" cy="15868"/>
            </a:xfrm>
            <a:custGeom>
              <a:avLst/>
              <a:gdLst/>
              <a:ahLst/>
              <a:cxnLst/>
              <a:rect l="l" t="t" r="r" b="b"/>
              <a:pathLst>
                <a:path w="938" h="527" extrusionOk="0">
                  <a:moveTo>
                    <a:pt x="893" y="196"/>
                  </a:moveTo>
                  <a:cubicBezTo>
                    <a:pt x="938" y="141"/>
                    <a:pt x="601" y="0"/>
                    <a:pt x="509" y="15"/>
                  </a:cubicBezTo>
                  <a:cubicBezTo>
                    <a:pt x="0" y="89"/>
                    <a:pt x="632" y="526"/>
                    <a:pt x="893" y="1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1" name="Google Shape;64701;p27"/>
            <p:cNvSpPr/>
            <p:nvPr/>
          </p:nvSpPr>
          <p:spPr>
            <a:xfrm>
              <a:off x="471275" y="764787"/>
              <a:ext cx="40333" cy="14664"/>
            </a:xfrm>
            <a:custGeom>
              <a:avLst/>
              <a:gdLst/>
              <a:ahLst/>
              <a:cxnLst/>
              <a:rect l="l" t="t" r="r" b="b"/>
              <a:pathLst>
                <a:path w="1130" h="487" extrusionOk="0">
                  <a:moveTo>
                    <a:pt x="770" y="383"/>
                  </a:moveTo>
                  <a:cubicBezTo>
                    <a:pt x="1129" y="80"/>
                    <a:pt x="78" y="0"/>
                    <a:pt x="0" y="200"/>
                  </a:cubicBezTo>
                  <a:cubicBezTo>
                    <a:pt x="302" y="239"/>
                    <a:pt x="165" y="486"/>
                    <a:pt x="770" y="3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2" name="Google Shape;64702;p27"/>
            <p:cNvSpPr/>
            <p:nvPr/>
          </p:nvSpPr>
          <p:spPr>
            <a:xfrm>
              <a:off x="877448" y="75439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5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3" name="Google Shape;64703;p27"/>
            <p:cNvSpPr/>
            <p:nvPr/>
          </p:nvSpPr>
          <p:spPr>
            <a:xfrm>
              <a:off x="1244325" y="751689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5"/>
                  </a:moveTo>
                  <a:cubicBezTo>
                    <a:pt x="657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2" y="182"/>
                  </a:cubicBezTo>
                  <a:cubicBezTo>
                    <a:pt x="1" y="426"/>
                    <a:pt x="532" y="357"/>
                    <a:pt x="713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4" name="Google Shape;64704;p27"/>
            <p:cNvSpPr/>
            <p:nvPr/>
          </p:nvSpPr>
          <p:spPr>
            <a:xfrm>
              <a:off x="6745044" y="75912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7"/>
                  </a:moveTo>
                  <a:cubicBezTo>
                    <a:pt x="155" y="140"/>
                    <a:pt x="392" y="72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5" name="Google Shape;64705;p27"/>
            <p:cNvSpPr/>
            <p:nvPr/>
          </p:nvSpPr>
          <p:spPr>
            <a:xfrm>
              <a:off x="6665987" y="754399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6" name="Google Shape;64706;p27"/>
            <p:cNvSpPr/>
            <p:nvPr/>
          </p:nvSpPr>
          <p:spPr>
            <a:xfrm>
              <a:off x="5289353" y="753857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2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7" name="Google Shape;64707;p27"/>
            <p:cNvSpPr/>
            <p:nvPr/>
          </p:nvSpPr>
          <p:spPr>
            <a:xfrm>
              <a:off x="8061217" y="743470"/>
              <a:ext cx="44687" cy="16470"/>
            </a:xfrm>
            <a:custGeom>
              <a:avLst/>
              <a:gdLst/>
              <a:ahLst/>
              <a:cxnLst/>
              <a:rect l="l" t="t" r="r" b="b"/>
              <a:pathLst>
                <a:path w="1252" h="547" extrusionOk="0">
                  <a:moveTo>
                    <a:pt x="638" y="1"/>
                  </a:moveTo>
                  <a:cubicBezTo>
                    <a:pt x="615" y="173"/>
                    <a:pt x="1" y="65"/>
                    <a:pt x="59" y="274"/>
                  </a:cubicBezTo>
                  <a:cubicBezTo>
                    <a:pt x="396" y="547"/>
                    <a:pt x="1251" y="143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8" name="Google Shape;64708;p27"/>
            <p:cNvSpPr/>
            <p:nvPr/>
          </p:nvSpPr>
          <p:spPr>
            <a:xfrm>
              <a:off x="6738263" y="75090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89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9" name="Google Shape;64709;p27"/>
            <p:cNvSpPr/>
            <p:nvPr/>
          </p:nvSpPr>
          <p:spPr>
            <a:xfrm>
              <a:off x="9130223" y="74624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0" name="Google Shape;64710;p27"/>
            <p:cNvSpPr/>
            <p:nvPr/>
          </p:nvSpPr>
          <p:spPr>
            <a:xfrm>
              <a:off x="5896614" y="736364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1" name="Google Shape;64711;p27"/>
            <p:cNvSpPr/>
            <p:nvPr/>
          </p:nvSpPr>
          <p:spPr>
            <a:xfrm>
              <a:off x="5464814" y="7454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2" name="Google Shape;64712;p27"/>
            <p:cNvSpPr/>
            <p:nvPr/>
          </p:nvSpPr>
          <p:spPr>
            <a:xfrm>
              <a:off x="2591620" y="736334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9"/>
                  </a:moveTo>
                  <a:cubicBezTo>
                    <a:pt x="479" y="580"/>
                    <a:pt x="1315" y="325"/>
                    <a:pt x="1338" y="147"/>
                  </a:cubicBezTo>
                  <a:cubicBezTo>
                    <a:pt x="943" y="203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3" name="Google Shape;64713;p27"/>
            <p:cNvSpPr/>
            <p:nvPr/>
          </p:nvSpPr>
          <p:spPr>
            <a:xfrm>
              <a:off x="1494988" y="731306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3"/>
                    <a:pt x="438" y="4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4" name="Google Shape;64714;p27"/>
            <p:cNvSpPr/>
            <p:nvPr/>
          </p:nvSpPr>
          <p:spPr>
            <a:xfrm>
              <a:off x="8940771" y="7372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4"/>
                  </a:moveTo>
                  <a:cubicBezTo>
                    <a:pt x="154" y="140"/>
                    <a:pt x="394" y="73"/>
                    <a:pt x="295" y="24"/>
                  </a:cubicBezTo>
                  <a:cubicBezTo>
                    <a:pt x="242" y="1"/>
                    <a:pt x="1" y="69"/>
                    <a:pt x="100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5" name="Google Shape;64715;p27"/>
            <p:cNvSpPr/>
            <p:nvPr/>
          </p:nvSpPr>
          <p:spPr>
            <a:xfrm>
              <a:off x="8995808" y="73455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6" name="Google Shape;64716;p27"/>
            <p:cNvSpPr/>
            <p:nvPr/>
          </p:nvSpPr>
          <p:spPr>
            <a:xfrm>
              <a:off x="6961944" y="724923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4"/>
                  </a:moveTo>
                  <a:cubicBezTo>
                    <a:pt x="744" y="506"/>
                    <a:pt x="744" y="1"/>
                    <a:pt x="0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7" name="Google Shape;64717;p27"/>
            <p:cNvSpPr/>
            <p:nvPr/>
          </p:nvSpPr>
          <p:spPr>
            <a:xfrm>
              <a:off x="2673854" y="731848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5"/>
                  </a:moveTo>
                  <a:cubicBezTo>
                    <a:pt x="383" y="24"/>
                    <a:pt x="47" y="1"/>
                    <a:pt x="0" y="115"/>
                  </a:cubicBezTo>
                  <a:cubicBezTo>
                    <a:pt x="216" y="105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8" name="Google Shape;64718;p27"/>
            <p:cNvSpPr/>
            <p:nvPr/>
          </p:nvSpPr>
          <p:spPr>
            <a:xfrm>
              <a:off x="920207" y="716131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6"/>
                  </a:moveTo>
                  <a:cubicBezTo>
                    <a:pt x="1169" y="340"/>
                    <a:pt x="598" y="145"/>
                    <a:pt x="342" y="0"/>
                  </a:cubicBezTo>
                  <a:cubicBezTo>
                    <a:pt x="46" y="138"/>
                    <a:pt x="0" y="624"/>
                    <a:pt x="727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9" name="Google Shape;64719;p27"/>
            <p:cNvSpPr/>
            <p:nvPr/>
          </p:nvSpPr>
          <p:spPr>
            <a:xfrm>
              <a:off x="6187502" y="72356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2" y="142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0" name="Google Shape;64720;p27"/>
            <p:cNvSpPr/>
            <p:nvPr/>
          </p:nvSpPr>
          <p:spPr>
            <a:xfrm>
              <a:off x="6107624" y="721581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4"/>
                    <a:pt x="217" y="215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1" name="Google Shape;64721;p27"/>
            <p:cNvSpPr/>
            <p:nvPr/>
          </p:nvSpPr>
          <p:spPr>
            <a:xfrm>
              <a:off x="1442165" y="711856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5"/>
                  </a:moveTo>
                  <a:cubicBezTo>
                    <a:pt x="386" y="359"/>
                    <a:pt x="402" y="306"/>
                    <a:pt x="568" y="324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2" name="Google Shape;64722;p27"/>
            <p:cNvSpPr/>
            <p:nvPr/>
          </p:nvSpPr>
          <p:spPr>
            <a:xfrm>
              <a:off x="5299596" y="7181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3" name="Google Shape;64723;p27"/>
            <p:cNvSpPr/>
            <p:nvPr/>
          </p:nvSpPr>
          <p:spPr>
            <a:xfrm>
              <a:off x="138877" y="71333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5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18"/>
                    <a:pt x="1" y="127"/>
                    <a:pt x="57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4" name="Google Shape;64724;p27"/>
            <p:cNvSpPr/>
            <p:nvPr/>
          </p:nvSpPr>
          <p:spPr>
            <a:xfrm>
              <a:off x="8483130" y="71303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3"/>
                    <a:pt x="39" y="0"/>
                    <a:pt x="1" y="103"/>
                  </a:cubicBezTo>
                  <a:cubicBezTo>
                    <a:pt x="1" y="154"/>
                    <a:pt x="157" y="207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5" name="Google Shape;64725;p27"/>
            <p:cNvSpPr/>
            <p:nvPr/>
          </p:nvSpPr>
          <p:spPr>
            <a:xfrm>
              <a:off x="5337537" y="708002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6" name="Google Shape;64726;p27"/>
            <p:cNvSpPr/>
            <p:nvPr/>
          </p:nvSpPr>
          <p:spPr>
            <a:xfrm>
              <a:off x="4020400" y="697042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27"/>
                    <a:pt x="418" y="623"/>
                    <a:pt x="1035" y="7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7" name="Google Shape;64727;p27"/>
            <p:cNvSpPr/>
            <p:nvPr/>
          </p:nvSpPr>
          <p:spPr>
            <a:xfrm>
              <a:off x="8507222" y="70995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7"/>
                    <a:pt x="100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8" name="Google Shape;64728;p27"/>
            <p:cNvSpPr/>
            <p:nvPr/>
          </p:nvSpPr>
          <p:spPr>
            <a:xfrm>
              <a:off x="632888" y="70995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7"/>
                    <a:pt x="101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9" name="Google Shape;64729;p27"/>
            <p:cNvSpPr/>
            <p:nvPr/>
          </p:nvSpPr>
          <p:spPr>
            <a:xfrm>
              <a:off x="5251376" y="70712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0" name="Google Shape;64730;p27"/>
            <p:cNvSpPr/>
            <p:nvPr/>
          </p:nvSpPr>
          <p:spPr>
            <a:xfrm>
              <a:off x="1710139" y="698548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3"/>
                  </a:moveTo>
                  <a:cubicBezTo>
                    <a:pt x="978" y="173"/>
                    <a:pt x="123" y="1"/>
                    <a:pt x="0" y="220"/>
                  </a:cubicBezTo>
                  <a:cubicBezTo>
                    <a:pt x="306" y="259"/>
                    <a:pt x="167" y="506"/>
                    <a:pt x="774" y="4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1" name="Google Shape;64731;p27"/>
            <p:cNvSpPr/>
            <p:nvPr/>
          </p:nvSpPr>
          <p:spPr>
            <a:xfrm>
              <a:off x="378441" y="704841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2" name="Google Shape;64732;p27"/>
            <p:cNvSpPr/>
            <p:nvPr/>
          </p:nvSpPr>
          <p:spPr>
            <a:xfrm>
              <a:off x="2618818" y="705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9"/>
                    <a:pt x="386" y="0"/>
                  </a:cubicBezTo>
                  <a:cubicBezTo>
                    <a:pt x="237" y="22"/>
                    <a:pt x="3" y="4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3" name="Google Shape;64733;p27"/>
            <p:cNvSpPr/>
            <p:nvPr/>
          </p:nvSpPr>
          <p:spPr>
            <a:xfrm>
              <a:off x="1988821" y="704449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4" y="142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4" name="Google Shape;64734;p27"/>
            <p:cNvSpPr/>
            <p:nvPr/>
          </p:nvSpPr>
          <p:spPr>
            <a:xfrm>
              <a:off x="7068591" y="69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3"/>
                    <a:pt x="392" y="72"/>
                    <a:pt x="294" y="25"/>
                  </a:cubicBezTo>
                  <a:cubicBezTo>
                    <a:pt x="242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5" name="Google Shape;64735;p27"/>
            <p:cNvSpPr/>
            <p:nvPr/>
          </p:nvSpPr>
          <p:spPr>
            <a:xfrm>
              <a:off x="5557791" y="686053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1"/>
                  </a:moveTo>
                  <a:lnTo>
                    <a:pt x="1" y="272"/>
                  </a:lnTo>
                  <a:cubicBezTo>
                    <a:pt x="359" y="575"/>
                    <a:pt x="945" y="1"/>
                    <a:pt x="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6" name="Google Shape;64736;p27"/>
            <p:cNvSpPr/>
            <p:nvPr/>
          </p:nvSpPr>
          <p:spPr>
            <a:xfrm>
              <a:off x="4508058" y="6935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1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7" name="Google Shape;64737;p27"/>
            <p:cNvSpPr/>
            <p:nvPr/>
          </p:nvSpPr>
          <p:spPr>
            <a:xfrm>
              <a:off x="2549040" y="688763"/>
              <a:ext cx="21630" cy="9515"/>
            </a:xfrm>
            <a:custGeom>
              <a:avLst/>
              <a:gdLst/>
              <a:ahLst/>
              <a:cxnLst/>
              <a:rect l="l" t="t" r="r" b="b"/>
              <a:pathLst>
                <a:path w="606" h="316" extrusionOk="0">
                  <a:moveTo>
                    <a:pt x="413" y="274"/>
                  </a:moveTo>
                  <a:cubicBezTo>
                    <a:pt x="406" y="147"/>
                    <a:pt x="504" y="74"/>
                    <a:pt x="606" y="1"/>
                  </a:cubicBezTo>
                  <a:lnTo>
                    <a:pt x="28" y="1"/>
                  </a:lnTo>
                  <a:cubicBezTo>
                    <a:pt x="42" y="145"/>
                    <a:pt x="0" y="316"/>
                    <a:pt x="413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8" name="Google Shape;64738;p27"/>
            <p:cNvSpPr/>
            <p:nvPr/>
          </p:nvSpPr>
          <p:spPr>
            <a:xfrm>
              <a:off x="5299596" y="69078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9" name="Google Shape;64739;p27"/>
            <p:cNvSpPr/>
            <p:nvPr/>
          </p:nvSpPr>
          <p:spPr>
            <a:xfrm>
              <a:off x="3128140" y="688070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15"/>
                  </a:moveTo>
                  <a:cubicBezTo>
                    <a:pt x="384" y="24"/>
                    <a:pt x="48" y="0"/>
                    <a:pt x="1" y="115"/>
                  </a:cubicBezTo>
                  <a:cubicBezTo>
                    <a:pt x="215" y="105"/>
                    <a:pt x="302" y="247"/>
                    <a:pt x="387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0" name="Google Shape;64740;p27"/>
            <p:cNvSpPr/>
            <p:nvPr/>
          </p:nvSpPr>
          <p:spPr>
            <a:xfrm>
              <a:off x="3045585" y="688823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1" name="Google Shape;64741;p27"/>
            <p:cNvSpPr/>
            <p:nvPr/>
          </p:nvSpPr>
          <p:spPr>
            <a:xfrm>
              <a:off x="2576237" y="686053"/>
              <a:ext cx="21880" cy="8732"/>
            </a:xfrm>
            <a:custGeom>
              <a:avLst/>
              <a:gdLst/>
              <a:ahLst/>
              <a:cxnLst/>
              <a:rect l="l" t="t" r="r" b="b"/>
              <a:pathLst>
                <a:path w="613" h="290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198"/>
                    <a:pt x="194" y="289"/>
                    <a:pt x="613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2" name="Google Shape;64742;p27"/>
            <p:cNvSpPr/>
            <p:nvPr/>
          </p:nvSpPr>
          <p:spPr>
            <a:xfrm>
              <a:off x="1957983" y="685661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1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3" name="Google Shape;64743;p27"/>
            <p:cNvSpPr/>
            <p:nvPr/>
          </p:nvSpPr>
          <p:spPr>
            <a:xfrm>
              <a:off x="8868638" y="68331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4" name="Google Shape;64744;p27"/>
            <p:cNvSpPr/>
            <p:nvPr/>
          </p:nvSpPr>
          <p:spPr>
            <a:xfrm>
              <a:off x="5664402" y="67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39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5" name="Google Shape;64745;p27"/>
            <p:cNvSpPr/>
            <p:nvPr/>
          </p:nvSpPr>
          <p:spPr>
            <a:xfrm>
              <a:off x="2563674" y="675093"/>
              <a:ext cx="20702" cy="8250"/>
            </a:xfrm>
            <a:custGeom>
              <a:avLst/>
              <a:gdLst/>
              <a:ahLst/>
              <a:cxnLst/>
              <a:rect l="l" t="t" r="r" b="b"/>
              <a:pathLst>
                <a:path w="580" h="274" extrusionOk="0">
                  <a:moveTo>
                    <a:pt x="388" y="274"/>
                  </a:moveTo>
                  <a:cubicBezTo>
                    <a:pt x="388" y="182"/>
                    <a:pt x="544" y="168"/>
                    <a:pt x="580" y="91"/>
                  </a:cubicBezTo>
                  <a:cubicBezTo>
                    <a:pt x="388" y="91"/>
                    <a:pt x="350" y="18"/>
                    <a:pt x="195" y="1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6" y="183"/>
                    <a:pt x="232" y="258"/>
                    <a:pt x="388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6" name="Google Shape;64746;p27"/>
            <p:cNvSpPr/>
            <p:nvPr/>
          </p:nvSpPr>
          <p:spPr>
            <a:xfrm>
              <a:off x="1861579" y="668379"/>
              <a:ext cx="28982" cy="16982"/>
            </a:xfrm>
            <a:custGeom>
              <a:avLst/>
              <a:gdLst/>
              <a:ahLst/>
              <a:cxnLst/>
              <a:rect l="l" t="t" r="r" b="b"/>
              <a:pathLst>
                <a:path w="812" h="564" extrusionOk="0">
                  <a:moveTo>
                    <a:pt x="772" y="497"/>
                  </a:moveTo>
                  <a:cubicBezTo>
                    <a:pt x="812" y="237"/>
                    <a:pt x="796" y="0"/>
                    <a:pt x="195" y="42"/>
                  </a:cubicBezTo>
                  <a:cubicBezTo>
                    <a:pt x="202" y="169"/>
                    <a:pt x="103" y="243"/>
                    <a:pt x="1" y="315"/>
                  </a:cubicBezTo>
                  <a:cubicBezTo>
                    <a:pt x="385" y="318"/>
                    <a:pt x="248" y="563"/>
                    <a:pt x="772" y="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7" name="Google Shape;64747;p27"/>
            <p:cNvSpPr/>
            <p:nvPr/>
          </p:nvSpPr>
          <p:spPr>
            <a:xfrm>
              <a:off x="8865068" y="67714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4"/>
                  </a:moveTo>
                  <a:cubicBezTo>
                    <a:pt x="241" y="1"/>
                    <a:pt x="1" y="68"/>
                    <a:pt x="99" y="115"/>
                  </a:cubicBezTo>
                  <a:cubicBezTo>
                    <a:pt x="156" y="140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8" name="Google Shape;64748;p27"/>
            <p:cNvSpPr/>
            <p:nvPr/>
          </p:nvSpPr>
          <p:spPr>
            <a:xfrm>
              <a:off x="8651703" y="6771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9" name="Google Shape;64749;p27"/>
            <p:cNvSpPr/>
            <p:nvPr/>
          </p:nvSpPr>
          <p:spPr>
            <a:xfrm>
              <a:off x="5426980" y="67479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3" y="102"/>
                  </a:moveTo>
                  <a:cubicBezTo>
                    <a:pt x="0" y="153"/>
                    <a:pt x="158" y="206"/>
                    <a:pt x="196" y="102"/>
                  </a:cubicBezTo>
                  <a:cubicBezTo>
                    <a:pt x="196" y="52"/>
                    <a:pt x="40" y="0"/>
                    <a:pt x="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0" name="Google Shape;64750;p27"/>
            <p:cNvSpPr/>
            <p:nvPr/>
          </p:nvSpPr>
          <p:spPr>
            <a:xfrm>
              <a:off x="3259236" y="665429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0"/>
                    <a:pt x="377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1" name="Google Shape;64751;p27"/>
            <p:cNvSpPr/>
            <p:nvPr/>
          </p:nvSpPr>
          <p:spPr>
            <a:xfrm>
              <a:off x="8111471" y="672414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2" name="Google Shape;64752;p27"/>
            <p:cNvSpPr/>
            <p:nvPr/>
          </p:nvSpPr>
          <p:spPr>
            <a:xfrm>
              <a:off x="5544121" y="66657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3"/>
                    <a:pt x="155" y="205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3" name="Google Shape;64753;p27"/>
            <p:cNvSpPr/>
            <p:nvPr/>
          </p:nvSpPr>
          <p:spPr>
            <a:xfrm>
              <a:off x="1507374" y="664164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5"/>
                    <a:pt x="247" y="49"/>
                    <a:pt x="91" y="1"/>
                  </a:cubicBezTo>
                  <a:cubicBezTo>
                    <a:pt x="1" y="283"/>
                    <a:pt x="610" y="343"/>
                    <a:pt x="669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4" name="Google Shape;64754;p27"/>
            <p:cNvSpPr/>
            <p:nvPr/>
          </p:nvSpPr>
          <p:spPr>
            <a:xfrm>
              <a:off x="4260321" y="66618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7" y="0"/>
                    <a:pt x="1" y="68"/>
                    <a:pt x="100" y="117"/>
                  </a:cubicBezTo>
                  <a:cubicBezTo>
                    <a:pt x="152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5" name="Google Shape;64755;p27"/>
            <p:cNvSpPr/>
            <p:nvPr/>
          </p:nvSpPr>
          <p:spPr>
            <a:xfrm>
              <a:off x="1577258" y="648538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1"/>
                    <a:pt x="1" y="311"/>
                    <a:pt x="62" y="5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6" name="Google Shape;64756;p27"/>
            <p:cNvSpPr/>
            <p:nvPr/>
          </p:nvSpPr>
          <p:spPr>
            <a:xfrm>
              <a:off x="2075017" y="6556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40" y="0"/>
                    <a:pt x="2" y="103"/>
                  </a:cubicBezTo>
                  <a:cubicBezTo>
                    <a:pt x="1" y="154"/>
                    <a:pt x="155" y="206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7" name="Google Shape;64757;p27"/>
            <p:cNvSpPr/>
            <p:nvPr/>
          </p:nvSpPr>
          <p:spPr>
            <a:xfrm>
              <a:off x="4917800" y="65600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89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8" name="Google Shape;64758;p27"/>
            <p:cNvSpPr/>
            <p:nvPr/>
          </p:nvSpPr>
          <p:spPr>
            <a:xfrm>
              <a:off x="2171385" y="65290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3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9" name="Google Shape;64759;p27"/>
            <p:cNvSpPr/>
            <p:nvPr/>
          </p:nvSpPr>
          <p:spPr>
            <a:xfrm>
              <a:off x="1761749" y="655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1"/>
                    <a:pt x="1" y="70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0" name="Google Shape;64760;p27"/>
            <p:cNvSpPr/>
            <p:nvPr/>
          </p:nvSpPr>
          <p:spPr>
            <a:xfrm>
              <a:off x="5082019" y="647755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5"/>
                    <a:pt x="217" y="214"/>
                    <a:pt x="606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1" name="Google Shape;64761;p27"/>
            <p:cNvSpPr/>
            <p:nvPr/>
          </p:nvSpPr>
          <p:spPr>
            <a:xfrm>
              <a:off x="4029859" y="65049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50" y="71"/>
                    <a:pt x="381" y="89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2" name="Google Shape;64762;p27"/>
            <p:cNvSpPr/>
            <p:nvPr/>
          </p:nvSpPr>
          <p:spPr>
            <a:xfrm>
              <a:off x="2271036" y="64974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3" name="Google Shape;64763;p27"/>
            <p:cNvSpPr/>
            <p:nvPr/>
          </p:nvSpPr>
          <p:spPr>
            <a:xfrm>
              <a:off x="8586458" y="64778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4" name="Google Shape;64764;p27"/>
            <p:cNvSpPr/>
            <p:nvPr/>
          </p:nvSpPr>
          <p:spPr>
            <a:xfrm>
              <a:off x="5592234" y="63917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5"/>
                    <a:pt x="40" y="1"/>
                    <a:pt x="3" y="104"/>
                  </a:cubicBezTo>
                  <a:cubicBezTo>
                    <a:pt x="1" y="156"/>
                    <a:pt x="160" y="208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5" name="Google Shape;64765;p27"/>
            <p:cNvSpPr/>
            <p:nvPr/>
          </p:nvSpPr>
          <p:spPr>
            <a:xfrm>
              <a:off x="2130089" y="639595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1"/>
                  </a:moveTo>
                  <a:cubicBezTo>
                    <a:pt x="236" y="19"/>
                    <a:pt x="6" y="2"/>
                    <a:pt x="1" y="90"/>
                  </a:cubicBezTo>
                  <a:cubicBezTo>
                    <a:pt x="149" y="73"/>
                    <a:pt x="381" y="88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6" name="Google Shape;64766;p27"/>
            <p:cNvSpPr/>
            <p:nvPr/>
          </p:nvSpPr>
          <p:spPr>
            <a:xfrm>
              <a:off x="1551810" y="636464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3"/>
                    <a:pt x="159" y="207"/>
                    <a:pt x="198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7" name="Google Shape;64767;p27"/>
            <p:cNvSpPr/>
            <p:nvPr/>
          </p:nvSpPr>
          <p:spPr>
            <a:xfrm>
              <a:off x="4411726" y="63610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2" y="140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8" name="Google Shape;64768;p27"/>
            <p:cNvSpPr/>
            <p:nvPr/>
          </p:nvSpPr>
          <p:spPr>
            <a:xfrm>
              <a:off x="2543615" y="627341"/>
              <a:ext cx="20166" cy="16259"/>
            </a:xfrm>
            <a:custGeom>
              <a:avLst/>
              <a:gdLst/>
              <a:ahLst/>
              <a:cxnLst/>
              <a:rect l="l" t="t" r="r" b="b"/>
              <a:pathLst>
                <a:path w="565" h="540" extrusionOk="0">
                  <a:moveTo>
                    <a:pt x="565" y="135"/>
                  </a:moveTo>
                  <a:cubicBezTo>
                    <a:pt x="1" y="1"/>
                    <a:pt x="1" y="540"/>
                    <a:pt x="565" y="4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9" name="Google Shape;64769;p27"/>
            <p:cNvSpPr/>
            <p:nvPr/>
          </p:nvSpPr>
          <p:spPr>
            <a:xfrm>
              <a:off x="6655601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7" y="0"/>
                    <a:pt x="1" y="68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0" name="Google Shape;64770;p27"/>
            <p:cNvSpPr/>
            <p:nvPr/>
          </p:nvSpPr>
          <p:spPr>
            <a:xfrm>
              <a:off x="6304536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7"/>
                  </a:moveTo>
                  <a:cubicBezTo>
                    <a:pt x="241" y="0"/>
                    <a:pt x="1" y="68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1" name="Google Shape;64771;p27"/>
            <p:cNvSpPr/>
            <p:nvPr/>
          </p:nvSpPr>
          <p:spPr>
            <a:xfrm>
              <a:off x="2325966" y="625926"/>
              <a:ext cx="25663" cy="8250"/>
            </a:xfrm>
            <a:custGeom>
              <a:avLst/>
              <a:gdLst/>
              <a:ahLst/>
              <a:cxnLst/>
              <a:rect l="l" t="t" r="r" b="b"/>
              <a:pathLst>
                <a:path w="719" h="274" extrusionOk="0">
                  <a:moveTo>
                    <a:pt x="105" y="274"/>
                  </a:moveTo>
                  <a:lnTo>
                    <a:pt x="682" y="274"/>
                  </a:lnTo>
                  <a:cubicBezTo>
                    <a:pt x="653" y="165"/>
                    <a:pt x="718" y="14"/>
                    <a:pt x="490" y="1"/>
                  </a:cubicBezTo>
                  <a:cubicBezTo>
                    <a:pt x="474" y="143"/>
                    <a:pt x="0" y="71"/>
                    <a:pt x="105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2" name="Google Shape;64772;p27"/>
            <p:cNvSpPr/>
            <p:nvPr/>
          </p:nvSpPr>
          <p:spPr>
            <a:xfrm>
              <a:off x="2725286" y="62788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4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3" name="Google Shape;64773;p27"/>
            <p:cNvSpPr/>
            <p:nvPr/>
          </p:nvSpPr>
          <p:spPr>
            <a:xfrm>
              <a:off x="4371822" y="617104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1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4" name="Google Shape;64774;p27"/>
            <p:cNvSpPr/>
            <p:nvPr/>
          </p:nvSpPr>
          <p:spPr>
            <a:xfrm>
              <a:off x="1469362" y="619453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0"/>
                    <a:pt x="0" y="124"/>
                  </a:cubicBezTo>
                  <a:cubicBezTo>
                    <a:pt x="382" y="126"/>
                    <a:pt x="244" y="372"/>
                    <a:pt x="771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5" name="Google Shape;64775;p27"/>
            <p:cNvSpPr/>
            <p:nvPr/>
          </p:nvSpPr>
          <p:spPr>
            <a:xfrm>
              <a:off x="1909763" y="608945"/>
              <a:ext cx="41403" cy="17012"/>
            </a:xfrm>
            <a:custGeom>
              <a:avLst/>
              <a:gdLst/>
              <a:ahLst/>
              <a:cxnLst/>
              <a:rect l="l" t="t" r="r" b="b"/>
              <a:pathLst>
                <a:path w="1160" h="565" extrusionOk="0">
                  <a:moveTo>
                    <a:pt x="1" y="201"/>
                  </a:moveTo>
                  <a:cubicBezTo>
                    <a:pt x="212" y="405"/>
                    <a:pt x="525" y="559"/>
                    <a:pt x="1160" y="565"/>
                  </a:cubicBezTo>
                  <a:lnTo>
                    <a:pt x="1160" y="112"/>
                  </a:lnTo>
                  <a:cubicBezTo>
                    <a:pt x="820" y="164"/>
                    <a:pt x="26" y="1"/>
                    <a:pt x="1" y="2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6" name="Google Shape;64776;p27"/>
            <p:cNvSpPr/>
            <p:nvPr/>
          </p:nvSpPr>
          <p:spPr>
            <a:xfrm>
              <a:off x="911712" y="609547"/>
              <a:ext cx="45901" cy="16771"/>
            </a:xfrm>
            <a:custGeom>
              <a:avLst/>
              <a:gdLst/>
              <a:ahLst/>
              <a:cxnLst/>
              <a:rect l="l" t="t" r="r" b="b"/>
              <a:pathLst>
                <a:path w="1286" h="557" extrusionOk="0">
                  <a:moveTo>
                    <a:pt x="965" y="0"/>
                  </a:moveTo>
                  <a:cubicBezTo>
                    <a:pt x="361" y="17"/>
                    <a:pt x="39" y="167"/>
                    <a:pt x="1" y="453"/>
                  </a:cubicBezTo>
                  <a:cubicBezTo>
                    <a:pt x="365" y="434"/>
                    <a:pt x="426" y="556"/>
                    <a:pt x="774" y="545"/>
                  </a:cubicBezTo>
                  <a:cubicBezTo>
                    <a:pt x="901" y="354"/>
                    <a:pt x="1285" y="140"/>
                    <a:pt x="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7" name="Google Shape;64777;p27"/>
            <p:cNvSpPr/>
            <p:nvPr/>
          </p:nvSpPr>
          <p:spPr>
            <a:xfrm>
              <a:off x="5668043" y="614967"/>
              <a:ext cx="14919" cy="9214"/>
            </a:xfrm>
            <a:custGeom>
              <a:avLst/>
              <a:gdLst/>
              <a:ahLst/>
              <a:cxnLst/>
              <a:rect l="l" t="t" r="r" b="b"/>
              <a:pathLst>
                <a:path w="418" h="306" extrusionOk="0">
                  <a:moveTo>
                    <a:pt x="383" y="273"/>
                  </a:moveTo>
                  <a:cubicBezTo>
                    <a:pt x="354" y="166"/>
                    <a:pt x="418" y="16"/>
                    <a:pt x="192" y="1"/>
                  </a:cubicBezTo>
                  <a:cubicBezTo>
                    <a:pt x="179" y="57"/>
                    <a:pt x="163" y="109"/>
                    <a:pt x="0" y="92"/>
                  </a:cubicBezTo>
                  <a:cubicBezTo>
                    <a:pt x="21" y="202"/>
                    <a:pt x="56" y="306"/>
                    <a:pt x="383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8" name="Google Shape;64778;p27"/>
            <p:cNvSpPr/>
            <p:nvPr/>
          </p:nvSpPr>
          <p:spPr>
            <a:xfrm>
              <a:off x="2532550" y="61969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3" y="0"/>
                    <a:pt x="0" y="68"/>
                    <a:pt x="102" y="116"/>
                  </a:cubicBezTo>
                  <a:cubicBezTo>
                    <a:pt x="157" y="142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9" name="Google Shape;64779;p27"/>
            <p:cNvSpPr/>
            <p:nvPr/>
          </p:nvSpPr>
          <p:spPr>
            <a:xfrm>
              <a:off x="4174411" y="6145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3"/>
                    <a:pt x="38" y="0"/>
                    <a:pt x="1" y="105"/>
                  </a:cubicBezTo>
                  <a:cubicBezTo>
                    <a:pt x="1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0" name="Google Shape;64780;p27"/>
            <p:cNvSpPr/>
            <p:nvPr/>
          </p:nvSpPr>
          <p:spPr>
            <a:xfrm>
              <a:off x="2319256" y="61427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0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1" name="Google Shape;64781;p27"/>
            <p:cNvSpPr/>
            <p:nvPr/>
          </p:nvSpPr>
          <p:spPr>
            <a:xfrm>
              <a:off x="3761349" y="61222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0"/>
                    <a:pt x="4" y="4"/>
                    <a:pt x="0" y="92"/>
                  </a:cubicBezTo>
                  <a:cubicBezTo>
                    <a:pt x="153" y="71"/>
                    <a:pt x="380" y="90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2" name="Google Shape;64782;p27"/>
            <p:cNvSpPr/>
            <p:nvPr/>
          </p:nvSpPr>
          <p:spPr>
            <a:xfrm>
              <a:off x="4556278" y="60876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2" y="73"/>
                    <a:pt x="292" y="26"/>
                  </a:cubicBezTo>
                  <a:cubicBezTo>
                    <a:pt x="239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3" name="Google Shape;64783;p27"/>
            <p:cNvSpPr/>
            <p:nvPr/>
          </p:nvSpPr>
          <p:spPr>
            <a:xfrm>
              <a:off x="3468747" y="6087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6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4" y="140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4" name="Google Shape;64784;p27"/>
            <p:cNvSpPr/>
            <p:nvPr/>
          </p:nvSpPr>
          <p:spPr>
            <a:xfrm>
              <a:off x="7137476" y="603285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5" name="Google Shape;64785;p27"/>
            <p:cNvSpPr/>
            <p:nvPr/>
          </p:nvSpPr>
          <p:spPr>
            <a:xfrm>
              <a:off x="2511956" y="60328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6" name="Google Shape;64786;p27"/>
            <p:cNvSpPr/>
            <p:nvPr/>
          </p:nvSpPr>
          <p:spPr>
            <a:xfrm>
              <a:off x="5695419" y="598588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7" name="Google Shape;64787;p27"/>
            <p:cNvSpPr/>
            <p:nvPr/>
          </p:nvSpPr>
          <p:spPr>
            <a:xfrm>
              <a:off x="4542037" y="587658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6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8" name="Google Shape;64788;p27"/>
            <p:cNvSpPr/>
            <p:nvPr/>
          </p:nvSpPr>
          <p:spPr>
            <a:xfrm>
              <a:off x="3406786" y="595095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6"/>
                  </a:moveTo>
                  <a:cubicBezTo>
                    <a:pt x="151" y="142"/>
                    <a:pt x="392" y="72"/>
                    <a:pt x="292" y="26"/>
                  </a:cubicBezTo>
                  <a:cubicBezTo>
                    <a:pt x="242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9" name="Google Shape;64789;p27"/>
            <p:cNvSpPr/>
            <p:nvPr/>
          </p:nvSpPr>
          <p:spPr>
            <a:xfrm>
              <a:off x="7898854" y="577331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5"/>
                  </a:moveTo>
                  <a:cubicBezTo>
                    <a:pt x="507" y="349"/>
                    <a:pt x="994" y="335"/>
                    <a:pt x="944" y="69"/>
                  </a:cubicBezTo>
                  <a:cubicBezTo>
                    <a:pt x="0" y="0"/>
                    <a:pt x="77" y="634"/>
                    <a:pt x="557" y="6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0" name="Google Shape;64790;p27"/>
            <p:cNvSpPr/>
            <p:nvPr/>
          </p:nvSpPr>
          <p:spPr>
            <a:xfrm>
              <a:off x="2732211" y="5923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1" name="Google Shape;64791;p27"/>
            <p:cNvSpPr/>
            <p:nvPr/>
          </p:nvSpPr>
          <p:spPr>
            <a:xfrm>
              <a:off x="1926860" y="5923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7" y="142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2" name="Google Shape;64792;p27"/>
            <p:cNvSpPr/>
            <p:nvPr/>
          </p:nvSpPr>
          <p:spPr>
            <a:xfrm>
              <a:off x="4975336" y="576729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3" name="Google Shape;64793;p27"/>
            <p:cNvSpPr/>
            <p:nvPr/>
          </p:nvSpPr>
          <p:spPr>
            <a:xfrm>
              <a:off x="2770829" y="580884"/>
              <a:ext cx="20095" cy="16320"/>
            </a:xfrm>
            <a:custGeom>
              <a:avLst/>
              <a:gdLst/>
              <a:ahLst/>
              <a:cxnLst/>
              <a:rect l="l" t="t" r="r" b="b"/>
              <a:pathLst>
                <a:path w="563" h="542" extrusionOk="0">
                  <a:moveTo>
                    <a:pt x="562" y="407"/>
                  </a:moveTo>
                  <a:lnTo>
                    <a:pt x="562" y="134"/>
                  </a:lnTo>
                  <a:cubicBezTo>
                    <a:pt x="1" y="1"/>
                    <a:pt x="1" y="541"/>
                    <a:pt x="562" y="4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4" name="Google Shape;64794;p27"/>
            <p:cNvSpPr/>
            <p:nvPr/>
          </p:nvSpPr>
          <p:spPr>
            <a:xfrm>
              <a:off x="6573045" y="58693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2" y="24"/>
                  </a:moveTo>
                  <a:cubicBezTo>
                    <a:pt x="237" y="1"/>
                    <a:pt x="0" y="69"/>
                    <a:pt x="101" y="116"/>
                  </a:cubicBezTo>
                  <a:cubicBezTo>
                    <a:pt x="151" y="139"/>
                    <a:pt x="389" y="70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5" name="Google Shape;64795;p27"/>
            <p:cNvSpPr/>
            <p:nvPr/>
          </p:nvSpPr>
          <p:spPr>
            <a:xfrm>
              <a:off x="2686382" y="582148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3" y="1"/>
                  </a:lnTo>
                  <a:cubicBezTo>
                    <a:pt x="0" y="200"/>
                    <a:pt x="191" y="290"/>
                    <a:pt x="614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6" name="Google Shape;64796;p27"/>
            <p:cNvSpPr/>
            <p:nvPr/>
          </p:nvSpPr>
          <p:spPr>
            <a:xfrm>
              <a:off x="1888277" y="57946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6"/>
                    <a:pt x="26" y="1"/>
                  </a:cubicBezTo>
                  <a:cubicBezTo>
                    <a:pt x="45" y="142"/>
                    <a:pt x="1" y="315"/>
                    <a:pt x="411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7" name="Google Shape;64797;p27"/>
            <p:cNvSpPr/>
            <p:nvPr/>
          </p:nvSpPr>
          <p:spPr>
            <a:xfrm>
              <a:off x="1655173" y="584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1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8" name="Google Shape;64798;p27"/>
            <p:cNvSpPr/>
            <p:nvPr/>
          </p:nvSpPr>
          <p:spPr>
            <a:xfrm>
              <a:off x="8435017" y="57907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3"/>
                    <a:pt x="37" y="1"/>
                    <a:pt x="0" y="103"/>
                  </a:cubicBezTo>
                  <a:cubicBezTo>
                    <a:pt x="0" y="153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9" name="Google Shape;64799;p27"/>
            <p:cNvSpPr/>
            <p:nvPr/>
          </p:nvSpPr>
          <p:spPr>
            <a:xfrm>
              <a:off x="7502282" y="58145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2" y="140"/>
                    <a:pt x="389" y="72"/>
                    <a:pt x="291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0" name="Google Shape;64800;p27"/>
            <p:cNvSpPr/>
            <p:nvPr/>
          </p:nvSpPr>
          <p:spPr>
            <a:xfrm>
              <a:off x="2343419" y="579288"/>
              <a:ext cx="20737" cy="5841"/>
            </a:xfrm>
            <a:custGeom>
              <a:avLst/>
              <a:gdLst/>
              <a:ahLst/>
              <a:cxnLst/>
              <a:rect l="l" t="t" r="r" b="b"/>
              <a:pathLst>
                <a:path w="581" h="194" extrusionOk="0">
                  <a:moveTo>
                    <a:pt x="1" y="187"/>
                  </a:moveTo>
                  <a:cubicBezTo>
                    <a:pt x="334" y="193"/>
                    <a:pt x="497" y="119"/>
                    <a:pt x="580" y="7"/>
                  </a:cubicBezTo>
                  <a:cubicBezTo>
                    <a:pt x="250" y="0"/>
                    <a:pt x="87" y="75"/>
                    <a:pt x="1" y="1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1" name="Google Shape;64801;p27"/>
            <p:cNvSpPr/>
            <p:nvPr/>
          </p:nvSpPr>
          <p:spPr>
            <a:xfrm>
              <a:off x="2708261" y="573989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1"/>
                  </a:moveTo>
                  <a:cubicBezTo>
                    <a:pt x="385" y="91"/>
                    <a:pt x="351" y="17"/>
                    <a:pt x="194" y="0"/>
                  </a:cubicBezTo>
                  <a:cubicBezTo>
                    <a:pt x="194" y="91"/>
                    <a:pt x="37" y="107"/>
                    <a:pt x="1" y="180"/>
                  </a:cubicBezTo>
                  <a:cubicBezTo>
                    <a:pt x="194" y="180"/>
                    <a:pt x="231" y="255"/>
                    <a:pt x="386" y="270"/>
                  </a:cubicBezTo>
                  <a:cubicBezTo>
                    <a:pt x="385" y="183"/>
                    <a:pt x="543" y="165"/>
                    <a:pt x="580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2" name="Google Shape;64802;p27"/>
            <p:cNvSpPr/>
            <p:nvPr/>
          </p:nvSpPr>
          <p:spPr>
            <a:xfrm>
              <a:off x="6184611" y="566522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4" y="507"/>
                    <a:pt x="744" y="0"/>
                    <a:pt x="1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3" name="Google Shape;64803;p27"/>
            <p:cNvSpPr/>
            <p:nvPr/>
          </p:nvSpPr>
          <p:spPr>
            <a:xfrm>
              <a:off x="5555185" y="563060"/>
              <a:ext cx="35228" cy="16440"/>
            </a:xfrm>
            <a:custGeom>
              <a:avLst/>
              <a:gdLst/>
              <a:ahLst/>
              <a:cxnLst/>
              <a:rect l="l" t="t" r="r" b="b"/>
              <a:pathLst>
                <a:path w="987" h="546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6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4" name="Google Shape;64804;p27"/>
            <p:cNvSpPr/>
            <p:nvPr/>
          </p:nvSpPr>
          <p:spPr>
            <a:xfrm>
              <a:off x="2959425" y="57052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5" name="Google Shape;64805;p27"/>
            <p:cNvSpPr/>
            <p:nvPr/>
          </p:nvSpPr>
          <p:spPr>
            <a:xfrm>
              <a:off x="7643444" y="563060"/>
              <a:ext cx="20773" cy="8220"/>
            </a:xfrm>
            <a:custGeom>
              <a:avLst/>
              <a:gdLst/>
              <a:ahLst/>
              <a:cxnLst/>
              <a:rect l="l" t="t" r="r" b="b"/>
              <a:pathLst>
                <a:path w="582" h="273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6" name="Google Shape;64806;p27"/>
            <p:cNvSpPr/>
            <p:nvPr/>
          </p:nvSpPr>
          <p:spPr>
            <a:xfrm>
              <a:off x="8324872" y="5626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38" y="0"/>
                    <a:pt x="0" y="103"/>
                  </a:cubicBezTo>
                  <a:cubicBezTo>
                    <a:pt x="0" y="154"/>
                    <a:pt x="156" y="208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7" name="Google Shape;64807;p27"/>
            <p:cNvSpPr/>
            <p:nvPr/>
          </p:nvSpPr>
          <p:spPr>
            <a:xfrm>
              <a:off x="5134343" y="55953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2" y="117"/>
                  </a:moveTo>
                  <a:cubicBezTo>
                    <a:pt x="155" y="143"/>
                    <a:pt x="394" y="73"/>
                    <a:pt x="296" y="27"/>
                  </a:cubicBezTo>
                  <a:cubicBezTo>
                    <a:pt x="243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8" name="Google Shape;64808;p27"/>
            <p:cNvSpPr/>
            <p:nvPr/>
          </p:nvSpPr>
          <p:spPr>
            <a:xfrm>
              <a:off x="1391232" y="537076"/>
              <a:ext cx="52290" cy="28002"/>
            </a:xfrm>
            <a:custGeom>
              <a:avLst/>
              <a:gdLst/>
              <a:ahLst/>
              <a:cxnLst/>
              <a:rect l="l" t="t" r="r" b="b"/>
              <a:pathLst>
                <a:path w="1465" h="930" extrusionOk="0">
                  <a:moveTo>
                    <a:pt x="451" y="590"/>
                  </a:moveTo>
                  <a:cubicBezTo>
                    <a:pt x="588" y="701"/>
                    <a:pt x="338" y="930"/>
                    <a:pt x="838" y="863"/>
                  </a:cubicBezTo>
                  <a:cubicBezTo>
                    <a:pt x="1465" y="635"/>
                    <a:pt x="635" y="0"/>
                    <a:pt x="66" y="318"/>
                  </a:cubicBezTo>
                  <a:cubicBezTo>
                    <a:pt x="0" y="499"/>
                    <a:pt x="337" y="495"/>
                    <a:pt x="451" y="5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9" name="Google Shape;64809;p27"/>
            <p:cNvSpPr/>
            <p:nvPr/>
          </p:nvSpPr>
          <p:spPr>
            <a:xfrm>
              <a:off x="7058312" y="5548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0" name="Google Shape;64810;p27"/>
            <p:cNvSpPr/>
            <p:nvPr/>
          </p:nvSpPr>
          <p:spPr>
            <a:xfrm>
              <a:off x="2972631" y="552070"/>
              <a:ext cx="29482" cy="9876"/>
            </a:xfrm>
            <a:custGeom>
              <a:avLst/>
              <a:gdLst/>
              <a:ahLst/>
              <a:cxnLst/>
              <a:rect l="l" t="t" r="r" b="b"/>
              <a:pathLst>
                <a:path w="826" h="328" extrusionOk="0">
                  <a:moveTo>
                    <a:pt x="693" y="274"/>
                  </a:moveTo>
                  <a:cubicBezTo>
                    <a:pt x="825" y="30"/>
                    <a:pt x="295" y="98"/>
                    <a:pt x="114" y="1"/>
                  </a:cubicBezTo>
                  <a:cubicBezTo>
                    <a:pt x="0" y="239"/>
                    <a:pt x="191" y="327"/>
                    <a:pt x="693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1" name="Google Shape;64811;p27"/>
            <p:cNvSpPr/>
            <p:nvPr/>
          </p:nvSpPr>
          <p:spPr>
            <a:xfrm>
              <a:off x="1665346" y="55679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1" y="142"/>
                    <a:pt x="391" y="72"/>
                    <a:pt x="293" y="25"/>
                  </a:cubicBezTo>
                  <a:cubicBezTo>
                    <a:pt x="240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2" name="Google Shape;64812;p27"/>
            <p:cNvSpPr/>
            <p:nvPr/>
          </p:nvSpPr>
          <p:spPr>
            <a:xfrm>
              <a:off x="2873479" y="55173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4"/>
                    <a:pt x="37" y="0"/>
                    <a:pt x="1" y="103"/>
                  </a:cubicBezTo>
                  <a:cubicBezTo>
                    <a:pt x="1" y="154"/>
                    <a:pt x="155" y="205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3" name="Google Shape;64813;p27"/>
            <p:cNvSpPr/>
            <p:nvPr/>
          </p:nvSpPr>
          <p:spPr>
            <a:xfrm>
              <a:off x="1059655" y="5540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38" y="0"/>
                    <a:pt x="0" y="71"/>
                    <a:pt x="101" y="116"/>
                  </a:cubicBezTo>
                  <a:cubicBezTo>
                    <a:pt x="152" y="143"/>
                    <a:pt x="393" y="75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4" name="Google Shape;64814;p27"/>
            <p:cNvSpPr/>
            <p:nvPr/>
          </p:nvSpPr>
          <p:spPr>
            <a:xfrm>
              <a:off x="715550" y="55405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1" y="141"/>
                    <a:pt x="392" y="72"/>
                    <a:pt x="291" y="26"/>
                  </a:cubicBezTo>
                  <a:cubicBezTo>
                    <a:pt x="239" y="0"/>
                    <a:pt x="0" y="71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5" name="Google Shape;64815;p27"/>
            <p:cNvSpPr/>
            <p:nvPr/>
          </p:nvSpPr>
          <p:spPr>
            <a:xfrm>
              <a:off x="546977" y="545868"/>
              <a:ext cx="28411" cy="11713"/>
            </a:xfrm>
            <a:custGeom>
              <a:avLst/>
              <a:gdLst/>
              <a:ahLst/>
              <a:cxnLst/>
              <a:rect l="l" t="t" r="r" b="b"/>
              <a:pathLst>
                <a:path w="796" h="389" extrusionOk="0">
                  <a:moveTo>
                    <a:pt x="770" y="24"/>
                  </a:moveTo>
                  <a:cubicBezTo>
                    <a:pt x="333" y="1"/>
                    <a:pt x="47" y="48"/>
                    <a:pt x="0" y="207"/>
                  </a:cubicBezTo>
                  <a:cubicBezTo>
                    <a:pt x="277" y="229"/>
                    <a:pt x="325" y="357"/>
                    <a:pt x="580" y="388"/>
                  </a:cubicBezTo>
                  <a:cubicBezTo>
                    <a:pt x="536" y="219"/>
                    <a:pt x="795" y="187"/>
                    <a:pt x="770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6" name="Google Shape;64816;p27"/>
            <p:cNvSpPr/>
            <p:nvPr/>
          </p:nvSpPr>
          <p:spPr>
            <a:xfrm>
              <a:off x="2143902" y="544573"/>
              <a:ext cx="38798" cy="12616"/>
            </a:xfrm>
            <a:custGeom>
              <a:avLst/>
              <a:gdLst/>
              <a:ahLst/>
              <a:cxnLst/>
              <a:rect l="l" t="t" r="r" b="b"/>
              <a:pathLst>
                <a:path w="1087" h="419" extrusionOk="0">
                  <a:moveTo>
                    <a:pt x="963" y="341"/>
                  </a:moveTo>
                  <a:cubicBezTo>
                    <a:pt x="1086" y="122"/>
                    <a:pt x="44" y="1"/>
                    <a:pt x="0" y="159"/>
                  </a:cubicBezTo>
                  <a:cubicBezTo>
                    <a:pt x="368" y="198"/>
                    <a:pt x="349" y="418"/>
                    <a:pt x="963" y="3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7" name="Google Shape;64817;p27"/>
            <p:cNvSpPr/>
            <p:nvPr/>
          </p:nvSpPr>
          <p:spPr>
            <a:xfrm>
              <a:off x="8717161" y="549330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3"/>
                    <a:pt x="7" y="5"/>
                    <a:pt x="0" y="92"/>
                  </a:cubicBezTo>
                  <a:cubicBezTo>
                    <a:pt x="152" y="71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8" name="Google Shape;64818;p27"/>
            <p:cNvSpPr/>
            <p:nvPr/>
          </p:nvSpPr>
          <p:spPr>
            <a:xfrm>
              <a:off x="270687" y="546590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3"/>
                    <a:pt x="606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9" name="Google Shape;64819;p27"/>
            <p:cNvSpPr/>
            <p:nvPr/>
          </p:nvSpPr>
          <p:spPr>
            <a:xfrm>
              <a:off x="5640453" y="54080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3"/>
                    <a:pt x="156" y="208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0" name="Google Shape;64820;p27"/>
            <p:cNvSpPr/>
            <p:nvPr/>
          </p:nvSpPr>
          <p:spPr>
            <a:xfrm>
              <a:off x="4766253" y="541201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1" name="Google Shape;64821;p27"/>
            <p:cNvSpPr/>
            <p:nvPr/>
          </p:nvSpPr>
          <p:spPr>
            <a:xfrm>
              <a:off x="2491184" y="527682"/>
              <a:ext cx="40404" cy="18488"/>
            </a:xfrm>
            <a:custGeom>
              <a:avLst/>
              <a:gdLst/>
              <a:ahLst/>
              <a:cxnLst/>
              <a:rect l="l" t="t" r="r" b="b"/>
              <a:pathLst>
                <a:path w="1132" h="614" extrusionOk="0">
                  <a:moveTo>
                    <a:pt x="1069" y="449"/>
                  </a:moveTo>
                  <a:cubicBezTo>
                    <a:pt x="1132" y="0"/>
                    <a:pt x="0" y="211"/>
                    <a:pt x="103" y="539"/>
                  </a:cubicBezTo>
                  <a:cubicBezTo>
                    <a:pt x="647" y="614"/>
                    <a:pt x="602" y="410"/>
                    <a:pt x="1069" y="4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2" name="Google Shape;64822;p27"/>
            <p:cNvSpPr/>
            <p:nvPr/>
          </p:nvSpPr>
          <p:spPr>
            <a:xfrm>
              <a:off x="151012" y="540418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6"/>
                  </a:cubicBezTo>
                  <a:cubicBezTo>
                    <a:pt x="156" y="143"/>
                    <a:pt x="396" y="72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3" name="Google Shape;64823;p27"/>
            <p:cNvSpPr/>
            <p:nvPr/>
          </p:nvSpPr>
          <p:spPr>
            <a:xfrm>
              <a:off x="7719075" y="535691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8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8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4" name="Google Shape;64824;p27"/>
            <p:cNvSpPr/>
            <p:nvPr/>
          </p:nvSpPr>
          <p:spPr>
            <a:xfrm>
              <a:off x="5279002" y="53770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5" name="Google Shape;64825;p27"/>
            <p:cNvSpPr/>
            <p:nvPr/>
          </p:nvSpPr>
          <p:spPr>
            <a:xfrm>
              <a:off x="4700580" y="527531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5"/>
                    <a:pt x="1" y="444"/>
                    <a:pt x="489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6" name="Google Shape;64826;p27"/>
            <p:cNvSpPr/>
            <p:nvPr/>
          </p:nvSpPr>
          <p:spPr>
            <a:xfrm>
              <a:off x="7268215" y="52668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98" y="118"/>
                  </a:moveTo>
                  <a:cubicBezTo>
                    <a:pt x="152" y="144"/>
                    <a:pt x="393" y="74"/>
                    <a:pt x="293" y="28"/>
                  </a:cubicBezTo>
                  <a:cubicBezTo>
                    <a:pt x="238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7" name="Google Shape;64827;p27"/>
            <p:cNvSpPr/>
            <p:nvPr/>
          </p:nvSpPr>
          <p:spPr>
            <a:xfrm>
              <a:off x="3417280" y="521992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4"/>
                  </a:moveTo>
                  <a:cubicBezTo>
                    <a:pt x="631" y="300"/>
                    <a:pt x="918" y="253"/>
                    <a:pt x="964" y="93"/>
                  </a:cubicBezTo>
                  <a:cubicBezTo>
                    <a:pt x="621" y="112"/>
                    <a:pt x="0" y="0"/>
                    <a:pt x="192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8" name="Google Shape;64828;p27"/>
            <p:cNvSpPr/>
            <p:nvPr/>
          </p:nvSpPr>
          <p:spPr>
            <a:xfrm>
              <a:off x="2484473" y="526688"/>
              <a:ext cx="13991" cy="4366"/>
            </a:xfrm>
            <a:custGeom>
              <a:avLst/>
              <a:gdLst/>
              <a:ahLst/>
              <a:cxnLst/>
              <a:rect l="l" t="t" r="r" b="b"/>
              <a:pathLst>
                <a:path w="392" h="145" extrusionOk="0">
                  <a:moveTo>
                    <a:pt x="291" y="27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4"/>
                    <a:pt x="392" y="74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9" name="Google Shape;64829;p27"/>
            <p:cNvSpPr/>
            <p:nvPr/>
          </p:nvSpPr>
          <p:spPr>
            <a:xfrm>
              <a:off x="1868539" y="52437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4"/>
                  </a:moveTo>
                  <a:cubicBezTo>
                    <a:pt x="0" y="153"/>
                    <a:pt x="157" y="206"/>
                    <a:pt x="194" y="104"/>
                  </a:cubicBezTo>
                  <a:cubicBezTo>
                    <a:pt x="194" y="53"/>
                    <a:pt x="38" y="1"/>
                    <a:pt x="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0" name="Google Shape;64830;p27"/>
            <p:cNvSpPr/>
            <p:nvPr/>
          </p:nvSpPr>
          <p:spPr>
            <a:xfrm>
              <a:off x="6504231" y="523949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6"/>
                  </a:moveTo>
                  <a:cubicBezTo>
                    <a:pt x="239" y="0"/>
                    <a:pt x="0" y="70"/>
                    <a:pt x="101" y="118"/>
                  </a:cubicBezTo>
                  <a:cubicBezTo>
                    <a:pt x="153" y="144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1" name="Google Shape;64831;p27"/>
            <p:cNvSpPr/>
            <p:nvPr/>
          </p:nvSpPr>
          <p:spPr>
            <a:xfrm>
              <a:off x="5921634" y="517656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2" y="235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80" y="380"/>
                    <a:pt x="222" y="2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2" name="Google Shape;64832;p27"/>
            <p:cNvSpPr/>
            <p:nvPr/>
          </p:nvSpPr>
          <p:spPr>
            <a:xfrm>
              <a:off x="54644" y="521299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3" name="Google Shape;64833;p27"/>
            <p:cNvSpPr/>
            <p:nvPr/>
          </p:nvSpPr>
          <p:spPr>
            <a:xfrm>
              <a:off x="4532257" y="519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0" y="71"/>
                    <a:pt x="383" y="89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4" name="Google Shape;64834;p27"/>
            <p:cNvSpPr/>
            <p:nvPr/>
          </p:nvSpPr>
          <p:spPr>
            <a:xfrm>
              <a:off x="6700358" y="51073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4"/>
                  </a:moveTo>
                  <a:cubicBezTo>
                    <a:pt x="195" y="53"/>
                    <a:pt x="40" y="1"/>
                    <a:pt x="4" y="104"/>
                  </a:cubicBezTo>
                  <a:cubicBezTo>
                    <a:pt x="1" y="153"/>
                    <a:pt x="160" y="206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5" name="Google Shape;64835;p27"/>
            <p:cNvSpPr/>
            <p:nvPr/>
          </p:nvSpPr>
          <p:spPr>
            <a:xfrm>
              <a:off x="4645722" y="51311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4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6" name="Google Shape;64836;p27"/>
            <p:cNvSpPr/>
            <p:nvPr/>
          </p:nvSpPr>
          <p:spPr>
            <a:xfrm>
              <a:off x="2680707" y="508352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2"/>
                  </a:moveTo>
                  <a:cubicBezTo>
                    <a:pt x="355" y="165"/>
                    <a:pt x="420" y="14"/>
                    <a:pt x="192" y="0"/>
                  </a:cubicBezTo>
                  <a:cubicBezTo>
                    <a:pt x="183" y="55"/>
                    <a:pt x="165" y="107"/>
                    <a:pt x="0" y="92"/>
                  </a:cubicBezTo>
                  <a:cubicBezTo>
                    <a:pt x="24" y="202"/>
                    <a:pt x="59" y="307"/>
                    <a:pt x="387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7" name="Google Shape;64837;p27"/>
            <p:cNvSpPr/>
            <p:nvPr/>
          </p:nvSpPr>
          <p:spPr>
            <a:xfrm>
              <a:off x="2611822" y="513832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6" y="1"/>
                  </a:moveTo>
                  <a:cubicBezTo>
                    <a:pt x="240" y="19"/>
                    <a:pt x="6" y="3"/>
                    <a:pt x="1" y="90"/>
                  </a:cubicBezTo>
                  <a:cubicBezTo>
                    <a:pt x="152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8" name="Google Shape;64838;p27"/>
            <p:cNvSpPr/>
            <p:nvPr/>
          </p:nvSpPr>
          <p:spPr>
            <a:xfrm>
              <a:off x="2570598" y="502090"/>
              <a:ext cx="30517" cy="11713"/>
            </a:xfrm>
            <a:custGeom>
              <a:avLst/>
              <a:gdLst/>
              <a:ahLst/>
              <a:cxnLst/>
              <a:rect l="l" t="t" r="r" b="b"/>
              <a:pathLst>
                <a:path w="855" h="389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8"/>
                    <a:pt x="579" y="388"/>
                  </a:cubicBezTo>
                  <a:cubicBezTo>
                    <a:pt x="639" y="268"/>
                    <a:pt x="854" y="217"/>
                    <a:pt x="77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9" name="Google Shape;64839;p27"/>
            <p:cNvSpPr/>
            <p:nvPr/>
          </p:nvSpPr>
          <p:spPr>
            <a:xfrm>
              <a:off x="4074474" y="50212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6"/>
                  </a:moveTo>
                  <a:cubicBezTo>
                    <a:pt x="152" y="142"/>
                    <a:pt x="391" y="71"/>
                    <a:pt x="293" y="26"/>
                  </a:cubicBezTo>
                  <a:cubicBezTo>
                    <a:pt x="241" y="1"/>
                    <a:pt x="1" y="70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0" name="Google Shape;64840;p27"/>
            <p:cNvSpPr/>
            <p:nvPr/>
          </p:nvSpPr>
          <p:spPr>
            <a:xfrm>
              <a:off x="7264896" y="49682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1" name="Google Shape;64841;p27"/>
            <p:cNvSpPr/>
            <p:nvPr/>
          </p:nvSpPr>
          <p:spPr>
            <a:xfrm>
              <a:off x="5987913" y="49667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2" name="Google Shape;64842;p27"/>
            <p:cNvSpPr/>
            <p:nvPr/>
          </p:nvSpPr>
          <p:spPr>
            <a:xfrm>
              <a:off x="2952037" y="489203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3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3" name="Google Shape;64843;p27"/>
            <p:cNvSpPr/>
            <p:nvPr/>
          </p:nvSpPr>
          <p:spPr>
            <a:xfrm>
              <a:off x="2170992" y="483784"/>
              <a:ext cx="38584" cy="16410"/>
            </a:xfrm>
            <a:custGeom>
              <a:avLst/>
              <a:gdLst/>
              <a:ahLst/>
              <a:cxnLst/>
              <a:rect l="l" t="t" r="r" b="b"/>
              <a:pathLst>
                <a:path w="1081" h="545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3"/>
                    <a:pt x="445" y="37"/>
                    <a:pt x="11" y="0"/>
                  </a:cubicBezTo>
                  <a:cubicBezTo>
                    <a:pt x="1" y="276"/>
                    <a:pt x="186" y="461"/>
                    <a:pt x="589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4" name="Google Shape;64844;p27"/>
            <p:cNvSpPr/>
            <p:nvPr/>
          </p:nvSpPr>
          <p:spPr>
            <a:xfrm>
              <a:off x="6862042" y="49393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4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5" name="Google Shape;64845;p27"/>
            <p:cNvSpPr/>
            <p:nvPr/>
          </p:nvSpPr>
          <p:spPr>
            <a:xfrm>
              <a:off x="8424524" y="4911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3" y="142"/>
                    <a:pt x="393" y="73"/>
                    <a:pt x="292" y="26"/>
                  </a:cubicBezTo>
                  <a:cubicBezTo>
                    <a:pt x="239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6" name="Google Shape;64846;p27"/>
            <p:cNvSpPr/>
            <p:nvPr/>
          </p:nvSpPr>
          <p:spPr>
            <a:xfrm>
              <a:off x="7395742" y="48050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9"/>
                    <a:pt x="803" y="1"/>
                    <a:pt x="384" y="17"/>
                  </a:cubicBezTo>
                  <a:cubicBezTo>
                    <a:pt x="525" y="263"/>
                    <a:pt x="3" y="199"/>
                    <a:pt x="0" y="380"/>
                  </a:cubicBezTo>
                  <a:cubicBezTo>
                    <a:pt x="116" y="386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7" name="Google Shape;64847;p27"/>
            <p:cNvSpPr/>
            <p:nvPr/>
          </p:nvSpPr>
          <p:spPr>
            <a:xfrm>
              <a:off x="5026803" y="48486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5"/>
                  </a:moveTo>
                  <a:cubicBezTo>
                    <a:pt x="250" y="141"/>
                    <a:pt x="74" y="1"/>
                    <a:pt x="28" y="144"/>
                  </a:cubicBezTo>
                  <a:cubicBezTo>
                    <a:pt x="1" y="240"/>
                    <a:pt x="178" y="379"/>
                    <a:pt x="224" y="2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8" name="Google Shape;64848;p27"/>
            <p:cNvSpPr/>
            <p:nvPr/>
          </p:nvSpPr>
          <p:spPr>
            <a:xfrm>
              <a:off x="2388141" y="485771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1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9" name="Google Shape;64849;p27"/>
            <p:cNvSpPr/>
            <p:nvPr/>
          </p:nvSpPr>
          <p:spPr>
            <a:xfrm>
              <a:off x="2116312" y="483784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0" name="Google Shape;64850;p27"/>
            <p:cNvSpPr/>
            <p:nvPr/>
          </p:nvSpPr>
          <p:spPr>
            <a:xfrm>
              <a:off x="6266809" y="47517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5" y="53"/>
                    <a:pt x="37" y="0"/>
                    <a:pt x="2" y="104"/>
                  </a:cubicBezTo>
                  <a:cubicBezTo>
                    <a:pt x="0" y="153"/>
                    <a:pt x="156" y="205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1" name="Google Shape;64851;p27"/>
            <p:cNvSpPr/>
            <p:nvPr/>
          </p:nvSpPr>
          <p:spPr>
            <a:xfrm>
              <a:off x="3268659" y="463611"/>
              <a:ext cx="52254" cy="22763"/>
            </a:xfrm>
            <a:custGeom>
              <a:avLst/>
              <a:gdLst/>
              <a:ahLst/>
              <a:cxnLst/>
              <a:rect l="l" t="t" r="r" b="b"/>
              <a:pathLst>
                <a:path w="1464" h="756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2" name="Google Shape;64852;p27"/>
            <p:cNvSpPr/>
            <p:nvPr/>
          </p:nvSpPr>
          <p:spPr>
            <a:xfrm>
              <a:off x="7825722" y="47207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3" name="Google Shape;64853;p27"/>
            <p:cNvSpPr/>
            <p:nvPr/>
          </p:nvSpPr>
          <p:spPr>
            <a:xfrm>
              <a:off x="3334617" y="47005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4" name="Google Shape;64854;p27"/>
            <p:cNvSpPr/>
            <p:nvPr/>
          </p:nvSpPr>
          <p:spPr>
            <a:xfrm>
              <a:off x="1896129" y="472824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3"/>
                    <a:pt x="0" y="90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5" name="Google Shape;64855;p27"/>
            <p:cNvSpPr/>
            <p:nvPr/>
          </p:nvSpPr>
          <p:spPr>
            <a:xfrm>
              <a:off x="6467041" y="459125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0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6" name="Google Shape;64856;p27"/>
            <p:cNvSpPr/>
            <p:nvPr/>
          </p:nvSpPr>
          <p:spPr>
            <a:xfrm>
              <a:off x="130454" y="46659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7" name="Google Shape;64857;p27"/>
            <p:cNvSpPr/>
            <p:nvPr/>
          </p:nvSpPr>
          <p:spPr>
            <a:xfrm>
              <a:off x="8390081" y="4638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8" name="Google Shape;64858;p27"/>
            <p:cNvSpPr/>
            <p:nvPr/>
          </p:nvSpPr>
          <p:spPr>
            <a:xfrm>
              <a:off x="4552923" y="46460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0"/>
                  </a:moveTo>
                  <a:cubicBezTo>
                    <a:pt x="236" y="20"/>
                    <a:pt x="7" y="4"/>
                    <a:pt x="0" y="92"/>
                  </a:cubicBezTo>
                  <a:cubicBezTo>
                    <a:pt x="151" y="72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9" name="Google Shape;64859;p27"/>
            <p:cNvSpPr/>
            <p:nvPr/>
          </p:nvSpPr>
          <p:spPr>
            <a:xfrm>
              <a:off x="8655200" y="458463"/>
              <a:ext cx="13849" cy="7377"/>
            </a:xfrm>
            <a:custGeom>
              <a:avLst/>
              <a:gdLst/>
              <a:ahLst/>
              <a:cxnLst/>
              <a:rect l="l" t="t" r="r" b="b"/>
              <a:pathLst>
                <a:path w="388" h="245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5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0" name="Google Shape;64860;p27"/>
            <p:cNvSpPr/>
            <p:nvPr/>
          </p:nvSpPr>
          <p:spPr>
            <a:xfrm>
              <a:off x="8928636" y="450966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7"/>
                    <a:pt x="102" y="341"/>
                    <a:pt x="440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1" name="Google Shape;64861;p27"/>
            <p:cNvSpPr/>
            <p:nvPr/>
          </p:nvSpPr>
          <p:spPr>
            <a:xfrm>
              <a:off x="6300966" y="452923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07"/>
                    <a:pt x="550" y="191"/>
                    <a:pt x="588" y="115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8"/>
                    <a:pt x="393" y="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2" name="Google Shape;64862;p27"/>
            <p:cNvSpPr/>
            <p:nvPr/>
          </p:nvSpPr>
          <p:spPr>
            <a:xfrm>
              <a:off x="8624220" y="45566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6"/>
                  </a:moveTo>
                  <a:cubicBezTo>
                    <a:pt x="153" y="141"/>
                    <a:pt x="393" y="73"/>
                    <a:pt x="293" y="24"/>
                  </a:cubicBezTo>
                  <a:cubicBezTo>
                    <a:pt x="238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3" name="Google Shape;64863;p27"/>
            <p:cNvSpPr/>
            <p:nvPr/>
          </p:nvSpPr>
          <p:spPr>
            <a:xfrm>
              <a:off x="5011670" y="447262"/>
              <a:ext cx="39797" cy="15808"/>
            </a:xfrm>
            <a:custGeom>
              <a:avLst/>
              <a:gdLst/>
              <a:ahLst/>
              <a:cxnLst/>
              <a:rect l="l" t="t" r="r" b="b"/>
              <a:pathLst>
                <a:path w="1115" h="525" extrusionOk="0">
                  <a:moveTo>
                    <a:pt x="648" y="303"/>
                  </a:moveTo>
                  <a:cubicBezTo>
                    <a:pt x="1114" y="1"/>
                    <a:pt x="1" y="524"/>
                    <a:pt x="648" y="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4" name="Google Shape;64864;p27"/>
            <p:cNvSpPr/>
            <p:nvPr/>
          </p:nvSpPr>
          <p:spPr>
            <a:xfrm>
              <a:off x="2798205" y="444522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6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7"/>
                    <a:pt x="242" y="0"/>
                    <a:pt x="178" y="124"/>
                  </a:cubicBezTo>
                  <a:cubicBezTo>
                    <a:pt x="692" y="94"/>
                    <a:pt x="0" y="632"/>
                    <a:pt x="757" y="4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5" name="Google Shape;64865;p27"/>
            <p:cNvSpPr/>
            <p:nvPr/>
          </p:nvSpPr>
          <p:spPr>
            <a:xfrm>
              <a:off x="3948624" y="440006"/>
              <a:ext cx="37870" cy="18759"/>
            </a:xfrm>
            <a:custGeom>
              <a:avLst/>
              <a:gdLst/>
              <a:ahLst/>
              <a:cxnLst/>
              <a:rect l="l" t="t" r="r" b="b"/>
              <a:pathLst>
                <a:path w="1061" h="623" extrusionOk="0">
                  <a:moveTo>
                    <a:pt x="732" y="544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39"/>
                    <a:pt x="1" y="623"/>
                    <a:pt x="732" y="5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6" name="Google Shape;64866;p27"/>
            <p:cNvSpPr/>
            <p:nvPr/>
          </p:nvSpPr>
          <p:spPr>
            <a:xfrm>
              <a:off x="2838965" y="44786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3"/>
                  </a:moveTo>
                  <a:cubicBezTo>
                    <a:pt x="0" y="153"/>
                    <a:pt x="158" y="205"/>
                    <a:pt x="196" y="103"/>
                  </a:cubicBezTo>
                  <a:cubicBezTo>
                    <a:pt x="197" y="52"/>
                    <a:pt x="40" y="0"/>
                    <a:pt x="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7" name="Google Shape;64867;p27"/>
            <p:cNvSpPr/>
            <p:nvPr/>
          </p:nvSpPr>
          <p:spPr>
            <a:xfrm>
              <a:off x="387114" y="437236"/>
              <a:ext cx="56680" cy="22613"/>
            </a:xfrm>
            <a:custGeom>
              <a:avLst/>
              <a:gdLst/>
              <a:ahLst/>
              <a:cxnLst/>
              <a:rect l="l" t="t" r="r" b="b"/>
              <a:pathLst>
                <a:path w="1588" h="751" extrusionOk="0">
                  <a:moveTo>
                    <a:pt x="1588" y="365"/>
                  </a:moveTo>
                  <a:cubicBezTo>
                    <a:pt x="1046" y="347"/>
                    <a:pt x="1059" y="67"/>
                    <a:pt x="622" y="1"/>
                  </a:cubicBezTo>
                  <a:cubicBezTo>
                    <a:pt x="861" y="294"/>
                    <a:pt x="1" y="69"/>
                    <a:pt x="237" y="365"/>
                  </a:cubicBezTo>
                  <a:cubicBezTo>
                    <a:pt x="960" y="280"/>
                    <a:pt x="1341" y="750"/>
                    <a:pt x="1588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8" name="Google Shape;64868;p27"/>
            <p:cNvSpPr/>
            <p:nvPr/>
          </p:nvSpPr>
          <p:spPr>
            <a:xfrm>
              <a:off x="3331084" y="44747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6" y="25"/>
                  </a:moveTo>
                  <a:cubicBezTo>
                    <a:pt x="238" y="0"/>
                    <a:pt x="1" y="67"/>
                    <a:pt x="100" y="116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9" name="Google Shape;64869;p27"/>
            <p:cNvSpPr/>
            <p:nvPr/>
          </p:nvSpPr>
          <p:spPr>
            <a:xfrm>
              <a:off x="2150790" y="444884"/>
              <a:ext cx="13706" cy="677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2"/>
                    <a:pt x="338" y="225"/>
                    <a:pt x="384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0" name="Google Shape;64870;p27"/>
            <p:cNvSpPr/>
            <p:nvPr/>
          </p:nvSpPr>
          <p:spPr>
            <a:xfrm>
              <a:off x="3035091" y="44199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5" y="142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1" name="Google Shape;64871;p27"/>
            <p:cNvSpPr/>
            <p:nvPr/>
          </p:nvSpPr>
          <p:spPr>
            <a:xfrm>
              <a:off x="5681677" y="43955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1"/>
                    <a:pt x="1" y="107"/>
                  </a:cubicBezTo>
                  <a:cubicBezTo>
                    <a:pt x="228" y="92"/>
                    <a:pt x="552" y="121"/>
                    <a:pt x="58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2" name="Google Shape;64872;p27"/>
            <p:cNvSpPr/>
            <p:nvPr/>
          </p:nvSpPr>
          <p:spPr>
            <a:xfrm>
              <a:off x="2949146" y="43729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3" name="Google Shape;64873;p27"/>
            <p:cNvSpPr/>
            <p:nvPr/>
          </p:nvSpPr>
          <p:spPr>
            <a:xfrm>
              <a:off x="8936595" y="426277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5"/>
                    <a:pt x="1" y="318"/>
                    <a:pt x="410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4" name="Google Shape;64874;p27"/>
            <p:cNvSpPr/>
            <p:nvPr/>
          </p:nvSpPr>
          <p:spPr>
            <a:xfrm>
              <a:off x="5561146" y="431004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6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5" name="Google Shape;64875;p27"/>
            <p:cNvSpPr/>
            <p:nvPr/>
          </p:nvSpPr>
          <p:spPr>
            <a:xfrm>
              <a:off x="2160392" y="426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3" y="274"/>
                  </a:moveTo>
                  <a:cubicBezTo>
                    <a:pt x="826" y="31"/>
                    <a:pt x="294" y="99"/>
                    <a:pt x="115" y="1"/>
                  </a:cubicBezTo>
                  <a:cubicBezTo>
                    <a:pt x="0" y="238"/>
                    <a:pt x="193" y="327"/>
                    <a:pt x="693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6" name="Google Shape;64876;p27"/>
            <p:cNvSpPr/>
            <p:nvPr/>
          </p:nvSpPr>
          <p:spPr>
            <a:xfrm>
              <a:off x="8620758" y="423657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0"/>
                  </a:moveTo>
                  <a:cubicBezTo>
                    <a:pt x="635" y="296"/>
                    <a:pt x="921" y="249"/>
                    <a:pt x="967" y="88"/>
                  </a:cubicBezTo>
                  <a:cubicBezTo>
                    <a:pt x="627" y="108"/>
                    <a:pt x="1" y="0"/>
                    <a:pt x="195" y="2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7" name="Google Shape;64877;p27"/>
            <p:cNvSpPr/>
            <p:nvPr/>
          </p:nvSpPr>
          <p:spPr>
            <a:xfrm>
              <a:off x="2713151" y="420827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4"/>
                    <a:pt x="57" y="0"/>
                  </a:cubicBezTo>
                  <a:cubicBezTo>
                    <a:pt x="1" y="208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8" name="Google Shape;64878;p27"/>
            <p:cNvSpPr/>
            <p:nvPr/>
          </p:nvSpPr>
          <p:spPr>
            <a:xfrm>
              <a:off x="7054814" y="4256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0"/>
                    <a:pt x="293" y="23"/>
                  </a:cubicBezTo>
                  <a:cubicBezTo>
                    <a:pt x="239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9" name="Google Shape;64879;p27"/>
            <p:cNvSpPr/>
            <p:nvPr/>
          </p:nvSpPr>
          <p:spPr>
            <a:xfrm>
              <a:off x="2339779" y="425524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5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8" y="143"/>
                    <a:pt x="396" y="75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0" name="Google Shape;64880;p27"/>
            <p:cNvSpPr/>
            <p:nvPr/>
          </p:nvSpPr>
          <p:spPr>
            <a:xfrm>
              <a:off x="7422297" y="415437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1"/>
                    <a:pt x="41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1" name="Google Shape;64881;p27"/>
            <p:cNvSpPr/>
            <p:nvPr/>
          </p:nvSpPr>
          <p:spPr>
            <a:xfrm>
              <a:off x="2008273" y="406194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7"/>
                  </a:moveTo>
                  <a:cubicBezTo>
                    <a:pt x="1300" y="1"/>
                    <a:pt x="0" y="32"/>
                    <a:pt x="713" y="3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2" name="Google Shape;64882;p27"/>
            <p:cNvSpPr/>
            <p:nvPr/>
          </p:nvSpPr>
          <p:spPr>
            <a:xfrm>
              <a:off x="8948801" y="398035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0"/>
                    <a:pt x="0" y="525"/>
                    <a:pt x="647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3" name="Google Shape;64883;p27"/>
            <p:cNvSpPr/>
            <p:nvPr/>
          </p:nvSpPr>
          <p:spPr>
            <a:xfrm>
              <a:off x="8073459" y="4064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4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4" name="Google Shape;64884;p27"/>
            <p:cNvSpPr/>
            <p:nvPr/>
          </p:nvSpPr>
          <p:spPr>
            <a:xfrm>
              <a:off x="5069170" y="404478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5" name="Google Shape;64885;p27"/>
            <p:cNvSpPr/>
            <p:nvPr/>
          </p:nvSpPr>
          <p:spPr>
            <a:xfrm>
              <a:off x="2928551" y="403876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0"/>
                  </a:moveTo>
                  <a:cubicBezTo>
                    <a:pt x="2" y="202"/>
                    <a:pt x="337" y="222"/>
                    <a:pt x="387" y="110"/>
                  </a:cubicBezTo>
                  <a:cubicBezTo>
                    <a:pt x="344" y="1"/>
                    <a:pt x="172" y="57"/>
                    <a:pt x="1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6" name="Google Shape;64886;p27"/>
            <p:cNvSpPr/>
            <p:nvPr/>
          </p:nvSpPr>
          <p:spPr>
            <a:xfrm>
              <a:off x="6818570" y="394091"/>
              <a:ext cx="26412" cy="15266"/>
            </a:xfrm>
            <a:custGeom>
              <a:avLst/>
              <a:gdLst/>
              <a:ahLst/>
              <a:cxnLst/>
              <a:rect l="l" t="t" r="r" b="b"/>
              <a:pathLst>
                <a:path w="740" h="507" extrusionOk="0">
                  <a:moveTo>
                    <a:pt x="739" y="435"/>
                  </a:moveTo>
                  <a:lnTo>
                    <a:pt x="739" y="72"/>
                  </a:lnTo>
                  <a:cubicBezTo>
                    <a:pt x="1" y="1"/>
                    <a:pt x="1" y="507"/>
                    <a:pt x="739" y="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7" name="Google Shape;64887;p27"/>
            <p:cNvSpPr/>
            <p:nvPr/>
          </p:nvSpPr>
          <p:spPr>
            <a:xfrm>
              <a:off x="2783928" y="401317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6" y="1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8" name="Google Shape;64888;p27"/>
            <p:cNvSpPr/>
            <p:nvPr/>
          </p:nvSpPr>
          <p:spPr>
            <a:xfrm>
              <a:off x="4181264" y="39857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6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9" name="Google Shape;64889;p27"/>
            <p:cNvSpPr/>
            <p:nvPr/>
          </p:nvSpPr>
          <p:spPr>
            <a:xfrm>
              <a:off x="2715114" y="393488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1"/>
                  </a:moveTo>
                  <a:cubicBezTo>
                    <a:pt x="204" y="128"/>
                    <a:pt x="104" y="201"/>
                    <a:pt x="1" y="274"/>
                  </a:cubicBezTo>
                  <a:cubicBezTo>
                    <a:pt x="246" y="278"/>
                    <a:pt x="267" y="390"/>
                    <a:pt x="578" y="365"/>
                  </a:cubicBezTo>
                  <a:cubicBezTo>
                    <a:pt x="634" y="158"/>
                    <a:pt x="533" y="24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0" name="Google Shape;64890;p27"/>
            <p:cNvSpPr/>
            <p:nvPr/>
          </p:nvSpPr>
          <p:spPr>
            <a:xfrm>
              <a:off x="2601507" y="398306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7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1" name="Google Shape;64891;p27"/>
            <p:cNvSpPr/>
            <p:nvPr/>
          </p:nvSpPr>
          <p:spPr>
            <a:xfrm>
              <a:off x="1923648" y="390748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3"/>
                  </a:moveTo>
                  <a:cubicBezTo>
                    <a:pt x="193" y="182"/>
                    <a:pt x="229" y="258"/>
                    <a:pt x="384" y="273"/>
                  </a:cubicBezTo>
                  <a:cubicBezTo>
                    <a:pt x="382" y="182"/>
                    <a:pt x="541" y="166"/>
                    <a:pt x="578" y="92"/>
                  </a:cubicBezTo>
                  <a:cubicBezTo>
                    <a:pt x="382" y="92"/>
                    <a:pt x="347" y="18"/>
                    <a:pt x="191" y="1"/>
                  </a:cubicBezTo>
                  <a:cubicBezTo>
                    <a:pt x="193" y="95"/>
                    <a:pt x="35" y="110"/>
                    <a:pt x="1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2" name="Google Shape;64892;p27"/>
            <p:cNvSpPr/>
            <p:nvPr/>
          </p:nvSpPr>
          <p:spPr>
            <a:xfrm>
              <a:off x="4503882" y="388069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2"/>
                  </a:moveTo>
                  <a:cubicBezTo>
                    <a:pt x="422" y="157"/>
                    <a:pt x="659" y="147"/>
                    <a:pt x="607" y="1"/>
                  </a:cubicBezTo>
                  <a:lnTo>
                    <a:pt x="219" y="1"/>
                  </a:lnTo>
                  <a:cubicBezTo>
                    <a:pt x="1" y="131"/>
                    <a:pt x="10" y="220"/>
                    <a:pt x="412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3" name="Google Shape;64893;p27"/>
            <p:cNvSpPr/>
            <p:nvPr/>
          </p:nvSpPr>
          <p:spPr>
            <a:xfrm>
              <a:off x="2763298" y="39044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2"/>
                    <a:pt x="37" y="0"/>
                    <a:pt x="0" y="102"/>
                  </a:cubicBezTo>
                  <a:cubicBezTo>
                    <a:pt x="2" y="153"/>
                    <a:pt x="157" y="206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4" name="Google Shape;64894;p27"/>
            <p:cNvSpPr/>
            <p:nvPr/>
          </p:nvSpPr>
          <p:spPr>
            <a:xfrm>
              <a:off x="2605040" y="39044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2"/>
                    <a:pt x="35" y="0"/>
                    <a:pt x="0" y="102"/>
                  </a:cubicBezTo>
                  <a:cubicBezTo>
                    <a:pt x="0" y="153"/>
                    <a:pt x="153" y="206"/>
                    <a:pt x="192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5" name="Google Shape;64895;p27"/>
            <p:cNvSpPr/>
            <p:nvPr/>
          </p:nvSpPr>
          <p:spPr>
            <a:xfrm>
              <a:off x="8717161" y="388069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6" name="Google Shape;64896;p27"/>
            <p:cNvSpPr/>
            <p:nvPr/>
          </p:nvSpPr>
          <p:spPr>
            <a:xfrm>
              <a:off x="2887184" y="372232"/>
              <a:ext cx="26627" cy="15296"/>
            </a:xfrm>
            <a:custGeom>
              <a:avLst/>
              <a:gdLst/>
              <a:ahLst/>
              <a:cxnLst/>
              <a:rect l="l" t="t" r="r" b="b"/>
              <a:pathLst>
                <a:path w="746" h="508" extrusionOk="0">
                  <a:moveTo>
                    <a:pt x="0" y="73"/>
                  </a:moveTo>
                  <a:lnTo>
                    <a:pt x="0" y="435"/>
                  </a:lnTo>
                  <a:cubicBezTo>
                    <a:pt x="746" y="507"/>
                    <a:pt x="746" y="1"/>
                    <a:pt x="0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7" name="Google Shape;64897;p27"/>
            <p:cNvSpPr/>
            <p:nvPr/>
          </p:nvSpPr>
          <p:spPr>
            <a:xfrm>
              <a:off x="2967491" y="364012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7"/>
                  </a:moveTo>
                  <a:cubicBezTo>
                    <a:pt x="1040" y="1"/>
                    <a:pt x="1" y="489"/>
                    <a:pt x="837" y="5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8" name="Google Shape;64898;p27"/>
            <p:cNvSpPr/>
            <p:nvPr/>
          </p:nvSpPr>
          <p:spPr>
            <a:xfrm>
              <a:off x="7925623" y="361634"/>
              <a:ext cx="34443" cy="16290"/>
            </a:xfrm>
            <a:custGeom>
              <a:avLst/>
              <a:gdLst/>
              <a:ahLst/>
              <a:cxnLst/>
              <a:rect l="l" t="t" r="r" b="b"/>
              <a:pathLst>
                <a:path w="965" h="541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0"/>
                    <a:pt x="5" y="0"/>
                    <a:pt x="1" y="4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9" name="Google Shape;64899;p27"/>
            <p:cNvSpPr/>
            <p:nvPr/>
          </p:nvSpPr>
          <p:spPr>
            <a:xfrm>
              <a:off x="7788031" y="374400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1"/>
                    <a:pt x="4" y="2"/>
                    <a:pt x="0" y="91"/>
                  </a:cubicBezTo>
                  <a:cubicBezTo>
                    <a:pt x="146" y="71"/>
                    <a:pt x="381" y="89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0" name="Google Shape;64900;p27"/>
            <p:cNvSpPr/>
            <p:nvPr/>
          </p:nvSpPr>
          <p:spPr>
            <a:xfrm>
              <a:off x="8509863" y="368950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2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1" y="163"/>
                    <a:pt x="215" y="213"/>
                    <a:pt x="603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1" name="Google Shape;64901;p27"/>
            <p:cNvSpPr/>
            <p:nvPr/>
          </p:nvSpPr>
          <p:spPr>
            <a:xfrm>
              <a:off x="8593311" y="362206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4"/>
                    <a:pt x="339" y="248"/>
                    <a:pt x="386" y="1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2" name="Google Shape;64902;p27"/>
            <p:cNvSpPr/>
            <p:nvPr/>
          </p:nvSpPr>
          <p:spPr>
            <a:xfrm>
              <a:off x="3778588" y="362717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1"/>
                    <a:pt x="0" y="69"/>
                    <a:pt x="98" y="114"/>
                  </a:cubicBezTo>
                  <a:cubicBezTo>
                    <a:pt x="150" y="142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3" name="Google Shape;64903;p27"/>
            <p:cNvSpPr/>
            <p:nvPr/>
          </p:nvSpPr>
          <p:spPr>
            <a:xfrm>
              <a:off x="7911846" y="35525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1" y="1"/>
                  </a:lnTo>
                  <a:lnTo>
                    <a:pt x="1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4" name="Google Shape;64904;p27"/>
            <p:cNvSpPr/>
            <p:nvPr/>
          </p:nvSpPr>
          <p:spPr>
            <a:xfrm>
              <a:off x="8062395" y="3525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1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4"/>
                    <a:pt x="217" y="213"/>
                    <a:pt x="605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5" name="Google Shape;64905;p27"/>
            <p:cNvSpPr/>
            <p:nvPr/>
          </p:nvSpPr>
          <p:spPr>
            <a:xfrm>
              <a:off x="7760477" y="347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1"/>
                  </a:cubicBezTo>
                  <a:cubicBezTo>
                    <a:pt x="195" y="181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6" name="Google Shape;64906;p27"/>
            <p:cNvSpPr/>
            <p:nvPr/>
          </p:nvSpPr>
          <p:spPr>
            <a:xfrm>
              <a:off x="7626205" y="35178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0" y="26"/>
                  </a:moveTo>
                  <a:cubicBezTo>
                    <a:pt x="238" y="1"/>
                    <a:pt x="1" y="70"/>
                    <a:pt x="98" y="117"/>
                  </a:cubicBezTo>
                  <a:cubicBezTo>
                    <a:pt x="151" y="139"/>
                    <a:pt x="390" y="71"/>
                    <a:pt x="29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7" name="Google Shape;64907;p27"/>
            <p:cNvSpPr/>
            <p:nvPr/>
          </p:nvSpPr>
          <p:spPr>
            <a:xfrm>
              <a:off x="6758536" y="340377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88" y="405"/>
                  </a:moveTo>
                  <a:cubicBezTo>
                    <a:pt x="701" y="403"/>
                    <a:pt x="675" y="321"/>
                    <a:pt x="688" y="313"/>
                  </a:cubicBezTo>
                  <a:cubicBezTo>
                    <a:pt x="706" y="303"/>
                    <a:pt x="869" y="125"/>
                    <a:pt x="881" y="132"/>
                  </a:cubicBezTo>
                  <a:cubicBezTo>
                    <a:pt x="671" y="0"/>
                    <a:pt x="0" y="462"/>
                    <a:pt x="688" y="4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8" name="Google Shape;64908;p27"/>
            <p:cNvSpPr/>
            <p:nvPr/>
          </p:nvSpPr>
          <p:spPr>
            <a:xfrm>
              <a:off x="7571382" y="33848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5" y="102"/>
                    <a:pt x="633" y="85"/>
                    <a:pt x="670" y="12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9" name="Google Shape;64909;p27"/>
            <p:cNvSpPr/>
            <p:nvPr/>
          </p:nvSpPr>
          <p:spPr>
            <a:xfrm>
              <a:off x="2694484" y="3384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2" y="104"/>
                  </a:moveTo>
                  <a:cubicBezTo>
                    <a:pt x="196" y="53"/>
                    <a:pt x="40" y="0"/>
                    <a:pt x="1" y="104"/>
                  </a:cubicBezTo>
                  <a:cubicBezTo>
                    <a:pt x="1" y="154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0" name="Google Shape;64910;p27"/>
            <p:cNvSpPr/>
            <p:nvPr/>
          </p:nvSpPr>
          <p:spPr>
            <a:xfrm>
              <a:off x="8779158" y="316230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5"/>
                  </a:moveTo>
                  <a:cubicBezTo>
                    <a:pt x="338" y="1"/>
                    <a:pt x="143" y="364"/>
                    <a:pt x="1" y="751"/>
                  </a:cubicBezTo>
                  <a:cubicBezTo>
                    <a:pt x="818" y="927"/>
                    <a:pt x="1575" y="606"/>
                    <a:pt x="135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1" name="Google Shape;64911;p27"/>
            <p:cNvSpPr/>
            <p:nvPr/>
          </p:nvSpPr>
          <p:spPr>
            <a:xfrm>
              <a:off x="7918699" y="338841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4"/>
                    <a:pt x="1" y="92"/>
                  </a:cubicBezTo>
                  <a:cubicBezTo>
                    <a:pt x="153" y="71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2" name="Google Shape;64912;p27"/>
            <p:cNvSpPr/>
            <p:nvPr/>
          </p:nvSpPr>
          <p:spPr>
            <a:xfrm>
              <a:off x="2804629" y="316983"/>
              <a:ext cx="51147" cy="19120"/>
            </a:xfrm>
            <a:custGeom>
              <a:avLst/>
              <a:gdLst/>
              <a:ahLst/>
              <a:cxnLst/>
              <a:rect l="l" t="t" r="r" b="b"/>
              <a:pathLst>
                <a:path w="1433" h="635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0"/>
                  </a:cubicBezTo>
                  <a:cubicBezTo>
                    <a:pt x="545" y="106"/>
                    <a:pt x="274" y="100"/>
                    <a:pt x="0" y="92"/>
                  </a:cubicBezTo>
                  <a:cubicBezTo>
                    <a:pt x="106" y="374"/>
                    <a:pt x="460" y="542"/>
                    <a:pt x="964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3" name="Google Shape;64913;p27"/>
            <p:cNvSpPr/>
            <p:nvPr/>
          </p:nvSpPr>
          <p:spPr>
            <a:xfrm>
              <a:off x="2053494" y="327882"/>
              <a:ext cx="23486" cy="8220"/>
            </a:xfrm>
            <a:custGeom>
              <a:avLst/>
              <a:gdLst/>
              <a:ahLst/>
              <a:cxnLst/>
              <a:rect l="l" t="t" r="r" b="b"/>
              <a:pathLst>
                <a:path w="658" h="273" extrusionOk="0">
                  <a:moveTo>
                    <a:pt x="411" y="273"/>
                  </a:moveTo>
                  <a:cubicBezTo>
                    <a:pt x="421" y="157"/>
                    <a:pt x="657" y="148"/>
                    <a:pt x="604" y="0"/>
                  </a:cubicBezTo>
                  <a:lnTo>
                    <a:pt x="219" y="0"/>
                  </a:lnTo>
                  <a:cubicBezTo>
                    <a:pt x="1" y="133"/>
                    <a:pt x="10" y="225"/>
                    <a:pt x="41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4" name="Google Shape;64914;p27"/>
            <p:cNvSpPr/>
            <p:nvPr/>
          </p:nvSpPr>
          <p:spPr>
            <a:xfrm>
              <a:off x="5588700" y="32171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40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5" name="Google Shape;64915;p27"/>
            <p:cNvSpPr/>
            <p:nvPr/>
          </p:nvSpPr>
          <p:spPr>
            <a:xfrm>
              <a:off x="1658564" y="3217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40"/>
                    <a:pt x="388" y="72"/>
                    <a:pt x="290" y="25"/>
                  </a:cubicBezTo>
                  <a:cubicBezTo>
                    <a:pt x="238" y="0"/>
                    <a:pt x="0" y="68"/>
                    <a:pt x="97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6" name="Google Shape;64916;p27"/>
            <p:cNvSpPr/>
            <p:nvPr/>
          </p:nvSpPr>
          <p:spPr>
            <a:xfrm>
              <a:off x="7825722" y="31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5"/>
                  </a:moveTo>
                  <a:cubicBezTo>
                    <a:pt x="240" y="0"/>
                    <a:pt x="0" y="69"/>
                    <a:pt x="99" y="116"/>
                  </a:cubicBezTo>
                  <a:cubicBezTo>
                    <a:pt x="154" y="143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7" name="Google Shape;64917;p27"/>
            <p:cNvSpPr/>
            <p:nvPr/>
          </p:nvSpPr>
          <p:spPr>
            <a:xfrm>
              <a:off x="4288982" y="305060"/>
              <a:ext cx="39726" cy="15838"/>
            </a:xfrm>
            <a:custGeom>
              <a:avLst/>
              <a:gdLst/>
              <a:ahLst/>
              <a:cxnLst/>
              <a:rect l="l" t="t" r="r" b="b"/>
              <a:pathLst>
                <a:path w="1113" h="526" extrusionOk="0">
                  <a:moveTo>
                    <a:pt x="648" y="305"/>
                  </a:moveTo>
                  <a:cubicBezTo>
                    <a:pt x="1112" y="1"/>
                    <a:pt x="0" y="526"/>
                    <a:pt x="648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8" name="Google Shape;64918;p27"/>
            <p:cNvSpPr/>
            <p:nvPr/>
          </p:nvSpPr>
          <p:spPr>
            <a:xfrm>
              <a:off x="998337" y="30204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5" y="42"/>
                  </a:cubicBezTo>
                  <a:cubicBezTo>
                    <a:pt x="216" y="165"/>
                    <a:pt x="0" y="216"/>
                    <a:pt x="83" y="405"/>
                  </a:cubicBezTo>
                  <a:cubicBezTo>
                    <a:pt x="342" y="434"/>
                    <a:pt x="452" y="536"/>
                    <a:pt x="853" y="4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9" name="Google Shape;64919;p27"/>
            <p:cNvSpPr/>
            <p:nvPr/>
          </p:nvSpPr>
          <p:spPr>
            <a:xfrm>
              <a:off x="925561" y="3005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0" name="Google Shape;64920;p27"/>
            <p:cNvSpPr/>
            <p:nvPr/>
          </p:nvSpPr>
          <p:spPr>
            <a:xfrm>
              <a:off x="8421205" y="292384"/>
              <a:ext cx="22558" cy="11743"/>
            </a:xfrm>
            <a:custGeom>
              <a:avLst/>
              <a:gdLst/>
              <a:ahLst/>
              <a:cxnLst/>
              <a:rect l="l" t="t" r="r" b="b"/>
              <a:pathLst>
                <a:path w="632" h="390" extrusionOk="0">
                  <a:moveTo>
                    <a:pt x="193" y="0"/>
                  </a:moveTo>
                  <a:cubicBezTo>
                    <a:pt x="202" y="126"/>
                    <a:pt x="103" y="199"/>
                    <a:pt x="1" y="272"/>
                  </a:cubicBezTo>
                  <a:cubicBezTo>
                    <a:pt x="248" y="277"/>
                    <a:pt x="268" y="389"/>
                    <a:pt x="578" y="363"/>
                  </a:cubicBezTo>
                  <a:cubicBezTo>
                    <a:pt x="631" y="157"/>
                    <a:pt x="533" y="22"/>
                    <a:pt x="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1" name="Google Shape;64921;p27"/>
            <p:cNvSpPr/>
            <p:nvPr/>
          </p:nvSpPr>
          <p:spPr>
            <a:xfrm>
              <a:off x="7240340" y="292384"/>
              <a:ext cx="31409" cy="13459"/>
            </a:xfrm>
            <a:custGeom>
              <a:avLst/>
              <a:gdLst/>
              <a:ahLst/>
              <a:cxnLst/>
              <a:rect l="l" t="t" r="r" b="b"/>
              <a:pathLst>
                <a:path w="880" h="447" extrusionOk="0">
                  <a:moveTo>
                    <a:pt x="879" y="180"/>
                  </a:moveTo>
                  <a:cubicBezTo>
                    <a:pt x="625" y="180"/>
                    <a:pt x="704" y="22"/>
                    <a:pt x="494" y="0"/>
                  </a:cubicBezTo>
                  <a:cubicBezTo>
                    <a:pt x="477" y="144"/>
                    <a:pt x="1" y="72"/>
                    <a:pt x="108" y="272"/>
                  </a:cubicBezTo>
                  <a:cubicBezTo>
                    <a:pt x="593" y="284"/>
                    <a:pt x="712" y="447"/>
                    <a:pt x="879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2" name="Google Shape;64922;p27"/>
            <p:cNvSpPr/>
            <p:nvPr/>
          </p:nvSpPr>
          <p:spPr>
            <a:xfrm>
              <a:off x="3802680" y="297472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3"/>
                  </a:moveTo>
                  <a:cubicBezTo>
                    <a:pt x="196" y="53"/>
                    <a:pt x="38" y="1"/>
                    <a:pt x="2" y="103"/>
                  </a:cubicBezTo>
                  <a:cubicBezTo>
                    <a:pt x="0" y="154"/>
                    <a:pt x="157" y="207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3" name="Google Shape;64923;p27"/>
            <p:cNvSpPr/>
            <p:nvPr/>
          </p:nvSpPr>
          <p:spPr>
            <a:xfrm>
              <a:off x="3385835" y="285700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4" name="Google Shape;64924;p27"/>
            <p:cNvSpPr/>
            <p:nvPr/>
          </p:nvSpPr>
          <p:spPr>
            <a:xfrm>
              <a:off x="4883286" y="28690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5" name="Google Shape;64925;p27"/>
            <p:cNvSpPr/>
            <p:nvPr/>
          </p:nvSpPr>
          <p:spPr>
            <a:xfrm>
              <a:off x="3947161" y="28380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0" y="152"/>
                    <a:pt x="159" y="207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6" name="Google Shape;64926;p27"/>
            <p:cNvSpPr/>
            <p:nvPr/>
          </p:nvSpPr>
          <p:spPr>
            <a:xfrm>
              <a:off x="2439823" y="28690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2"/>
                    <a:pt x="4" y="2"/>
                    <a:pt x="1" y="91"/>
                  </a:cubicBezTo>
                  <a:cubicBezTo>
                    <a:pt x="151" y="71"/>
                    <a:pt x="380" y="88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7" name="Google Shape;64927;p27"/>
            <p:cNvSpPr/>
            <p:nvPr/>
          </p:nvSpPr>
          <p:spPr>
            <a:xfrm>
              <a:off x="5519886" y="28341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4" y="142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8" name="Google Shape;64928;p27"/>
            <p:cNvSpPr/>
            <p:nvPr/>
          </p:nvSpPr>
          <p:spPr>
            <a:xfrm>
              <a:off x="6741796" y="28145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0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9" name="Google Shape;64929;p27"/>
            <p:cNvSpPr/>
            <p:nvPr/>
          </p:nvSpPr>
          <p:spPr>
            <a:xfrm>
              <a:off x="2543115" y="281033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0" name="Google Shape;64930;p27"/>
            <p:cNvSpPr/>
            <p:nvPr/>
          </p:nvSpPr>
          <p:spPr>
            <a:xfrm>
              <a:off x="2456919" y="28070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1" name="Google Shape;64931;p27"/>
            <p:cNvSpPr/>
            <p:nvPr/>
          </p:nvSpPr>
          <p:spPr>
            <a:xfrm>
              <a:off x="1455478" y="27835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2" name="Google Shape;64932;p27"/>
            <p:cNvSpPr/>
            <p:nvPr/>
          </p:nvSpPr>
          <p:spPr>
            <a:xfrm>
              <a:off x="5530380" y="273235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5" y="273"/>
                  </a:moveTo>
                  <a:cubicBezTo>
                    <a:pt x="355" y="166"/>
                    <a:pt x="419" y="15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2"/>
                    <a:pt x="56" y="306"/>
                    <a:pt x="38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3" name="Google Shape;64933;p27"/>
            <p:cNvSpPr/>
            <p:nvPr/>
          </p:nvSpPr>
          <p:spPr>
            <a:xfrm>
              <a:off x="5328257" y="269501"/>
              <a:ext cx="39833" cy="15868"/>
            </a:xfrm>
            <a:custGeom>
              <a:avLst/>
              <a:gdLst/>
              <a:ahLst/>
              <a:cxnLst/>
              <a:rect l="l" t="t" r="r" b="b"/>
              <a:pathLst>
                <a:path w="1116" h="527" extrusionOk="0">
                  <a:moveTo>
                    <a:pt x="648" y="306"/>
                  </a:moveTo>
                  <a:cubicBezTo>
                    <a:pt x="1115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4" name="Google Shape;64934;p27"/>
            <p:cNvSpPr/>
            <p:nvPr/>
          </p:nvSpPr>
          <p:spPr>
            <a:xfrm>
              <a:off x="7797989" y="264985"/>
              <a:ext cx="28161" cy="13760"/>
            </a:xfrm>
            <a:custGeom>
              <a:avLst/>
              <a:gdLst/>
              <a:ahLst/>
              <a:cxnLst/>
              <a:rect l="l" t="t" r="r" b="b"/>
              <a:pathLst>
                <a:path w="789" h="457" extrusionOk="0">
                  <a:moveTo>
                    <a:pt x="491" y="456"/>
                  </a:moveTo>
                  <a:cubicBezTo>
                    <a:pt x="752" y="340"/>
                    <a:pt x="789" y="11"/>
                    <a:pt x="299" y="0"/>
                  </a:cubicBezTo>
                  <a:cubicBezTo>
                    <a:pt x="38" y="118"/>
                    <a:pt x="0" y="448"/>
                    <a:pt x="491" y="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5" name="Google Shape;64935;p27"/>
            <p:cNvSpPr/>
            <p:nvPr/>
          </p:nvSpPr>
          <p:spPr>
            <a:xfrm>
              <a:off x="6872464" y="27320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1"/>
                    <a:pt x="383" y="89"/>
                    <a:pt x="386" y="0"/>
                  </a:cubicBezTo>
                  <a:cubicBezTo>
                    <a:pt x="240" y="21"/>
                    <a:pt x="7" y="4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6" name="Google Shape;64936;p27"/>
            <p:cNvSpPr/>
            <p:nvPr/>
          </p:nvSpPr>
          <p:spPr>
            <a:xfrm>
              <a:off x="5857567" y="270104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5"/>
                    <a:pt x="666" y="13"/>
                  </a:cubicBezTo>
                  <a:cubicBezTo>
                    <a:pt x="365" y="22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7" name="Google Shape;64937;p27"/>
            <p:cNvSpPr/>
            <p:nvPr/>
          </p:nvSpPr>
          <p:spPr>
            <a:xfrm>
              <a:off x="8259699" y="267424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8" name="Google Shape;64938;p27"/>
            <p:cNvSpPr/>
            <p:nvPr/>
          </p:nvSpPr>
          <p:spPr>
            <a:xfrm>
              <a:off x="8305777" y="255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09"/>
                  </a:moveTo>
                  <a:cubicBezTo>
                    <a:pt x="404" y="388"/>
                    <a:pt x="615" y="337"/>
                    <a:pt x="535" y="146"/>
                  </a:cubicBezTo>
                  <a:cubicBezTo>
                    <a:pt x="0" y="0"/>
                    <a:pt x="3" y="538"/>
                    <a:pt x="342" y="5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9" name="Google Shape;64939;p27"/>
            <p:cNvSpPr/>
            <p:nvPr/>
          </p:nvSpPr>
          <p:spPr>
            <a:xfrm>
              <a:off x="8214727" y="265075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0" name="Google Shape;64940;p27"/>
            <p:cNvSpPr/>
            <p:nvPr/>
          </p:nvSpPr>
          <p:spPr>
            <a:xfrm>
              <a:off x="8617260" y="2643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0" y="0"/>
                    <a:pt x="1" y="68"/>
                    <a:pt x="100" y="116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1" name="Google Shape;64941;p27"/>
            <p:cNvSpPr/>
            <p:nvPr/>
          </p:nvSpPr>
          <p:spPr>
            <a:xfrm>
              <a:off x="6383879" y="259415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8" y="5"/>
                  </a:moveTo>
                  <a:cubicBezTo>
                    <a:pt x="246" y="0"/>
                    <a:pt x="83" y="75"/>
                    <a:pt x="1" y="185"/>
                  </a:cubicBezTo>
                  <a:cubicBezTo>
                    <a:pt x="304" y="179"/>
                    <a:pt x="668" y="199"/>
                    <a:pt x="578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2" name="Google Shape;64942;p27"/>
            <p:cNvSpPr/>
            <p:nvPr/>
          </p:nvSpPr>
          <p:spPr>
            <a:xfrm>
              <a:off x="5753846" y="261553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1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3" name="Google Shape;64943;p27"/>
            <p:cNvSpPr/>
            <p:nvPr/>
          </p:nvSpPr>
          <p:spPr>
            <a:xfrm>
              <a:off x="3819705" y="26155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1"/>
                    <a:pt x="395" y="73"/>
                    <a:pt x="297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4" name="Google Shape;64944;p27"/>
            <p:cNvSpPr/>
            <p:nvPr/>
          </p:nvSpPr>
          <p:spPr>
            <a:xfrm>
              <a:off x="8097729" y="256254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1"/>
                    <a:pt x="172" y="54"/>
                    <a:pt x="1" y="110"/>
                  </a:cubicBezTo>
                  <a:cubicBezTo>
                    <a:pt x="2" y="202"/>
                    <a:pt x="339" y="224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5" name="Google Shape;64945;p27"/>
            <p:cNvSpPr/>
            <p:nvPr/>
          </p:nvSpPr>
          <p:spPr>
            <a:xfrm>
              <a:off x="6873606" y="249419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7"/>
                    <a:pt x="1128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6" name="Google Shape;64946;p27"/>
            <p:cNvSpPr/>
            <p:nvPr/>
          </p:nvSpPr>
          <p:spPr>
            <a:xfrm>
              <a:off x="8156086" y="25336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7" name="Google Shape;64947;p27"/>
            <p:cNvSpPr/>
            <p:nvPr/>
          </p:nvSpPr>
          <p:spPr>
            <a:xfrm>
              <a:off x="5186167" y="2486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8" name="Google Shape;64948;p27"/>
            <p:cNvSpPr/>
            <p:nvPr/>
          </p:nvSpPr>
          <p:spPr>
            <a:xfrm>
              <a:off x="102935" y="2505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3" y="142"/>
                    <a:pt x="392" y="73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9" name="Google Shape;64949;p27"/>
            <p:cNvSpPr/>
            <p:nvPr/>
          </p:nvSpPr>
          <p:spPr>
            <a:xfrm>
              <a:off x="1198996" y="237737"/>
              <a:ext cx="24414" cy="11321"/>
            </a:xfrm>
            <a:custGeom>
              <a:avLst/>
              <a:gdLst/>
              <a:ahLst/>
              <a:cxnLst/>
              <a:rect l="l" t="t" r="r" b="b"/>
              <a:pathLst>
                <a:path w="684" h="376" extrusionOk="0">
                  <a:moveTo>
                    <a:pt x="631" y="362"/>
                  </a:moveTo>
                  <a:cubicBezTo>
                    <a:pt x="683" y="155"/>
                    <a:pt x="585" y="20"/>
                    <a:pt x="246" y="1"/>
                  </a:cubicBezTo>
                  <a:cubicBezTo>
                    <a:pt x="1" y="107"/>
                    <a:pt x="92" y="376"/>
                    <a:pt x="631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0" name="Google Shape;64950;p27"/>
            <p:cNvSpPr/>
            <p:nvPr/>
          </p:nvSpPr>
          <p:spPr>
            <a:xfrm>
              <a:off x="5433976" y="228584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1" name="Google Shape;64951;p27"/>
            <p:cNvSpPr/>
            <p:nvPr/>
          </p:nvSpPr>
          <p:spPr>
            <a:xfrm>
              <a:off x="4054950" y="234003"/>
              <a:ext cx="39690" cy="15808"/>
            </a:xfrm>
            <a:custGeom>
              <a:avLst/>
              <a:gdLst/>
              <a:ahLst/>
              <a:cxnLst/>
              <a:rect l="l" t="t" r="r" b="b"/>
              <a:pathLst>
                <a:path w="1112" h="525" extrusionOk="0">
                  <a:moveTo>
                    <a:pt x="645" y="305"/>
                  </a:moveTo>
                  <a:cubicBezTo>
                    <a:pt x="1111" y="1"/>
                    <a:pt x="1" y="524"/>
                    <a:pt x="645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2" name="Google Shape;64952;p27"/>
            <p:cNvSpPr/>
            <p:nvPr/>
          </p:nvSpPr>
          <p:spPr>
            <a:xfrm>
              <a:off x="907572" y="229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87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3" name="Google Shape;64953;p27"/>
            <p:cNvSpPr/>
            <p:nvPr/>
          </p:nvSpPr>
          <p:spPr>
            <a:xfrm>
              <a:off x="3158942" y="23972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7"/>
                    <a:pt x="101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4" name="Google Shape;64954;p27"/>
            <p:cNvSpPr/>
            <p:nvPr/>
          </p:nvSpPr>
          <p:spPr>
            <a:xfrm>
              <a:off x="763663" y="23972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5" name="Google Shape;64955;p27"/>
            <p:cNvSpPr/>
            <p:nvPr/>
          </p:nvSpPr>
          <p:spPr>
            <a:xfrm>
              <a:off x="4026254" y="23421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6" name="Google Shape;64956;p27"/>
            <p:cNvSpPr/>
            <p:nvPr/>
          </p:nvSpPr>
          <p:spPr>
            <a:xfrm>
              <a:off x="364378" y="234214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6" y="140"/>
                    <a:pt x="396" y="73"/>
                    <a:pt x="297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7" name="Google Shape;64957;p27"/>
            <p:cNvSpPr/>
            <p:nvPr/>
          </p:nvSpPr>
          <p:spPr>
            <a:xfrm>
              <a:off x="6084317" y="2314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39" y="0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8" name="Google Shape;64958;p27"/>
            <p:cNvSpPr/>
            <p:nvPr/>
          </p:nvSpPr>
          <p:spPr>
            <a:xfrm>
              <a:off x="3416031" y="223255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9" name="Google Shape;64959;p27"/>
            <p:cNvSpPr/>
            <p:nvPr/>
          </p:nvSpPr>
          <p:spPr>
            <a:xfrm>
              <a:off x="690387" y="224038"/>
              <a:ext cx="31624" cy="10900"/>
            </a:xfrm>
            <a:custGeom>
              <a:avLst/>
              <a:gdLst/>
              <a:ahLst/>
              <a:cxnLst/>
              <a:rect l="l" t="t" r="r" b="b"/>
              <a:pathLst>
                <a:path w="886" h="362" extrusionOk="0">
                  <a:moveTo>
                    <a:pt x="611" y="362"/>
                  </a:moveTo>
                  <a:cubicBezTo>
                    <a:pt x="670" y="241"/>
                    <a:pt x="885" y="190"/>
                    <a:pt x="804" y="0"/>
                  </a:cubicBezTo>
                  <a:lnTo>
                    <a:pt x="34" y="0"/>
                  </a:lnTo>
                  <a:cubicBezTo>
                    <a:pt x="0" y="227"/>
                    <a:pt x="328" y="284"/>
                    <a:pt x="611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0" name="Google Shape;64960;p27"/>
            <p:cNvSpPr/>
            <p:nvPr/>
          </p:nvSpPr>
          <p:spPr>
            <a:xfrm>
              <a:off x="2253976" y="223044"/>
              <a:ext cx="32659" cy="9244"/>
            </a:xfrm>
            <a:custGeom>
              <a:avLst/>
              <a:gdLst/>
              <a:ahLst/>
              <a:cxnLst/>
              <a:rect l="l" t="t" r="r" b="b"/>
              <a:pathLst>
                <a:path w="915" h="307" extrusionOk="0">
                  <a:moveTo>
                    <a:pt x="387" y="306"/>
                  </a:moveTo>
                  <a:cubicBezTo>
                    <a:pt x="914" y="159"/>
                    <a:pt x="104" y="1"/>
                    <a:pt x="1" y="215"/>
                  </a:cubicBezTo>
                  <a:cubicBezTo>
                    <a:pt x="192" y="215"/>
                    <a:pt x="229" y="288"/>
                    <a:pt x="387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1" name="Google Shape;64961;p27"/>
            <p:cNvSpPr/>
            <p:nvPr/>
          </p:nvSpPr>
          <p:spPr>
            <a:xfrm>
              <a:off x="1545064" y="229487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1" y="92"/>
                  </a:moveTo>
                  <a:cubicBezTo>
                    <a:pt x="151" y="70"/>
                    <a:pt x="380" y="88"/>
                    <a:pt x="387" y="1"/>
                  </a:cubicBezTo>
                  <a:cubicBezTo>
                    <a:pt x="236" y="22"/>
                    <a:pt x="4" y="2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2" name="Google Shape;64962;p27"/>
            <p:cNvSpPr/>
            <p:nvPr/>
          </p:nvSpPr>
          <p:spPr>
            <a:xfrm>
              <a:off x="311911" y="22241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6"/>
                  </a:moveTo>
                  <a:cubicBezTo>
                    <a:pt x="1" y="240"/>
                    <a:pt x="178" y="379"/>
                    <a:pt x="221" y="236"/>
                  </a:cubicBezTo>
                  <a:cubicBezTo>
                    <a:pt x="250" y="140"/>
                    <a:pt x="73" y="1"/>
                    <a:pt x="28" y="1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3" name="Google Shape;64963;p27"/>
            <p:cNvSpPr/>
            <p:nvPr/>
          </p:nvSpPr>
          <p:spPr>
            <a:xfrm>
              <a:off x="3303601" y="22599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0"/>
                    <a:pt x="393" y="72"/>
                    <a:pt x="289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4" name="Google Shape;64964;p27"/>
            <p:cNvSpPr/>
            <p:nvPr/>
          </p:nvSpPr>
          <p:spPr>
            <a:xfrm>
              <a:off x="7591762" y="22325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2"/>
                    <a:pt x="391" y="73"/>
                    <a:pt x="291" y="26"/>
                  </a:cubicBezTo>
                  <a:cubicBezTo>
                    <a:pt x="239" y="0"/>
                    <a:pt x="1" y="68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5" name="Google Shape;64965;p27"/>
            <p:cNvSpPr/>
            <p:nvPr/>
          </p:nvSpPr>
          <p:spPr>
            <a:xfrm>
              <a:off x="5413917" y="217715"/>
              <a:ext cx="31552" cy="9635"/>
            </a:xfrm>
            <a:custGeom>
              <a:avLst/>
              <a:gdLst/>
              <a:ahLst/>
              <a:cxnLst/>
              <a:rect l="l" t="t" r="r" b="b"/>
              <a:pathLst>
                <a:path w="884" h="320" extrusionOk="0">
                  <a:moveTo>
                    <a:pt x="754" y="210"/>
                  </a:moveTo>
                  <a:cubicBezTo>
                    <a:pt x="883" y="0"/>
                    <a:pt x="1" y="15"/>
                    <a:pt x="176" y="210"/>
                  </a:cubicBezTo>
                  <a:cubicBezTo>
                    <a:pt x="242" y="283"/>
                    <a:pt x="688" y="320"/>
                    <a:pt x="754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6" name="Google Shape;64966;p27"/>
            <p:cNvSpPr/>
            <p:nvPr/>
          </p:nvSpPr>
          <p:spPr>
            <a:xfrm>
              <a:off x="5343212" y="210278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0"/>
                    <a:pt x="37" y="93"/>
                  </a:cubicBezTo>
                  <a:cubicBezTo>
                    <a:pt x="6" y="319"/>
                    <a:pt x="0" y="534"/>
                    <a:pt x="422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7" name="Google Shape;64967;p27"/>
            <p:cNvSpPr/>
            <p:nvPr/>
          </p:nvSpPr>
          <p:spPr>
            <a:xfrm>
              <a:off x="7729318" y="21777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101" y="117"/>
                  </a:moveTo>
                  <a:cubicBezTo>
                    <a:pt x="154" y="143"/>
                    <a:pt x="392" y="73"/>
                    <a:pt x="294" y="26"/>
                  </a:cubicBezTo>
                  <a:cubicBezTo>
                    <a:pt x="240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8" name="Google Shape;64968;p27"/>
            <p:cNvSpPr/>
            <p:nvPr/>
          </p:nvSpPr>
          <p:spPr>
            <a:xfrm>
              <a:off x="8754888" y="21232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7"/>
                  </a:moveTo>
                  <a:cubicBezTo>
                    <a:pt x="153" y="143"/>
                    <a:pt x="395" y="72"/>
                    <a:pt x="293" y="25"/>
                  </a:cubicBezTo>
                  <a:cubicBezTo>
                    <a:pt x="241" y="0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9" name="Google Shape;64969;p27"/>
            <p:cNvSpPr/>
            <p:nvPr/>
          </p:nvSpPr>
          <p:spPr>
            <a:xfrm>
              <a:off x="7164959" y="20955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0" name="Google Shape;64970;p27"/>
            <p:cNvSpPr/>
            <p:nvPr/>
          </p:nvSpPr>
          <p:spPr>
            <a:xfrm>
              <a:off x="1603456" y="20955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0" y="27"/>
                  </a:moveTo>
                  <a:cubicBezTo>
                    <a:pt x="238" y="1"/>
                    <a:pt x="0" y="71"/>
                    <a:pt x="97" y="117"/>
                  </a:cubicBezTo>
                  <a:cubicBezTo>
                    <a:pt x="154" y="143"/>
                    <a:pt x="394" y="73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1" name="Google Shape;64971;p27"/>
            <p:cNvSpPr/>
            <p:nvPr/>
          </p:nvSpPr>
          <p:spPr>
            <a:xfrm>
              <a:off x="4484038" y="201396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2" name="Google Shape;64972;p27"/>
            <p:cNvSpPr/>
            <p:nvPr/>
          </p:nvSpPr>
          <p:spPr>
            <a:xfrm>
              <a:off x="4036747" y="20452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3"/>
                    <a:pt x="38" y="1"/>
                    <a:pt x="2" y="103"/>
                  </a:cubicBezTo>
                  <a:cubicBezTo>
                    <a:pt x="0" y="154"/>
                    <a:pt x="153" y="206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3" name="Google Shape;64973;p27"/>
            <p:cNvSpPr/>
            <p:nvPr/>
          </p:nvSpPr>
          <p:spPr>
            <a:xfrm>
              <a:off x="1651569" y="20681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1" y="1"/>
                    <a:pt x="1" y="71"/>
                    <a:pt x="101" y="117"/>
                  </a:cubicBezTo>
                  <a:cubicBezTo>
                    <a:pt x="156" y="143"/>
                    <a:pt x="393" y="75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4" name="Google Shape;64974;p27"/>
            <p:cNvSpPr/>
            <p:nvPr/>
          </p:nvSpPr>
          <p:spPr>
            <a:xfrm>
              <a:off x="581384" y="198686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8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5" name="Google Shape;64975;p27"/>
            <p:cNvSpPr/>
            <p:nvPr/>
          </p:nvSpPr>
          <p:spPr>
            <a:xfrm>
              <a:off x="8985707" y="20178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4"/>
                    <a:pt x="34" y="0"/>
                    <a:pt x="0" y="102"/>
                  </a:cubicBezTo>
                  <a:cubicBezTo>
                    <a:pt x="0" y="153"/>
                    <a:pt x="154" y="207"/>
                    <a:pt x="192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6" name="Google Shape;64976;p27"/>
            <p:cNvSpPr/>
            <p:nvPr/>
          </p:nvSpPr>
          <p:spPr>
            <a:xfrm>
              <a:off x="3396578" y="196729"/>
              <a:ext cx="41332" cy="13670"/>
            </a:xfrm>
            <a:custGeom>
              <a:avLst/>
              <a:gdLst/>
              <a:ahLst/>
              <a:cxnLst/>
              <a:rect l="l" t="t" r="r" b="b"/>
              <a:pathLst>
                <a:path w="1158" h="454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3"/>
                    <a:pt x="861" y="162"/>
                    <a:pt x="1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7" name="Google Shape;64977;p27"/>
            <p:cNvSpPr/>
            <p:nvPr/>
          </p:nvSpPr>
          <p:spPr>
            <a:xfrm>
              <a:off x="2032865" y="202088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4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7"/>
                    <a:pt x="217" y="215"/>
                    <a:pt x="603" y="1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8" name="Google Shape;64978;p27"/>
            <p:cNvSpPr/>
            <p:nvPr/>
          </p:nvSpPr>
          <p:spPr>
            <a:xfrm>
              <a:off x="1958911" y="191219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3"/>
                  </a:moveTo>
                  <a:cubicBezTo>
                    <a:pt x="1267" y="483"/>
                    <a:pt x="878" y="34"/>
                    <a:pt x="362" y="0"/>
                  </a:cubicBezTo>
                  <a:cubicBezTo>
                    <a:pt x="1" y="173"/>
                    <a:pt x="476" y="165"/>
                    <a:pt x="362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9" name="Google Shape;64979;p27"/>
            <p:cNvSpPr/>
            <p:nvPr/>
          </p:nvSpPr>
          <p:spPr>
            <a:xfrm>
              <a:off x="4619774" y="19395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5" y="1"/>
                  </a:moveTo>
                  <a:lnTo>
                    <a:pt x="248" y="1"/>
                  </a:lnTo>
                  <a:cubicBezTo>
                    <a:pt x="236" y="117"/>
                    <a:pt x="0" y="126"/>
                    <a:pt x="56" y="274"/>
                  </a:cubicBezTo>
                  <a:lnTo>
                    <a:pt x="635" y="2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0" name="Google Shape;64980;p27"/>
            <p:cNvSpPr/>
            <p:nvPr/>
          </p:nvSpPr>
          <p:spPr>
            <a:xfrm>
              <a:off x="1868646" y="199439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69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1" name="Google Shape;64981;p27"/>
            <p:cNvSpPr/>
            <p:nvPr/>
          </p:nvSpPr>
          <p:spPr>
            <a:xfrm>
              <a:off x="1111765" y="186974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2" name="Google Shape;64982;p27"/>
            <p:cNvSpPr/>
            <p:nvPr/>
          </p:nvSpPr>
          <p:spPr>
            <a:xfrm>
              <a:off x="7047854" y="19320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3" name="Google Shape;64983;p27"/>
            <p:cNvSpPr/>
            <p:nvPr/>
          </p:nvSpPr>
          <p:spPr>
            <a:xfrm>
              <a:off x="6949309" y="183782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4" name="Google Shape;64984;p27"/>
            <p:cNvSpPr/>
            <p:nvPr/>
          </p:nvSpPr>
          <p:spPr>
            <a:xfrm>
              <a:off x="5853105" y="188509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0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5" name="Google Shape;64985;p27"/>
            <p:cNvSpPr/>
            <p:nvPr/>
          </p:nvSpPr>
          <p:spPr>
            <a:xfrm>
              <a:off x="175318" y="187486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60"/>
                    <a:pt x="102" y="0"/>
                    <a:pt x="1" y="2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6" name="Google Shape;64986;p27"/>
            <p:cNvSpPr/>
            <p:nvPr/>
          </p:nvSpPr>
          <p:spPr>
            <a:xfrm>
              <a:off x="7226920" y="19046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5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7" name="Google Shape;64987;p27"/>
            <p:cNvSpPr/>
            <p:nvPr/>
          </p:nvSpPr>
          <p:spPr>
            <a:xfrm>
              <a:off x="5967248" y="190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8" name="Google Shape;64988;p27"/>
            <p:cNvSpPr/>
            <p:nvPr/>
          </p:nvSpPr>
          <p:spPr>
            <a:xfrm>
              <a:off x="2546363" y="19046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9" name="Google Shape;64989;p27"/>
            <p:cNvSpPr/>
            <p:nvPr/>
          </p:nvSpPr>
          <p:spPr>
            <a:xfrm>
              <a:off x="7069697" y="17926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7"/>
                  </a:moveTo>
                  <a:cubicBezTo>
                    <a:pt x="1114" y="1"/>
                    <a:pt x="0" y="527"/>
                    <a:pt x="646" y="3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0" name="Google Shape;64990;p27"/>
            <p:cNvSpPr/>
            <p:nvPr/>
          </p:nvSpPr>
          <p:spPr>
            <a:xfrm>
              <a:off x="4903952" y="185077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3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1" name="Google Shape;64991;p27"/>
            <p:cNvSpPr/>
            <p:nvPr/>
          </p:nvSpPr>
          <p:spPr>
            <a:xfrm>
              <a:off x="4645722" y="187727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6"/>
                  </a:moveTo>
                  <a:cubicBezTo>
                    <a:pt x="154" y="141"/>
                    <a:pt x="391" y="72"/>
                    <a:pt x="293" y="26"/>
                  </a:cubicBezTo>
                  <a:cubicBezTo>
                    <a:pt x="240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2" name="Google Shape;64992;p27"/>
            <p:cNvSpPr/>
            <p:nvPr/>
          </p:nvSpPr>
          <p:spPr>
            <a:xfrm>
              <a:off x="251021" y="18850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3" name="Google Shape;64993;p27"/>
            <p:cNvSpPr/>
            <p:nvPr/>
          </p:nvSpPr>
          <p:spPr>
            <a:xfrm>
              <a:off x="7353555" y="180290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21"/>
                    <a:pt x="409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4" name="Google Shape;64994;p27"/>
            <p:cNvSpPr/>
            <p:nvPr/>
          </p:nvSpPr>
          <p:spPr>
            <a:xfrm>
              <a:off x="2202258" y="18495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99" y="117"/>
                  </a:cubicBezTo>
                  <a:cubicBezTo>
                    <a:pt x="153" y="142"/>
                    <a:pt x="392" y="74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5" name="Google Shape;64995;p27"/>
            <p:cNvSpPr/>
            <p:nvPr/>
          </p:nvSpPr>
          <p:spPr>
            <a:xfrm>
              <a:off x="1865006" y="182217"/>
              <a:ext cx="13956" cy="4366"/>
            </a:xfrm>
            <a:custGeom>
              <a:avLst/>
              <a:gdLst/>
              <a:ahLst/>
              <a:cxnLst/>
              <a:rect l="l" t="t" r="r" b="b"/>
              <a:pathLst>
                <a:path w="391" h="145" extrusionOk="0">
                  <a:moveTo>
                    <a:pt x="293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2" y="144"/>
                    <a:pt x="391" y="74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6" name="Google Shape;64996;p27"/>
            <p:cNvSpPr/>
            <p:nvPr/>
          </p:nvSpPr>
          <p:spPr>
            <a:xfrm>
              <a:off x="1510586" y="17902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72" y="140"/>
                    <a:pt x="87" y="1"/>
                    <a:pt x="1" y="133"/>
                  </a:cubicBezTo>
                  <a:cubicBezTo>
                    <a:pt x="3" y="224"/>
                    <a:pt x="340" y="247"/>
                    <a:pt x="387" y="1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7" name="Google Shape;64997;p27"/>
            <p:cNvSpPr/>
            <p:nvPr/>
          </p:nvSpPr>
          <p:spPr>
            <a:xfrm>
              <a:off x="4339557" y="177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8" name="Google Shape;64998;p27"/>
            <p:cNvSpPr/>
            <p:nvPr/>
          </p:nvSpPr>
          <p:spPr>
            <a:xfrm>
              <a:off x="1579435" y="17755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9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9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9" name="Google Shape;64999;p27"/>
            <p:cNvSpPr/>
            <p:nvPr/>
          </p:nvSpPr>
          <p:spPr>
            <a:xfrm>
              <a:off x="7987549" y="17709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3" y="31"/>
                    <a:pt x="35" y="1"/>
                    <a:pt x="1" y="106"/>
                  </a:cubicBezTo>
                  <a:cubicBezTo>
                    <a:pt x="229" y="92"/>
                    <a:pt x="548" y="121"/>
                    <a:pt x="58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0" name="Google Shape;65000;p27"/>
            <p:cNvSpPr/>
            <p:nvPr/>
          </p:nvSpPr>
          <p:spPr>
            <a:xfrm>
              <a:off x="4525333" y="17438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4" y="105"/>
                  </a:moveTo>
                  <a:cubicBezTo>
                    <a:pt x="0" y="156"/>
                    <a:pt x="157" y="208"/>
                    <a:pt x="194" y="105"/>
                  </a:cubicBezTo>
                  <a:cubicBezTo>
                    <a:pt x="196" y="55"/>
                    <a:pt x="39" y="1"/>
                    <a:pt x="4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1" name="Google Shape;65001;p27"/>
            <p:cNvSpPr/>
            <p:nvPr/>
          </p:nvSpPr>
          <p:spPr>
            <a:xfrm>
              <a:off x="684641" y="170806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69" y="143"/>
                    <a:pt x="85" y="1"/>
                    <a:pt x="1" y="133"/>
                  </a:cubicBezTo>
                  <a:cubicBezTo>
                    <a:pt x="2" y="224"/>
                    <a:pt x="339" y="248"/>
                    <a:pt x="387" y="1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2" name="Google Shape;65002;p27"/>
            <p:cNvSpPr/>
            <p:nvPr/>
          </p:nvSpPr>
          <p:spPr>
            <a:xfrm>
              <a:off x="1235259" y="16899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1"/>
                  </a:moveTo>
                  <a:cubicBezTo>
                    <a:pt x="196" y="53"/>
                    <a:pt x="35" y="1"/>
                    <a:pt x="0" y="101"/>
                  </a:cubicBezTo>
                  <a:cubicBezTo>
                    <a:pt x="1" y="154"/>
                    <a:pt x="157" y="206"/>
                    <a:pt x="196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3" name="Google Shape;65003;p27"/>
            <p:cNvSpPr/>
            <p:nvPr/>
          </p:nvSpPr>
          <p:spPr>
            <a:xfrm>
              <a:off x="3589243" y="1662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6" y="104"/>
                  </a:moveTo>
                  <a:cubicBezTo>
                    <a:pt x="196" y="53"/>
                    <a:pt x="38" y="0"/>
                    <a:pt x="3" y="104"/>
                  </a:cubicBezTo>
                  <a:cubicBezTo>
                    <a:pt x="0" y="153"/>
                    <a:pt x="160" y="205"/>
                    <a:pt x="196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4" name="Google Shape;65004;p27"/>
            <p:cNvSpPr/>
            <p:nvPr/>
          </p:nvSpPr>
          <p:spPr>
            <a:xfrm>
              <a:off x="7588335" y="163309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2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5" name="Google Shape;65005;p27"/>
            <p:cNvSpPr/>
            <p:nvPr/>
          </p:nvSpPr>
          <p:spPr>
            <a:xfrm>
              <a:off x="4277596" y="16385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6" name="Google Shape;65006;p27"/>
            <p:cNvSpPr/>
            <p:nvPr/>
          </p:nvSpPr>
          <p:spPr>
            <a:xfrm>
              <a:off x="2835503" y="16586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3" y="140"/>
                    <a:pt x="391" y="72"/>
                    <a:pt x="293" y="27"/>
                  </a:cubicBezTo>
                  <a:cubicBezTo>
                    <a:pt x="240" y="0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7" name="Google Shape;65007;p27"/>
            <p:cNvSpPr/>
            <p:nvPr/>
          </p:nvSpPr>
          <p:spPr>
            <a:xfrm>
              <a:off x="2556856" y="16351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4" y="54"/>
                    <a:pt x="34" y="0"/>
                    <a:pt x="1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8" name="Google Shape;65008;p27"/>
            <p:cNvSpPr/>
            <p:nvPr/>
          </p:nvSpPr>
          <p:spPr>
            <a:xfrm>
              <a:off x="1923505" y="16351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5"/>
                  </a:moveTo>
                  <a:cubicBezTo>
                    <a:pt x="197" y="54"/>
                    <a:pt x="39" y="0"/>
                    <a:pt x="5" y="105"/>
                  </a:cubicBezTo>
                  <a:cubicBezTo>
                    <a:pt x="1" y="153"/>
                    <a:pt x="160" y="205"/>
                    <a:pt x="197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9" name="Google Shape;65009;p27"/>
            <p:cNvSpPr/>
            <p:nvPr/>
          </p:nvSpPr>
          <p:spPr>
            <a:xfrm>
              <a:off x="567643" y="166651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3" y="2"/>
                    <a:pt x="1" y="91"/>
                  </a:cubicBezTo>
                  <a:cubicBezTo>
                    <a:pt x="150" y="71"/>
                    <a:pt x="381" y="87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0" name="Google Shape;65010;p27"/>
            <p:cNvSpPr/>
            <p:nvPr/>
          </p:nvSpPr>
          <p:spPr>
            <a:xfrm>
              <a:off x="6721095" y="157859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1" name="Google Shape;65011;p27"/>
            <p:cNvSpPr/>
            <p:nvPr/>
          </p:nvSpPr>
          <p:spPr>
            <a:xfrm>
              <a:off x="6166908" y="1603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9" y="116"/>
                  </a:cubicBezTo>
                  <a:cubicBezTo>
                    <a:pt x="154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2" name="Google Shape;65012;p27"/>
            <p:cNvSpPr/>
            <p:nvPr/>
          </p:nvSpPr>
          <p:spPr>
            <a:xfrm>
              <a:off x="5048540" y="155691"/>
              <a:ext cx="20666" cy="8943"/>
            </a:xfrm>
            <a:custGeom>
              <a:avLst/>
              <a:gdLst/>
              <a:ahLst/>
              <a:cxnLst/>
              <a:rect l="l" t="t" r="r" b="b"/>
              <a:pathLst>
                <a:path w="579" h="297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7"/>
                    <a:pt x="0" y="182"/>
                  </a:cubicBezTo>
                  <a:cubicBezTo>
                    <a:pt x="246" y="188"/>
                    <a:pt x="267" y="297"/>
                    <a:pt x="579" y="2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3" name="Google Shape;65013;p27"/>
            <p:cNvSpPr/>
            <p:nvPr/>
          </p:nvSpPr>
          <p:spPr>
            <a:xfrm>
              <a:off x="2822083" y="15533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4" name="Google Shape;65014;p27"/>
            <p:cNvSpPr/>
            <p:nvPr/>
          </p:nvSpPr>
          <p:spPr>
            <a:xfrm>
              <a:off x="6937852" y="15493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7"/>
                    <a:pt x="99" y="115"/>
                  </a:cubicBezTo>
                  <a:cubicBezTo>
                    <a:pt x="152" y="142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5" name="Google Shape;65015;p27"/>
            <p:cNvSpPr/>
            <p:nvPr/>
          </p:nvSpPr>
          <p:spPr>
            <a:xfrm>
              <a:off x="4515304" y="144732"/>
              <a:ext cx="40440" cy="13700"/>
            </a:xfrm>
            <a:custGeom>
              <a:avLst/>
              <a:gdLst/>
              <a:ahLst/>
              <a:cxnLst/>
              <a:rect l="l" t="t" r="r" b="b"/>
              <a:pathLst>
                <a:path w="1133" h="455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5"/>
                    <a:pt x="699" y="257"/>
                    <a:pt x="860" y="0"/>
                  </a:cubicBezTo>
                  <a:cubicBezTo>
                    <a:pt x="1" y="39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6" name="Google Shape;65016;p27"/>
            <p:cNvSpPr/>
            <p:nvPr/>
          </p:nvSpPr>
          <p:spPr>
            <a:xfrm>
              <a:off x="2553287" y="1549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7"/>
                    <a:pt x="102" y="115"/>
                  </a:cubicBezTo>
                  <a:cubicBezTo>
                    <a:pt x="154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7" name="Google Shape;65017;p27"/>
            <p:cNvSpPr/>
            <p:nvPr/>
          </p:nvSpPr>
          <p:spPr>
            <a:xfrm>
              <a:off x="1920007" y="15493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5"/>
                  </a:moveTo>
                  <a:cubicBezTo>
                    <a:pt x="154" y="142"/>
                    <a:pt x="395" y="71"/>
                    <a:pt x="295" y="25"/>
                  </a:cubicBezTo>
                  <a:cubicBezTo>
                    <a:pt x="238" y="1"/>
                    <a:pt x="1" y="68"/>
                    <a:pt x="103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8" name="Google Shape;65018;p27"/>
            <p:cNvSpPr/>
            <p:nvPr/>
          </p:nvSpPr>
          <p:spPr>
            <a:xfrm>
              <a:off x="225465" y="142323"/>
              <a:ext cx="46257" cy="18728"/>
            </a:xfrm>
            <a:custGeom>
              <a:avLst/>
              <a:gdLst/>
              <a:ahLst/>
              <a:cxnLst/>
              <a:rect l="l" t="t" r="r" b="b"/>
              <a:pathLst>
                <a:path w="1296" h="622" extrusionOk="0">
                  <a:moveTo>
                    <a:pt x="1295" y="353"/>
                  </a:moveTo>
                  <a:cubicBezTo>
                    <a:pt x="924" y="315"/>
                    <a:pt x="1144" y="1"/>
                    <a:pt x="524" y="80"/>
                  </a:cubicBezTo>
                  <a:cubicBezTo>
                    <a:pt x="0" y="224"/>
                    <a:pt x="999" y="622"/>
                    <a:pt x="1295" y="3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9" name="Google Shape;65019;p27"/>
            <p:cNvSpPr/>
            <p:nvPr/>
          </p:nvSpPr>
          <p:spPr>
            <a:xfrm>
              <a:off x="8631001" y="149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0" name="Google Shape;65020;p27"/>
            <p:cNvSpPr/>
            <p:nvPr/>
          </p:nvSpPr>
          <p:spPr>
            <a:xfrm>
              <a:off x="7141010" y="15018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1"/>
                  </a:moveTo>
                  <a:cubicBezTo>
                    <a:pt x="233" y="21"/>
                    <a:pt x="3" y="3"/>
                    <a:pt x="1" y="92"/>
                  </a:cubicBezTo>
                  <a:cubicBezTo>
                    <a:pt x="150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1" name="Google Shape;65021;p27"/>
            <p:cNvSpPr/>
            <p:nvPr/>
          </p:nvSpPr>
          <p:spPr>
            <a:xfrm>
              <a:off x="4269886" y="142052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1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2" name="Google Shape;65022;p27"/>
            <p:cNvSpPr/>
            <p:nvPr/>
          </p:nvSpPr>
          <p:spPr>
            <a:xfrm>
              <a:off x="3103977" y="14394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3" name="Google Shape;65023;p27"/>
            <p:cNvSpPr/>
            <p:nvPr/>
          </p:nvSpPr>
          <p:spPr>
            <a:xfrm>
              <a:off x="1438203" y="14394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2"/>
                    <a:pt x="393" y="74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4" name="Google Shape;65024;p27"/>
            <p:cNvSpPr/>
            <p:nvPr/>
          </p:nvSpPr>
          <p:spPr>
            <a:xfrm>
              <a:off x="309377" y="14394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6"/>
                  </a:moveTo>
                  <a:cubicBezTo>
                    <a:pt x="240" y="0"/>
                    <a:pt x="0" y="71"/>
                    <a:pt x="99" y="118"/>
                  </a:cubicBezTo>
                  <a:cubicBezTo>
                    <a:pt x="154" y="142"/>
                    <a:pt x="394" y="74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5" name="Google Shape;65025;p27"/>
            <p:cNvSpPr/>
            <p:nvPr/>
          </p:nvSpPr>
          <p:spPr>
            <a:xfrm>
              <a:off x="4583796" y="14126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4"/>
                  </a:moveTo>
                  <a:cubicBezTo>
                    <a:pt x="238" y="0"/>
                    <a:pt x="1" y="68"/>
                    <a:pt x="98" y="115"/>
                  </a:cubicBezTo>
                  <a:cubicBezTo>
                    <a:pt x="153" y="140"/>
                    <a:pt x="392" y="71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6" name="Google Shape;65026;p27"/>
            <p:cNvSpPr/>
            <p:nvPr/>
          </p:nvSpPr>
          <p:spPr>
            <a:xfrm>
              <a:off x="2198939" y="13563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1" y="211"/>
                  </a:moveTo>
                  <a:cubicBezTo>
                    <a:pt x="258" y="328"/>
                    <a:pt x="716" y="331"/>
                    <a:pt x="774" y="122"/>
                  </a:cubicBezTo>
                  <a:cubicBezTo>
                    <a:pt x="517" y="2"/>
                    <a:pt x="54" y="1"/>
                    <a:pt x="1" y="2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7" name="Google Shape;65027;p27"/>
            <p:cNvSpPr/>
            <p:nvPr/>
          </p:nvSpPr>
          <p:spPr>
            <a:xfrm>
              <a:off x="8497014" y="136000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1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8" name="Google Shape;65028;p27"/>
            <p:cNvSpPr/>
            <p:nvPr/>
          </p:nvSpPr>
          <p:spPr>
            <a:xfrm>
              <a:off x="7801701" y="13615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3"/>
                    <a:pt x="157" y="207"/>
                    <a:pt x="19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9" name="Google Shape;65029;p27"/>
            <p:cNvSpPr/>
            <p:nvPr/>
          </p:nvSpPr>
          <p:spPr>
            <a:xfrm>
              <a:off x="4642438" y="136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0" name="Google Shape;65030;p27"/>
            <p:cNvSpPr/>
            <p:nvPr/>
          </p:nvSpPr>
          <p:spPr>
            <a:xfrm>
              <a:off x="1438203" y="1384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1" name="Google Shape;65031;p27"/>
            <p:cNvSpPr/>
            <p:nvPr/>
          </p:nvSpPr>
          <p:spPr>
            <a:xfrm>
              <a:off x="1407258" y="136392"/>
              <a:ext cx="23985" cy="5992"/>
            </a:xfrm>
            <a:custGeom>
              <a:avLst/>
              <a:gdLst/>
              <a:ahLst/>
              <a:cxnLst/>
              <a:rect l="l" t="t" r="r" b="b"/>
              <a:pathLst>
                <a:path w="672" h="199" extrusionOk="0">
                  <a:moveTo>
                    <a:pt x="580" y="4"/>
                  </a:moveTo>
                  <a:cubicBezTo>
                    <a:pt x="248" y="0"/>
                    <a:pt x="87" y="75"/>
                    <a:pt x="0" y="187"/>
                  </a:cubicBezTo>
                  <a:cubicBezTo>
                    <a:pt x="307" y="178"/>
                    <a:pt x="671" y="199"/>
                    <a:pt x="580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2" name="Google Shape;65032;p27"/>
            <p:cNvSpPr/>
            <p:nvPr/>
          </p:nvSpPr>
          <p:spPr>
            <a:xfrm>
              <a:off x="226857" y="13849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6"/>
                  </a:cubicBezTo>
                  <a:cubicBezTo>
                    <a:pt x="150" y="142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3" name="Google Shape;65033;p27"/>
            <p:cNvSpPr/>
            <p:nvPr/>
          </p:nvSpPr>
          <p:spPr>
            <a:xfrm>
              <a:off x="8648419" y="130310"/>
              <a:ext cx="27555" cy="10147"/>
            </a:xfrm>
            <a:custGeom>
              <a:avLst/>
              <a:gdLst/>
              <a:ahLst/>
              <a:cxnLst/>
              <a:rect l="l" t="t" r="r" b="b"/>
              <a:pathLst>
                <a:path w="772" h="337" extrusionOk="0">
                  <a:moveTo>
                    <a:pt x="771" y="299"/>
                  </a:moveTo>
                  <a:lnTo>
                    <a:pt x="771" y="26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6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4" name="Google Shape;65034;p27"/>
            <p:cNvSpPr/>
            <p:nvPr/>
          </p:nvSpPr>
          <p:spPr>
            <a:xfrm>
              <a:off x="8022027" y="1334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9" y="1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5" name="Google Shape;65035;p27"/>
            <p:cNvSpPr/>
            <p:nvPr/>
          </p:nvSpPr>
          <p:spPr>
            <a:xfrm>
              <a:off x="7719075" y="125583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2"/>
                    <a:pt x="838" y="138"/>
                    <a:pt x="388" y="0"/>
                  </a:cubicBezTo>
                  <a:cubicBezTo>
                    <a:pt x="529" y="248"/>
                    <a:pt x="5" y="183"/>
                    <a:pt x="0" y="365"/>
                  </a:cubicBezTo>
                  <a:cubicBezTo>
                    <a:pt x="120" y="369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6" name="Google Shape;65036;p27"/>
            <p:cNvSpPr/>
            <p:nvPr/>
          </p:nvSpPr>
          <p:spPr>
            <a:xfrm>
              <a:off x="7650297" y="13070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40" y="0"/>
                    <a:pt x="0" y="103"/>
                  </a:cubicBezTo>
                  <a:cubicBezTo>
                    <a:pt x="0" y="153"/>
                    <a:pt x="157" y="208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7" name="Google Shape;65037;p27"/>
            <p:cNvSpPr/>
            <p:nvPr/>
          </p:nvSpPr>
          <p:spPr>
            <a:xfrm>
              <a:off x="4329313" y="123746"/>
              <a:ext cx="58857" cy="12797"/>
            </a:xfrm>
            <a:custGeom>
              <a:avLst/>
              <a:gdLst/>
              <a:ahLst/>
              <a:cxnLst/>
              <a:rect l="l" t="t" r="r" b="b"/>
              <a:pathLst>
                <a:path w="1649" h="425" extrusionOk="0">
                  <a:moveTo>
                    <a:pt x="674" y="424"/>
                  </a:moveTo>
                  <a:cubicBezTo>
                    <a:pt x="1648" y="60"/>
                    <a:pt x="1" y="0"/>
                    <a:pt x="674" y="4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8" name="Google Shape;65038;p27"/>
            <p:cNvSpPr/>
            <p:nvPr/>
          </p:nvSpPr>
          <p:spPr>
            <a:xfrm>
              <a:off x="4669956" y="13109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0"/>
                    <a:pt x="5" y="1"/>
                    <a:pt x="0" y="92"/>
                  </a:cubicBezTo>
                  <a:cubicBezTo>
                    <a:pt x="149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9" name="Google Shape;65039;p27"/>
            <p:cNvSpPr/>
            <p:nvPr/>
          </p:nvSpPr>
          <p:spPr>
            <a:xfrm>
              <a:off x="4133115" y="128323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0" name="Google Shape;65040;p27"/>
            <p:cNvSpPr/>
            <p:nvPr/>
          </p:nvSpPr>
          <p:spPr>
            <a:xfrm>
              <a:off x="3114292" y="127991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3"/>
                  </a:moveTo>
                  <a:cubicBezTo>
                    <a:pt x="197" y="52"/>
                    <a:pt x="40" y="0"/>
                    <a:pt x="2" y="103"/>
                  </a:cubicBezTo>
                  <a:cubicBezTo>
                    <a:pt x="1" y="153"/>
                    <a:pt x="159" y="204"/>
                    <a:pt x="197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1" name="Google Shape;65041;p27"/>
            <p:cNvSpPr/>
            <p:nvPr/>
          </p:nvSpPr>
          <p:spPr>
            <a:xfrm>
              <a:off x="1407294" y="12522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2" name="Google Shape;65042;p27"/>
            <p:cNvSpPr/>
            <p:nvPr/>
          </p:nvSpPr>
          <p:spPr>
            <a:xfrm>
              <a:off x="8841083" y="116821"/>
              <a:ext cx="27804" cy="18427"/>
            </a:xfrm>
            <a:custGeom>
              <a:avLst/>
              <a:gdLst/>
              <a:ahLst/>
              <a:cxnLst/>
              <a:rect l="l" t="t" r="r" b="b"/>
              <a:pathLst>
                <a:path w="779" h="612" extrusionOk="0">
                  <a:moveTo>
                    <a:pt x="1" y="291"/>
                  </a:moveTo>
                  <a:cubicBezTo>
                    <a:pt x="779" y="611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3" name="Google Shape;65043;p27"/>
            <p:cNvSpPr/>
            <p:nvPr/>
          </p:nvSpPr>
          <p:spPr>
            <a:xfrm>
              <a:off x="6562802" y="12248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3"/>
                  </a:moveTo>
                  <a:cubicBezTo>
                    <a:pt x="193" y="54"/>
                    <a:pt x="39" y="0"/>
                    <a:pt x="2" y="103"/>
                  </a:cubicBezTo>
                  <a:cubicBezTo>
                    <a:pt x="0" y="154"/>
                    <a:pt x="157" y="208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4" name="Google Shape;65044;p27"/>
            <p:cNvSpPr/>
            <p:nvPr/>
          </p:nvSpPr>
          <p:spPr>
            <a:xfrm>
              <a:off x="8810067" y="12209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8" y="0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5" name="Google Shape;65045;p27"/>
            <p:cNvSpPr/>
            <p:nvPr/>
          </p:nvSpPr>
          <p:spPr>
            <a:xfrm>
              <a:off x="2243482" y="12209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8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6" name="Google Shape;65046;p27"/>
            <p:cNvSpPr/>
            <p:nvPr/>
          </p:nvSpPr>
          <p:spPr>
            <a:xfrm>
              <a:off x="1166516" y="12287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1"/>
                    <a:pt x="5" y="2"/>
                    <a:pt x="1" y="92"/>
                  </a:cubicBezTo>
                  <a:cubicBezTo>
                    <a:pt x="151" y="71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7" name="Google Shape;65047;p27"/>
            <p:cNvSpPr/>
            <p:nvPr/>
          </p:nvSpPr>
          <p:spPr>
            <a:xfrm>
              <a:off x="853106" y="12209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5" y="141"/>
                    <a:pt x="392" y="72"/>
                    <a:pt x="292" y="25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8" name="Google Shape;65048;p27"/>
            <p:cNvSpPr/>
            <p:nvPr/>
          </p:nvSpPr>
          <p:spPr>
            <a:xfrm>
              <a:off x="8944269" y="114503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6"/>
                  </a:moveTo>
                  <a:cubicBezTo>
                    <a:pt x="249" y="0"/>
                    <a:pt x="87" y="76"/>
                    <a:pt x="1" y="187"/>
                  </a:cubicBezTo>
                  <a:cubicBezTo>
                    <a:pt x="304" y="179"/>
                    <a:pt x="669" y="199"/>
                    <a:pt x="582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9" name="Google Shape;65049;p27"/>
            <p:cNvSpPr/>
            <p:nvPr/>
          </p:nvSpPr>
          <p:spPr>
            <a:xfrm>
              <a:off x="8824166" y="114352"/>
              <a:ext cx="23914" cy="5781"/>
            </a:xfrm>
            <a:custGeom>
              <a:avLst/>
              <a:gdLst/>
              <a:ahLst/>
              <a:cxnLst/>
              <a:rect l="l" t="t" r="r" b="b"/>
              <a:pathLst>
                <a:path w="670" h="192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0" name="Google Shape;65050;p27"/>
            <p:cNvSpPr/>
            <p:nvPr/>
          </p:nvSpPr>
          <p:spPr>
            <a:xfrm>
              <a:off x="2949146" y="10923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1" name="Google Shape;65051;p27"/>
            <p:cNvSpPr/>
            <p:nvPr/>
          </p:nvSpPr>
          <p:spPr>
            <a:xfrm>
              <a:off x="6793264" y="11390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97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2" name="Google Shape;65052;p27"/>
            <p:cNvSpPr/>
            <p:nvPr/>
          </p:nvSpPr>
          <p:spPr>
            <a:xfrm>
              <a:off x="8276688" y="11191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2"/>
                  </a:cubicBezTo>
                  <a:cubicBezTo>
                    <a:pt x="150" y="71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3" name="Google Shape;65053;p27"/>
            <p:cNvSpPr/>
            <p:nvPr/>
          </p:nvSpPr>
          <p:spPr>
            <a:xfrm>
              <a:off x="6576615" y="111462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5"/>
                  </a:moveTo>
                  <a:cubicBezTo>
                    <a:pt x="351" y="28"/>
                    <a:pt x="28" y="1"/>
                    <a:pt x="1" y="107"/>
                  </a:cubicBezTo>
                  <a:cubicBezTo>
                    <a:pt x="227" y="92"/>
                    <a:pt x="547" y="122"/>
                    <a:pt x="577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4" name="Google Shape;65054;p27"/>
            <p:cNvSpPr/>
            <p:nvPr/>
          </p:nvSpPr>
          <p:spPr>
            <a:xfrm>
              <a:off x="8896156" y="10613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3"/>
                  </a:moveTo>
                  <a:cubicBezTo>
                    <a:pt x="194" y="53"/>
                    <a:pt x="38" y="0"/>
                    <a:pt x="0" y="103"/>
                  </a:cubicBezTo>
                  <a:cubicBezTo>
                    <a:pt x="0" y="153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5" name="Google Shape;65055;p27"/>
            <p:cNvSpPr/>
            <p:nvPr/>
          </p:nvSpPr>
          <p:spPr>
            <a:xfrm>
              <a:off x="8743823" y="106404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6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6" name="Google Shape;65056;p27"/>
            <p:cNvSpPr/>
            <p:nvPr/>
          </p:nvSpPr>
          <p:spPr>
            <a:xfrm>
              <a:off x="1453300" y="93367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7"/>
                  </a:moveTo>
                  <a:cubicBezTo>
                    <a:pt x="1038" y="0"/>
                    <a:pt x="0" y="487"/>
                    <a:pt x="835" y="5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7" name="Google Shape;65057;p27"/>
            <p:cNvSpPr/>
            <p:nvPr/>
          </p:nvSpPr>
          <p:spPr>
            <a:xfrm>
              <a:off x="8214763" y="95504"/>
              <a:ext cx="30017" cy="11020"/>
            </a:xfrm>
            <a:custGeom>
              <a:avLst/>
              <a:gdLst/>
              <a:ahLst/>
              <a:cxnLst/>
              <a:rect l="l" t="t" r="r" b="b"/>
              <a:pathLst>
                <a:path w="841" h="366" extrusionOk="0">
                  <a:moveTo>
                    <a:pt x="578" y="1"/>
                  </a:moveTo>
                  <a:cubicBezTo>
                    <a:pt x="748" y="293"/>
                    <a:pt x="79" y="188"/>
                    <a:pt x="1" y="365"/>
                  </a:cubicBezTo>
                  <a:lnTo>
                    <a:pt x="771" y="365"/>
                  </a:lnTo>
                  <a:cubicBezTo>
                    <a:pt x="738" y="229"/>
                    <a:pt x="840" y="30"/>
                    <a:pt x="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8" name="Google Shape;65058;p27"/>
            <p:cNvSpPr/>
            <p:nvPr/>
          </p:nvSpPr>
          <p:spPr>
            <a:xfrm>
              <a:off x="6590249" y="103724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1"/>
                  </a:moveTo>
                  <a:cubicBezTo>
                    <a:pt x="239" y="20"/>
                    <a:pt x="8" y="3"/>
                    <a:pt x="0" y="89"/>
                  </a:cubicBezTo>
                  <a:cubicBezTo>
                    <a:pt x="153" y="70"/>
                    <a:pt x="384" y="88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9" name="Google Shape;65059;p27"/>
            <p:cNvSpPr/>
            <p:nvPr/>
          </p:nvSpPr>
          <p:spPr>
            <a:xfrm>
              <a:off x="5127490" y="10297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1" y="69"/>
                    <a:pt x="103" y="114"/>
                  </a:cubicBezTo>
                  <a:cubicBezTo>
                    <a:pt x="156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0" name="Google Shape;65060;p27"/>
            <p:cNvSpPr/>
            <p:nvPr/>
          </p:nvSpPr>
          <p:spPr>
            <a:xfrm>
              <a:off x="2191979" y="98274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1" name="Google Shape;65061;p27"/>
            <p:cNvSpPr/>
            <p:nvPr/>
          </p:nvSpPr>
          <p:spPr>
            <a:xfrm>
              <a:off x="8803072" y="10023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2" y="117"/>
                  </a:moveTo>
                  <a:cubicBezTo>
                    <a:pt x="157" y="140"/>
                    <a:pt x="395" y="72"/>
                    <a:pt x="295" y="25"/>
                  </a:cubicBezTo>
                  <a:cubicBezTo>
                    <a:pt x="242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2" name="Google Shape;65062;p27"/>
            <p:cNvSpPr/>
            <p:nvPr/>
          </p:nvSpPr>
          <p:spPr>
            <a:xfrm>
              <a:off x="6934854" y="91259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5" y="415"/>
                  </a:moveTo>
                  <a:cubicBezTo>
                    <a:pt x="387" y="359"/>
                    <a:pt x="405" y="306"/>
                    <a:pt x="569" y="323"/>
                  </a:cubicBezTo>
                  <a:lnTo>
                    <a:pt x="569" y="142"/>
                  </a:lnTo>
                  <a:cubicBezTo>
                    <a:pt x="95" y="1"/>
                    <a:pt x="1" y="450"/>
                    <a:pt x="375" y="4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3" name="Google Shape;65063;p27"/>
            <p:cNvSpPr/>
            <p:nvPr/>
          </p:nvSpPr>
          <p:spPr>
            <a:xfrm>
              <a:off x="6136034" y="98124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79" y="5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8"/>
                    <a:pt x="670" y="198"/>
                    <a:pt x="579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4" name="Google Shape;65064;p27"/>
            <p:cNvSpPr/>
            <p:nvPr/>
          </p:nvSpPr>
          <p:spPr>
            <a:xfrm>
              <a:off x="7863662" y="90055"/>
              <a:ext cx="33587" cy="17313"/>
            </a:xfrm>
            <a:custGeom>
              <a:avLst/>
              <a:gdLst/>
              <a:ahLst/>
              <a:cxnLst/>
              <a:rect l="l" t="t" r="r" b="b"/>
              <a:pathLst>
                <a:path w="941" h="575" extrusionOk="0">
                  <a:moveTo>
                    <a:pt x="1" y="92"/>
                  </a:moveTo>
                  <a:lnTo>
                    <a:pt x="1" y="275"/>
                  </a:lnTo>
                  <a:cubicBezTo>
                    <a:pt x="357" y="575"/>
                    <a:pt x="941" y="0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5" name="Google Shape;65065;p27"/>
            <p:cNvSpPr/>
            <p:nvPr/>
          </p:nvSpPr>
          <p:spPr>
            <a:xfrm>
              <a:off x="6552344" y="974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8" y="0"/>
                    <a:pt x="1" y="71"/>
                    <a:pt x="100" y="116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6" name="Google Shape;65066;p27"/>
            <p:cNvSpPr/>
            <p:nvPr/>
          </p:nvSpPr>
          <p:spPr>
            <a:xfrm>
              <a:off x="4370609" y="79005"/>
              <a:ext cx="37763" cy="26828"/>
            </a:xfrm>
            <a:custGeom>
              <a:avLst/>
              <a:gdLst/>
              <a:ahLst/>
              <a:cxnLst/>
              <a:rect l="l" t="t" r="r" b="b"/>
              <a:pathLst>
                <a:path w="1058" h="891" extrusionOk="0">
                  <a:moveTo>
                    <a:pt x="1058" y="549"/>
                  </a:moveTo>
                  <a:lnTo>
                    <a:pt x="1058" y="367"/>
                  </a:lnTo>
                  <a:cubicBezTo>
                    <a:pt x="280" y="1"/>
                    <a:pt x="0" y="891"/>
                    <a:pt x="1058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7" name="Google Shape;65067;p27"/>
            <p:cNvSpPr/>
            <p:nvPr/>
          </p:nvSpPr>
          <p:spPr>
            <a:xfrm>
              <a:off x="9080076" y="87315"/>
              <a:ext cx="22700" cy="8220"/>
            </a:xfrm>
            <a:custGeom>
              <a:avLst/>
              <a:gdLst/>
              <a:ahLst/>
              <a:cxnLst/>
              <a:rect l="l" t="t" r="r" b="b"/>
              <a:pathLst>
                <a:path w="636" h="273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6"/>
                    <a:pt x="1" y="125"/>
                    <a:pt x="54" y="273"/>
                  </a:cubicBezTo>
                  <a:lnTo>
                    <a:pt x="635" y="273"/>
                  </a:lnTo>
                  <a:cubicBezTo>
                    <a:pt x="634" y="183"/>
                    <a:pt x="634" y="91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8" name="Google Shape;65068;p27"/>
            <p:cNvSpPr/>
            <p:nvPr/>
          </p:nvSpPr>
          <p:spPr>
            <a:xfrm>
              <a:off x="72026" y="896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2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9" name="Google Shape;65069;p27"/>
            <p:cNvSpPr/>
            <p:nvPr/>
          </p:nvSpPr>
          <p:spPr>
            <a:xfrm>
              <a:off x="8724086" y="8695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4"/>
                    <a:pt x="159" y="207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0" name="Google Shape;65070;p27"/>
            <p:cNvSpPr/>
            <p:nvPr/>
          </p:nvSpPr>
          <p:spPr>
            <a:xfrm>
              <a:off x="8373378" y="79125"/>
              <a:ext cx="39583" cy="16801"/>
            </a:xfrm>
            <a:custGeom>
              <a:avLst/>
              <a:gdLst/>
              <a:ahLst/>
              <a:cxnLst/>
              <a:rect l="l" t="t" r="r" b="b"/>
              <a:pathLst>
                <a:path w="1109" h="558" extrusionOk="0">
                  <a:moveTo>
                    <a:pt x="954" y="455"/>
                  </a:moveTo>
                  <a:cubicBezTo>
                    <a:pt x="1109" y="142"/>
                    <a:pt x="776" y="57"/>
                    <a:pt x="378" y="1"/>
                  </a:cubicBezTo>
                  <a:cubicBezTo>
                    <a:pt x="0" y="174"/>
                    <a:pt x="175" y="558"/>
                    <a:pt x="954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1" name="Google Shape;65071;p27"/>
            <p:cNvSpPr/>
            <p:nvPr/>
          </p:nvSpPr>
          <p:spPr>
            <a:xfrm>
              <a:off x="5719368" y="8930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7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2" name="Google Shape;65072;p27"/>
            <p:cNvSpPr/>
            <p:nvPr/>
          </p:nvSpPr>
          <p:spPr>
            <a:xfrm>
              <a:off x="749886" y="8930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5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3" name="Google Shape;65073;p27"/>
            <p:cNvSpPr/>
            <p:nvPr/>
          </p:nvSpPr>
          <p:spPr>
            <a:xfrm>
              <a:off x="8799859" y="8731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3" y="1"/>
                    <a:pt x="0" y="91"/>
                  </a:cubicBezTo>
                  <a:cubicBezTo>
                    <a:pt x="149" y="72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4" name="Google Shape;65074;p27"/>
            <p:cNvSpPr/>
            <p:nvPr/>
          </p:nvSpPr>
          <p:spPr>
            <a:xfrm>
              <a:off x="6459581" y="6560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2"/>
                  </a:moveTo>
                  <a:cubicBezTo>
                    <a:pt x="1477" y="679"/>
                    <a:pt x="31" y="0"/>
                    <a:pt x="1" y="8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5" name="Google Shape;65075;p27"/>
            <p:cNvSpPr/>
            <p:nvPr/>
          </p:nvSpPr>
          <p:spPr>
            <a:xfrm>
              <a:off x="729291" y="865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3" y="143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6" name="Google Shape;65076;p27"/>
            <p:cNvSpPr/>
            <p:nvPr/>
          </p:nvSpPr>
          <p:spPr>
            <a:xfrm>
              <a:off x="3272656" y="787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3"/>
                    <a:pt x="40" y="1"/>
                    <a:pt x="2" y="101"/>
                  </a:cubicBezTo>
                  <a:cubicBezTo>
                    <a:pt x="1" y="154"/>
                    <a:pt x="159" y="206"/>
                    <a:pt x="195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7" name="Google Shape;65077;p27"/>
            <p:cNvSpPr/>
            <p:nvPr/>
          </p:nvSpPr>
          <p:spPr>
            <a:xfrm>
              <a:off x="7017123" y="73615"/>
              <a:ext cx="22558" cy="8220"/>
            </a:xfrm>
            <a:custGeom>
              <a:avLst/>
              <a:gdLst/>
              <a:ahLst/>
              <a:cxnLst/>
              <a:rect l="l" t="t" r="r" b="b"/>
              <a:pathLst>
                <a:path w="632" h="273" extrusionOk="0">
                  <a:moveTo>
                    <a:pt x="577" y="1"/>
                  </a:moveTo>
                  <a:lnTo>
                    <a:pt x="1" y="1"/>
                  </a:lnTo>
                  <a:lnTo>
                    <a:pt x="1" y="272"/>
                  </a:lnTo>
                  <a:lnTo>
                    <a:pt x="386" y="272"/>
                  </a:lnTo>
                  <a:cubicBezTo>
                    <a:pt x="396" y="159"/>
                    <a:pt x="631" y="148"/>
                    <a:pt x="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8" name="Google Shape;65078;p27"/>
            <p:cNvSpPr/>
            <p:nvPr/>
          </p:nvSpPr>
          <p:spPr>
            <a:xfrm>
              <a:off x="6700465" y="73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1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1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5"/>
                    <a:pt x="579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9" name="Google Shape;65079;p27"/>
            <p:cNvSpPr/>
            <p:nvPr/>
          </p:nvSpPr>
          <p:spPr>
            <a:xfrm>
              <a:off x="3668300" y="7837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3" y="140"/>
                    <a:pt x="395" y="71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0" name="Google Shape;65080;p27"/>
            <p:cNvSpPr/>
            <p:nvPr/>
          </p:nvSpPr>
          <p:spPr>
            <a:xfrm>
              <a:off x="2267753" y="7605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2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1" name="Google Shape;65081;p27"/>
            <p:cNvSpPr/>
            <p:nvPr/>
          </p:nvSpPr>
          <p:spPr>
            <a:xfrm>
              <a:off x="8169898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5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2" name="Google Shape;65082;p27"/>
            <p:cNvSpPr/>
            <p:nvPr/>
          </p:nvSpPr>
          <p:spPr>
            <a:xfrm>
              <a:off x="330042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5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3" name="Google Shape;65083;p27"/>
            <p:cNvSpPr/>
            <p:nvPr/>
          </p:nvSpPr>
          <p:spPr>
            <a:xfrm>
              <a:off x="6855189" y="729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4" name="Google Shape;65084;p27"/>
            <p:cNvSpPr/>
            <p:nvPr/>
          </p:nvSpPr>
          <p:spPr>
            <a:xfrm>
              <a:off x="6593925" y="6780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4"/>
                  </a:moveTo>
                  <a:cubicBezTo>
                    <a:pt x="477" y="104"/>
                    <a:pt x="633" y="87"/>
                    <a:pt x="670" y="12"/>
                  </a:cubicBezTo>
                  <a:cubicBezTo>
                    <a:pt x="370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5" name="Google Shape;65085;p27"/>
            <p:cNvSpPr/>
            <p:nvPr/>
          </p:nvSpPr>
          <p:spPr>
            <a:xfrm>
              <a:off x="6080926" y="6509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3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6" name="Google Shape;65086;p27"/>
            <p:cNvSpPr/>
            <p:nvPr/>
          </p:nvSpPr>
          <p:spPr>
            <a:xfrm>
              <a:off x="5578492" y="6274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7" name="Google Shape;65087;p27"/>
            <p:cNvSpPr/>
            <p:nvPr/>
          </p:nvSpPr>
          <p:spPr>
            <a:xfrm>
              <a:off x="2188517" y="64703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1"/>
                    <a:pt x="391" y="74"/>
                    <a:pt x="290" y="27"/>
                  </a:cubicBezTo>
                  <a:cubicBezTo>
                    <a:pt x="238" y="0"/>
                    <a:pt x="1" y="68"/>
                    <a:pt x="98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8" name="Google Shape;65088;p27"/>
            <p:cNvSpPr/>
            <p:nvPr/>
          </p:nvSpPr>
          <p:spPr>
            <a:xfrm>
              <a:off x="614899" y="5997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7" y="1"/>
                  </a:lnTo>
                  <a:cubicBezTo>
                    <a:pt x="0" y="164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9" name="Google Shape;65089;p27"/>
            <p:cNvSpPr/>
            <p:nvPr/>
          </p:nvSpPr>
          <p:spPr>
            <a:xfrm>
              <a:off x="5279002" y="5648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0" name="Google Shape;65090;p27"/>
            <p:cNvSpPr/>
            <p:nvPr/>
          </p:nvSpPr>
          <p:spPr>
            <a:xfrm>
              <a:off x="2031009" y="5193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6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1" name="Google Shape;65091;p27"/>
            <p:cNvSpPr/>
            <p:nvPr/>
          </p:nvSpPr>
          <p:spPr>
            <a:xfrm>
              <a:off x="4728348" y="537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1" y="116"/>
                  </a:moveTo>
                  <a:cubicBezTo>
                    <a:pt x="154" y="141"/>
                    <a:pt x="394" y="72"/>
                    <a:pt x="293" y="25"/>
                  </a:cubicBezTo>
                  <a:cubicBezTo>
                    <a:pt x="241" y="0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2" name="Google Shape;65092;p27"/>
            <p:cNvSpPr/>
            <p:nvPr/>
          </p:nvSpPr>
          <p:spPr>
            <a:xfrm>
              <a:off x="4105561" y="5118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6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3" name="Google Shape;65093;p27"/>
            <p:cNvSpPr/>
            <p:nvPr/>
          </p:nvSpPr>
          <p:spPr>
            <a:xfrm>
              <a:off x="1283479" y="5178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4" y="1"/>
                    <a:pt x="0" y="90"/>
                  </a:cubicBezTo>
                  <a:cubicBezTo>
                    <a:pt x="151" y="72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4" name="Google Shape;65094;p27"/>
            <p:cNvSpPr/>
            <p:nvPr/>
          </p:nvSpPr>
          <p:spPr>
            <a:xfrm>
              <a:off x="762021" y="43597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7"/>
                    <a:pt x="762" y="349"/>
                    <a:pt x="724" y="272"/>
                  </a:cubicBezTo>
                  <a:cubicBezTo>
                    <a:pt x="408" y="269"/>
                    <a:pt x="618" y="19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5" name="Google Shape;65095;p27"/>
            <p:cNvSpPr/>
            <p:nvPr/>
          </p:nvSpPr>
          <p:spPr>
            <a:xfrm>
              <a:off x="4511592" y="45614"/>
              <a:ext cx="13920" cy="7407"/>
            </a:xfrm>
            <a:custGeom>
              <a:avLst/>
              <a:gdLst/>
              <a:ahLst/>
              <a:cxnLst/>
              <a:rect l="l" t="t" r="r" b="b"/>
              <a:pathLst>
                <a:path w="390" h="246" extrusionOk="0">
                  <a:moveTo>
                    <a:pt x="389" y="114"/>
                  </a:moveTo>
                  <a:cubicBezTo>
                    <a:pt x="384" y="21"/>
                    <a:pt x="50" y="0"/>
                    <a:pt x="0" y="114"/>
                  </a:cubicBezTo>
                  <a:cubicBezTo>
                    <a:pt x="220" y="106"/>
                    <a:pt x="303" y="245"/>
                    <a:pt x="389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6" name="Google Shape;65096;p27"/>
            <p:cNvSpPr/>
            <p:nvPr/>
          </p:nvSpPr>
          <p:spPr>
            <a:xfrm>
              <a:off x="874486" y="40797"/>
              <a:ext cx="25592" cy="11020"/>
            </a:xfrm>
            <a:custGeom>
              <a:avLst/>
              <a:gdLst/>
              <a:ahLst/>
              <a:cxnLst/>
              <a:rect l="l" t="t" r="r" b="b"/>
              <a:pathLst>
                <a:path w="717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9"/>
                    <a:pt x="614" y="23"/>
                    <a:pt x="275" y="1"/>
                  </a:cubicBezTo>
                  <a:cubicBezTo>
                    <a:pt x="215" y="126"/>
                    <a:pt x="1" y="174"/>
                    <a:pt x="83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7" name="Google Shape;65097;p27"/>
            <p:cNvSpPr/>
            <p:nvPr/>
          </p:nvSpPr>
          <p:spPr>
            <a:xfrm>
              <a:off x="4619595" y="3573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4"/>
                    <a:pt x="429" y="0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8" name="Google Shape;65098;p27"/>
            <p:cNvSpPr/>
            <p:nvPr/>
          </p:nvSpPr>
          <p:spPr>
            <a:xfrm>
              <a:off x="1214593" y="432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2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9" name="Google Shape;65099;p27"/>
            <p:cNvSpPr/>
            <p:nvPr/>
          </p:nvSpPr>
          <p:spPr>
            <a:xfrm>
              <a:off x="5826301" y="3814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0" name="Google Shape;65100;p27"/>
            <p:cNvSpPr/>
            <p:nvPr/>
          </p:nvSpPr>
          <p:spPr>
            <a:xfrm>
              <a:off x="4717177" y="38178"/>
              <a:ext cx="14812" cy="9455"/>
            </a:xfrm>
            <a:custGeom>
              <a:avLst/>
              <a:gdLst/>
              <a:ahLst/>
              <a:cxnLst/>
              <a:rect l="l" t="t" r="r" b="b"/>
              <a:pathLst>
                <a:path w="415" h="314" extrusionOk="0">
                  <a:moveTo>
                    <a:pt x="414" y="272"/>
                  </a:moveTo>
                  <a:lnTo>
                    <a:pt x="414" y="90"/>
                  </a:lnTo>
                  <a:cubicBezTo>
                    <a:pt x="219" y="90"/>
                    <a:pt x="185" y="17"/>
                    <a:pt x="27" y="0"/>
                  </a:cubicBezTo>
                  <a:cubicBezTo>
                    <a:pt x="46" y="141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1" name="Google Shape;65101;p27"/>
            <p:cNvSpPr/>
            <p:nvPr/>
          </p:nvSpPr>
          <p:spPr>
            <a:xfrm>
              <a:off x="860066" y="4010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98" y="117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2" name="Google Shape;65102;p27"/>
            <p:cNvSpPr/>
            <p:nvPr/>
          </p:nvSpPr>
          <p:spPr>
            <a:xfrm>
              <a:off x="8834195" y="34836"/>
              <a:ext cx="13884" cy="6715"/>
            </a:xfrm>
            <a:custGeom>
              <a:avLst/>
              <a:gdLst/>
              <a:ahLst/>
              <a:cxnLst/>
              <a:rect l="l" t="t" r="r" b="b"/>
              <a:pathLst>
                <a:path w="389" h="223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0"/>
                    <a:pt x="337" y="222"/>
                    <a:pt x="388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3" name="Google Shape;65103;p27"/>
            <p:cNvSpPr/>
            <p:nvPr/>
          </p:nvSpPr>
          <p:spPr>
            <a:xfrm>
              <a:off x="9050916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0" y="1"/>
                    <a:pt x="1" y="68"/>
                    <a:pt x="100" y="117"/>
                  </a:cubicBezTo>
                  <a:cubicBezTo>
                    <a:pt x="152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4" name="Google Shape;65104;p27"/>
            <p:cNvSpPr/>
            <p:nvPr/>
          </p:nvSpPr>
          <p:spPr>
            <a:xfrm>
              <a:off x="8968289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1"/>
                    <a:pt x="0" y="68"/>
                    <a:pt x="103" y="117"/>
                  </a:cubicBezTo>
                  <a:cubicBezTo>
                    <a:pt x="155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5" name="Google Shape;65105;p27"/>
            <p:cNvSpPr/>
            <p:nvPr/>
          </p:nvSpPr>
          <p:spPr>
            <a:xfrm>
              <a:off x="8625790" y="20895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0"/>
                  </a:moveTo>
                  <a:lnTo>
                    <a:pt x="635" y="27"/>
                  </a:lnTo>
                  <a:cubicBezTo>
                    <a:pt x="125" y="0"/>
                    <a:pt x="1" y="153"/>
                    <a:pt x="54" y="3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6" name="Google Shape;65106;p27"/>
            <p:cNvSpPr/>
            <p:nvPr/>
          </p:nvSpPr>
          <p:spPr>
            <a:xfrm>
              <a:off x="1768602" y="291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7" name="Google Shape;65107;p27"/>
            <p:cNvSpPr/>
            <p:nvPr/>
          </p:nvSpPr>
          <p:spPr>
            <a:xfrm>
              <a:off x="1744689" y="16289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89"/>
                  </a:moveTo>
                  <a:lnTo>
                    <a:pt x="1" y="453"/>
                  </a:lnTo>
                  <a:lnTo>
                    <a:pt x="578" y="453"/>
                  </a:lnTo>
                  <a:cubicBezTo>
                    <a:pt x="629" y="217"/>
                    <a:pt x="643" y="0"/>
                    <a:pt x="1" y="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8" name="Google Shape;65108;p27"/>
            <p:cNvSpPr/>
            <p:nvPr/>
          </p:nvSpPr>
          <p:spPr>
            <a:xfrm>
              <a:off x="8118324" y="16289"/>
              <a:ext cx="26948" cy="13008"/>
            </a:xfrm>
            <a:custGeom>
              <a:avLst/>
              <a:gdLst/>
              <a:ahLst/>
              <a:cxnLst/>
              <a:rect l="l" t="t" r="r" b="b"/>
              <a:pathLst>
                <a:path w="755" h="432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1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9" name="Google Shape;65109;p27"/>
            <p:cNvSpPr/>
            <p:nvPr/>
          </p:nvSpPr>
          <p:spPr>
            <a:xfrm>
              <a:off x="3905901" y="21046"/>
              <a:ext cx="13777" cy="7377"/>
            </a:xfrm>
            <a:custGeom>
              <a:avLst/>
              <a:gdLst/>
              <a:ahLst/>
              <a:cxnLst/>
              <a:rect l="l" t="t" r="r" b="b"/>
              <a:pathLst>
                <a:path w="386" h="245" extrusionOk="0">
                  <a:moveTo>
                    <a:pt x="386" y="113"/>
                  </a:moveTo>
                  <a:cubicBezTo>
                    <a:pt x="383" y="21"/>
                    <a:pt x="49" y="0"/>
                    <a:pt x="1" y="113"/>
                  </a:cubicBezTo>
                  <a:cubicBezTo>
                    <a:pt x="216" y="103"/>
                    <a:pt x="304" y="244"/>
                    <a:pt x="386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0" name="Google Shape;65110;p27"/>
            <p:cNvSpPr/>
            <p:nvPr/>
          </p:nvSpPr>
          <p:spPr>
            <a:xfrm>
              <a:off x="1541388" y="2366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5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3"/>
                    <a:pt x="395" y="72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1" name="Google Shape;65111;p27"/>
            <p:cNvSpPr/>
            <p:nvPr/>
          </p:nvSpPr>
          <p:spPr>
            <a:xfrm>
              <a:off x="560719" y="2131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4"/>
                  </a:moveTo>
                  <a:cubicBezTo>
                    <a:pt x="195" y="55"/>
                    <a:pt x="34" y="0"/>
                    <a:pt x="0" y="104"/>
                  </a:cubicBezTo>
                  <a:cubicBezTo>
                    <a:pt x="0" y="154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2" name="Google Shape;65112;p27"/>
            <p:cNvSpPr/>
            <p:nvPr/>
          </p:nvSpPr>
          <p:spPr>
            <a:xfrm>
              <a:off x="271615" y="18125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19"/>
                  </a:moveTo>
                  <a:cubicBezTo>
                    <a:pt x="515" y="2"/>
                    <a:pt x="54" y="1"/>
                    <a:pt x="1" y="210"/>
                  </a:cubicBezTo>
                  <a:cubicBezTo>
                    <a:pt x="257" y="328"/>
                    <a:pt x="719" y="331"/>
                    <a:pt x="775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3" name="Google Shape;65113;p27"/>
            <p:cNvSpPr/>
            <p:nvPr/>
          </p:nvSpPr>
          <p:spPr>
            <a:xfrm>
              <a:off x="4135935" y="785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4" y="551"/>
                  </a:moveTo>
                  <a:cubicBezTo>
                    <a:pt x="1039" y="1"/>
                    <a:pt x="0" y="490"/>
                    <a:pt x="884" y="5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4" name="Google Shape;65114;p27"/>
            <p:cNvSpPr/>
            <p:nvPr/>
          </p:nvSpPr>
          <p:spPr>
            <a:xfrm>
              <a:off x="860887" y="16409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6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0"/>
                    <a:pt x="75" y="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5" name="Google Shape;65115;p27"/>
            <p:cNvSpPr/>
            <p:nvPr/>
          </p:nvSpPr>
          <p:spPr>
            <a:xfrm>
              <a:off x="6958482" y="18246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9" y="1"/>
                    <a:pt x="1" y="68"/>
                    <a:pt x="97" y="115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6" name="Google Shape;65116;p27"/>
            <p:cNvSpPr/>
            <p:nvPr/>
          </p:nvSpPr>
          <p:spPr>
            <a:xfrm>
              <a:off x="5981739" y="10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5" y="158"/>
                    <a:pt x="612" y="22"/>
                    <a:pt x="277" y="0"/>
                  </a:cubicBezTo>
                  <a:cubicBezTo>
                    <a:pt x="214" y="123"/>
                    <a:pt x="0" y="174"/>
                    <a:pt x="84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7" name="Google Shape;65117;p27"/>
            <p:cNvSpPr/>
            <p:nvPr/>
          </p:nvSpPr>
          <p:spPr>
            <a:xfrm>
              <a:off x="2912347" y="7076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8" name="Google Shape;65118;p27"/>
            <p:cNvSpPr/>
            <p:nvPr/>
          </p:nvSpPr>
          <p:spPr>
            <a:xfrm>
              <a:off x="2177345" y="8069"/>
              <a:ext cx="14705" cy="9455"/>
            </a:xfrm>
            <a:custGeom>
              <a:avLst/>
              <a:gdLst/>
              <a:ahLst/>
              <a:cxnLst/>
              <a:rect l="l" t="t" r="r" b="b"/>
              <a:pathLst>
                <a:path w="412" h="314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0"/>
                  </a:cubicBezTo>
                  <a:cubicBezTo>
                    <a:pt x="46" y="143"/>
                    <a:pt x="0" y="314"/>
                    <a:pt x="41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9" name="Google Shape;65119;p27"/>
            <p:cNvSpPr/>
            <p:nvPr/>
          </p:nvSpPr>
          <p:spPr>
            <a:xfrm>
              <a:off x="1909763" y="13519"/>
              <a:ext cx="13920" cy="2710"/>
            </a:xfrm>
            <a:custGeom>
              <a:avLst/>
              <a:gdLst/>
              <a:ahLst/>
              <a:cxnLst/>
              <a:rect l="l" t="t" r="r" b="b"/>
              <a:pathLst>
                <a:path w="390" h="90" extrusionOk="0">
                  <a:moveTo>
                    <a:pt x="390" y="1"/>
                  </a:moveTo>
                  <a:cubicBezTo>
                    <a:pt x="240" y="21"/>
                    <a:pt x="6" y="2"/>
                    <a:pt x="1" y="90"/>
                  </a:cubicBezTo>
                  <a:cubicBezTo>
                    <a:pt x="153" y="70"/>
                    <a:pt x="384" y="88"/>
                    <a:pt x="3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0" name="Google Shape;65120;p27"/>
            <p:cNvSpPr/>
            <p:nvPr/>
          </p:nvSpPr>
          <p:spPr>
            <a:xfrm>
              <a:off x="3998736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42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1" name="Google Shape;65121;p27"/>
            <p:cNvSpPr/>
            <p:nvPr/>
          </p:nvSpPr>
          <p:spPr>
            <a:xfrm>
              <a:off x="804994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38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2" name="Google Shape;65122;p27"/>
            <p:cNvSpPr/>
            <p:nvPr/>
          </p:nvSpPr>
          <p:spPr>
            <a:xfrm>
              <a:off x="6982645" y="5329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7" y="0"/>
                  </a:moveTo>
                  <a:lnTo>
                    <a:pt x="1" y="0"/>
                  </a:lnTo>
                  <a:lnTo>
                    <a:pt x="1" y="180"/>
                  </a:lnTo>
                  <a:lnTo>
                    <a:pt x="387" y="1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3" name="Google Shape;65123;p27"/>
            <p:cNvSpPr/>
            <p:nvPr/>
          </p:nvSpPr>
          <p:spPr>
            <a:xfrm>
              <a:off x="3155694" y="2559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4" name="Google Shape;65124;p27"/>
            <p:cNvSpPr/>
            <p:nvPr/>
          </p:nvSpPr>
          <p:spPr>
            <a:xfrm>
              <a:off x="2086081" y="0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7"/>
                  </a:moveTo>
                  <a:cubicBezTo>
                    <a:pt x="321" y="182"/>
                    <a:pt x="341" y="292"/>
                    <a:pt x="654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5" name="Google Shape;65125;p27"/>
            <p:cNvSpPr/>
            <p:nvPr/>
          </p:nvSpPr>
          <p:spPr>
            <a:xfrm>
              <a:off x="3138455" y="1776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6" y="1"/>
                    <a:pt x="0" y="70"/>
                    <a:pt x="98" y="118"/>
                  </a:cubicBezTo>
                  <a:cubicBezTo>
                    <a:pt x="151" y="143"/>
                    <a:pt x="389" y="74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6" name="Google Shape;65126;p27"/>
            <p:cNvSpPr/>
            <p:nvPr/>
          </p:nvSpPr>
          <p:spPr>
            <a:xfrm>
              <a:off x="2226528" y="25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6" y="20"/>
                    <a:pt x="2" y="2"/>
                    <a:pt x="1" y="92"/>
                  </a:cubicBezTo>
                  <a:cubicBezTo>
                    <a:pt x="148" y="73"/>
                    <a:pt x="377" y="88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7" name="Google Shape;65127;p27"/>
            <p:cNvSpPr/>
            <p:nvPr/>
          </p:nvSpPr>
          <p:spPr>
            <a:xfrm>
              <a:off x="2081869" y="669674"/>
              <a:ext cx="50648" cy="16410"/>
            </a:xfrm>
            <a:custGeom>
              <a:avLst/>
              <a:gdLst/>
              <a:ahLst/>
              <a:cxnLst/>
              <a:rect l="l" t="t" r="r" b="b"/>
              <a:pathLst>
                <a:path w="1419" h="545" extrusionOk="0">
                  <a:moveTo>
                    <a:pt x="194" y="545"/>
                  </a:moveTo>
                  <a:cubicBezTo>
                    <a:pt x="1418" y="478"/>
                    <a:pt x="207" y="1"/>
                    <a:pt x="1" y="271"/>
                  </a:cubicBezTo>
                  <a:cubicBezTo>
                    <a:pt x="228" y="289"/>
                    <a:pt x="209" y="416"/>
                    <a:pt x="194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8" name="Google Shape;65128;p27"/>
            <p:cNvSpPr/>
            <p:nvPr/>
          </p:nvSpPr>
          <p:spPr>
            <a:xfrm>
              <a:off x="8772305" y="379849"/>
              <a:ext cx="34443" cy="11020"/>
            </a:xfrm>
            <a:custGeom>
              <a:avLst/>
              <a:gdLst/>
              <a:ahLst/>
              <a:cxnLst/>
              <a:rect l="l" t="t" r="r" b="b"/>
              <a:pathLst>
                <a:path w="965" h="366" extrusionOk="0">
                  <a:moveTo>
                    <a:pt x="964" y="365"/>
                  </a:moveTo>
                  <a:cubicBezTo>
                    <a:pt x="898" y="124"/>
                    <a:pt x="459" y="58"/>
                    <a:pt x="1" y="1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9" name="Google Shape;65129;p27"/>
            <p:cNvSpPr/>
            <p:nvPr/>
          </p:nvSpPr>
          <p:spPr>
            <a:xfrm>
              <a:off x="9095424" y="152981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8"/>
                    <a:pt x="780" y="0"/>
                  </a:cubicBezTo>
                  <a:cubicBezTo>
                    <a:pt x="610" y="161"/>
                    <a:pt x="0" y="115"/>
                    <a:pt x="204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0" name="Google Shape;65130;p27"/>
            <p:cNvSpPr/>
            <p:nvPr/>
          </p:nvSpPr>
          <p:spPr>
            <a:xfrm>
              <a:off x="835332" y="80570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0"/>
                    <a:pt x="655" y="335"/>
                    <a:pt x="986" y="315"/>
                  </a:cubicBezTo>
                  <a:lnTo>
                    <a:pt x="986" y="41"/>
                  </a:lnTo>
                  <a:cubicBezTo>
                    <a:pt x="612" y="1"/>
                    <a:pt x="0" y="288"/>
                    <a:pt x="406" y="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1" name="Google Shape;65131;p27"/>
            <p:cNvSpPr/>
            <p:nvPr/>
          </p:nvSpPr>
          <p:spPr>
            <a:xfrm>
              <a:off x="808813" y="16951"/>
              <a:ext cx="37549" cy="11141"/>
            </a:xfrm>
            <a:custGeom>
              <a:avLst/>
              <a:gdLst/>
              <a:ahLst/>
              <a:cxnLst/>
              <a:rect l="l" t="t" r="r" b="b"/>
              <a:pathLst>
                <a:path w="1052" h="370" extrusionOk="0">
                  <a:moveTo>
                    <a:pt x="960" y="249"/>
                  </a:moveTo>
                  <a:cubicBezTo>
                    <a:pt x="573" y="249"/>
                    <a:pt x="713" y="0"/>
                    <a:pt x="187" y="67"/>
                  </a:cubicBezTo>
                  <a:cubicBezTo>
                    <a:pt x="0" y="289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2" name="Google Shape;65132;p27"/>
            <p:cNvSpPr/>
            <p:nvPr/>
          </p:nvSpPr>
          <p:spPr>
            <a:xfrm>
              <a:off x="8669406" y="1705467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1"/>
                    <a:pt x="171" y="54"/>
                    <a:pt x="0" y="109"/>
                  </a:cubicBezTo>
                  <a:cubicBezTo>
                    <a:pt x="3" y="200"/>
                    <a:pt x="338" y="224"/>
                    <a:pt x="385" y="1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3" name="Google Shape;65133;p27"/>
            <p:cNvSpPr/>
            <p:nvPr/>
          </p:nvSpPr>
          <p:spPr>
            <a:xfrm>
              <a:off x="8066999" y="170802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4" name="Google Shape;65134;p27"/>
            <p:cNvSpPr/>
            <p:nvPr/>
          </p:nvSpPr>
          <p:spPr>
            <a:xfrm>
              <a:off x="3244567" y="1706070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1"/>
                    <a:pt x="606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5" name="Google Shape;65135;p27"/>
            <p:cNvSpPr/>
            <p:nvPr/>
          </p:nvSpPr>
          <p:spPr>
            <a:xfrm>
              <a:off x="113821" y="1705919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5"/>
                  </a:moveTo>
                  <a:cubicBezTo>
                    <a:pt x="246" y="0"/>
                    <a:pt x="83" y="73"/>
                    <a:pt x="1" y="185"/>
                  </a:cubicBezTo>
                  <a:cubicBezTo>
                    <a:pt x="302" y="176"/>
                    <a:pt x="668" y="197"/>
                    <a:pt x="579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6" name="Google Shape;65136;p27"/>
            <p:cNvSpPr/>
            <p:nvPr/>
          </p:nvSpPr>
          <p:spPr>
            <a:xfrm>
              <a:off x="2670678" y="170528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2" y="26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5" y="140"/>
                    <a:pt x="395" y="72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7" name="Google Shape;65137;p27"/>
            <p:cNvSpPr/>
            <p:nvPr/>
          </p:nvSpPr>
          <p:spPr>
            <a:xfrm>
              <a:off x="6889989" y="170251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8"/>
                  </a:moveTo>
                  <a:cubicBezTo>
                    <a:pt x="155" y="142"/>
                    <a:pt x="396" y="74"/>
                    <a:pt x="293" y="27"/>
                  </a:cubicBezTo>
                  <a:cubicBezTo>
                    <a:pt x="240" y="1"/>
                    <a:pt x="1" y="69"/>
                    <a:pt x="101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8" name="Google Shape;65138;p27"/>
            <p:cNvSpPr/>
            <p:nvPr/>
          </p:nvSpPr>
          <p:spPr>
            <a:xfrm>
              <a:off x="5196732" y="170251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1"/>
                    <a:pt x="1" y="69"/>
                    <a:pt x="102" y="116"/>
                  </a:cubicBezTo>
                  <a:cubicBezTo>
                    <a:pt x="155" y="141"/>
                    <a:pt x="395" y="74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9" name="Google Shape;65139;p27"/>
            <p:cNvSpPr/>
            <p:nvPr/>
          </p:nvSpPr>
          <p:spPr>
            <a:xfrm>
              <a:off x="1827636" y="1689600"/>
              <a:ext cx="39761" cy="13670"/>
            </a:xfrm>
            <a:custGeom>
              <a:avLst/>
              <a:gdLst/>
              <a:ahLst/>
              <a:cxnLst/>
              <a:rect l="l" t="t" r="r" b="b"/>
              <a:pathLst>
                <a:path w="1114" h="454" extrusionOk="0">
                  <a:moveTo>
                    <a:pt x="577" y="0"/>
                  </a:moveTo>
                  <a:cubicBezTo>
                    <a:pt x="405" y="160"/>
                    <a:pt x="113" y="264"/>
                    <a:pt x="0" y="453"/>
                  </a:cubicBezTo>
                  <a:cubicBezTo>
                    <a:pt x="388" y="447"/>
                    <a:pt x="1114" y="143"/>
                    <a:pt x="5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0" name="Google Shape;65140;p27"/>
            <p:cNvSpPr/>
            <p:nvPr/>
          </p:nvSpPr>
          <p:spPr>
            <a:xfrm>
              <a:off x="1665738" y="16998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1" y="114"/>
                  </a:moveTo>
                  <a:cubicBezTo>
                    <a:pt x="154" y="139"/>
                    <a:pt x="396" y="73"/>
                    <a:pt x="291" y="26"/>
                  </a:cubicBezTo>
                  <a:cubicBezTo>
                    <a:pt x="239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1" name="Google Shape;65141;p27"/>
            <p:cNvSpPr/>
            <p:nvPr/>
          </p:nvSpPr>
          <p:spPr>
            <a:xfrm>
              <a:off x="1087602" y="16970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1" y="140"/>
                    <a:pt x="393" y="72"/>
                    <a:pt x="290" y="27"/>
                  </a:cubicBezTo>
                  <a:cubicBezTo>
                    <a:pt x="241" y="0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2" name="Google Shape;65142;p27"/>
            <p:cNvSpPr/>
            <p:nvPr/>
          </p:nvSpPr>
          <p:spPr>
            <a:xfrm>
              <a:off x="2732675" y="16943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0" y="118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3" name="Google Shape;65143;p27"/>
            <p:cNvSpPr/>
            <p:nvPr/>
          </p:nvSpPr>
          <p:spPr>
            <a:xfrm>
              <a:off x="2867019" y="1689600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4" name="Google Shape;65144;p27"/>
            <p:cNvSpPr/>
            <p:nvPr/>
          </p:nvSpPr>
          <p:spPr>
            <a:xfrm>
              <a:off x="6556306" y="1686499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3"/>
                    <a:pt x="36" y="0"/>
                    <a:pt x="1" y="103"/>
                  </a:cubicBezTo>
                  <a:cubicBezTo>
                    <a:pt x="1" y="156"/>
                    <a:pt x="157" y="208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5" name="Google Shape;65145;p27"/>
            <p:cNvSpPr/>
            <p:nvPr/>
          </p:nvSpPr>
          <p:spPr>
            <a:xfrm>
              <a:off x="4222952" y="168649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6"/>
                    <a:pt x="155" y="208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6" name="Google Shape;65146;p27"/>
            <p:cNvSpPr/>
            <p:nvPr/>
          </p:nvSpPr>
          <p:spPr>
            <a:xfrm>
              <a:off x="536948" y="168881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7" y="0"/>
                    <a:pt x="1" y="68"/>
                    <a:pt x="100" y="116"/>
                  </a:cubicBezTo>
                  <a:cubicBezTo>
                    <a:pt x="152" y="143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7" name="Google Shape;65147;p27"/>
            <p:cNvSpPr/>
            <p:nvPr/>
          </p:nvSpPr>
          <p:spPr>
            <a:xfrm>
              <a:off x="5475664" y="1681381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6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5"/>
                    <a:pt x="388" y="273"/>
                  </a:cubicBezTo>
                  <a:cubicBezTo>
                    <a:pt x="387" y="183"/>
                    <a:pt x="542" y="165"/>
                    <a:pt x="58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8" name="Google Shape;65148;p27"/>
            <p:cNvSpPr/>
            <p:nvPr/>
          </p:nvSpPr>
          <p:spPr>
            <a:xfrm>
              <a:off x="4844918" y="1680989"/>
              <a:ext cx="33551" cy="15778"/>
            </a:xfrm>
            <a:custGeom>
              <a:avLst/>
              <a:gdLst/>
              <a:ahLst/>
              <a:cxnLst/>
              <a:rect l="l" t="t" r="r" b="b"/>
              <a:pathLst>
                <a:path w="940" h="524" extrusionOk="0">
                  <a:moveTo>
                    <a:pt x="895" y="196"/>
                  </a:moveTo>
                  <a:cubicBezTo>
                    <a:pt x="939" y="139"/>
                    <a:pt x="604" y="1"/>
                    <a:pt x="510" y="15"/>
                  </a:cubicBezTo>
                  <a:cubicBezTo>
                    <a:pt x="1" y="87"/>
                    <a:pt x="633" y="524"/>
                    <a:pt x="895" y="1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9" name="Google Shape;65149;p27"/>
            <p:cNvSpPr/>
            <p:nvPr/>
          </p:nvSpPr>
          <p:spPr>
            <a:xfrm>
              <a:off x="416667" y="1672589"/>
              <a:ext cx="40333" cy="14724"/>
            </a:xfrm>
            <a:custGeom>
              <a:avLst/>
              <a:gdLst/>
              <a:ahLst/>
              <a:cxnLst/>
              <a:rect l="l" t="t" r="r" b="b"/>
              <a:pathLst>
                <a:path w="1130" h="489" extrusionOk="0">
                  <a:moveTo>
                    <a:pt x="770" y="384"/>
                  </a:moveTo>
                  <a:cubicBezTo>
                    <a:pt x="1129" y="80"/>
                    <a:pt x="79" y="0"/>
                    <a:pt x="0" y="201"/>
                  </a:cubicBezTo>
                  <a:cubicBezTo>
                    <a:pt x="302" y="242"/>
                    <a:pt x="165" y="488"/>
                    <a:pt x="770" y="3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0" name="Google Shape;65150;p27"/>
            <p:cNvSpPr/>
            <p:nvPr/>
          </p:nvSpPr>
          <p:spPr>
            <a:xfrm>
              <a:off x="822733" y="1662292"/>
              <a:ext cx="50398" cy="17404"/>
            </a:xfrm>
            <a:custGeom>
              <a:avLst/>
              <a:gdLst/>
              <a:ahLst/>
              <a:cxnLst/>
              <a:rect l="l" t="t" r="r" b="b"/>
              <a:pathLst>
                <a:path w="1412" h="578" extrusionOk="0">
                  <a:moveTo>
                    <a:pt x="1157" y="545"/>
                  </a:moveTo>
                  <a:cubicBezTo>
                    <a:pt x="1320" y="440"/>
                    <a:pt x="1412" y="302"/>
                    <a:pt x="1350" y="92"/>
                  </a:cubicBezTo>
                  <a:cubicBezTo>
                    <a:pt x="721" y="145"/>
                    <a:pt x="451" y="32"/>
                    <a:pt x="1" y="0"/>
                  </a:cubicBezTo>
                  <a:cubicBezTo>
                    <a:pt x="229" y="255"/>
                    <a:pt x="314" y="577"/>
                    <a:pt x="1157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1" name="Google Shape;65151;p27"/>
            <p:cNvSpPr/>
            <p:nvPr/>
          </p:nvSpPr>
          <p:spPr>
            <a:xfrm>
              <a:off x="1189645" y="1659582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4"/>
                    <a:pt x="531" y="356"/>
                    <a:pt x="713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2" name="Google Shape;65152;p27"/>
            <p:cNvSpPr/>
            <p:nvPr/>
          </p:nvSpPr>
          <p:spPr>
            <a:xfrm>
              <a:off x="6690364" y="166698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7"/>
                  </a:cubicBezTo>
                  <a:cubicBezTo>
                    <a:pt x="244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3" name="Google Shape;65153;p27"/>
            <p:cNvSpPr/>
            <p:nvPr/>
          </p:nvSpPr>
          <p:spPr>
            <a:xfrm>
              <a:off x="6611343" y="1662232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4"/>
                  </a:moveTo>
                  <a:lnTo>
                    <a:pt x="387" y="184"/>
                  </a:lnTo>
                  <a:lnTo>
                    <a:pt x="38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4" name="Google Shape;65154;p27"/>
            <p:cNvSpPr/>
            <p:nvPr/>
          </p:nvSpPr>
          <p:spPr>
            <a:xfrm>
              <a:off x="5234673" y="1661690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1"/>
                    <a:pt x="174" y="54"/>
                    <a:pt x="0" y="110"/>
                  </a:cubicBezTo>
                  <a:cubicBezTo>
                    <a:pt x="5" y="203"/>
                    <a:pt x="341" y="225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5" name="Google Shape;65155;p27"/>
            <p:cNvSpPr/>
            <p:nvPr/>
          </p:nvSpPr>
          <p:spPr>
            <a:xfrm>
              <a:off x="8006537" y="1651332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1"/>
                    <a:pt x="0" y="64"/>
                    <a:pt x="59" y="273"/>
                  </a:cubicBezTo>
                  <a:cubicBezTo>
                    <a:pt x="397" y="546"/>
                    <a:pt x="1252" y="144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6" name="Google Shape;65156;p27"/>
            <p:cNvSpPr/>
            <p:nvPr/>
          </p:nvSpPr>
          <p:spPr>
            <a:xfrm>
              <a:off x="6683547" y="165879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1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7" name="Google Shape;65157;p27"/>
            <p:cNvSpPr/>
            <p:nvPr/>
          </p:nvSpPr>
          <p:spPr>
            <a:xfrm>
              <a:off x="9075543" y="165407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8" name="Google Shape;65158;p27"/>
            <p:cNvSpPr/>
            <p:nvPr/>
          </p:nvSpPr>
          <p:spPr>
            <a:xfrm>
              <a:off x="5841969" y="1644197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3" y="511"/>
                  </a:moveTo>
                  <a:cubicBezTo>
                    <a:pt x="403" y="387"/>
                    <a:pt x="620" y="336"/>
                    <a:pt x="538" y="147"/>
                  </a:cubicBezTo>
                  <a:cubicBezTo>
                    <a:pt x="0" y="1"/>
                    <a:pt x="4" y="537"/>
                    <a:pt x="343" y="5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9" name="Google Shape;65159;p27"/>
            <p:cNvSpPr/>
            <p:nvPr/>
          </p:nvSpPr>
          <p:spPr>
            <a:xfrm>
              <a:off x="5410169" y="165328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6"/>
                  </a:moveTo>
                  <a:cubicBezTo>
                    <a:pt x="238" y="0"/>
                    <a:pt x="0" y="71"/>
                    <a:pt x="98" y="118"/>
                  </a:cubicBezTo>
                  <a:cubicBezTo>
                    <a:pt x="150" y="143"/>
                    <a:pt x="394" y="73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0" name="Google Shape;65160;p27"/>
            <p:cNvSpPr/>
            <p:nvPr/>
          </p:nvSpPr>
          <p:spPr>
            <a:xfrm>
              <a:off x="2537012" y="1644197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8"/>
                    <a:pt x="1314" y="323"/>
                    <a:pt x="1337" y="146"/>
                  </a:cubicBezTo>
                  <a:cubicBezTo>
                    <a:pt x="940" y="203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1" name="Google Shape;65161;p27"/>
            <p:cNvSpPr/>
            <p:nvPr/>
          </p:nvSpPr>
          <p:spPr>
            <a:xfrm>
              <a:off x="1440273" y="163910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0"/>
                    <a:pt x="655" y="0"/>
                    <a:pt x="54" y="42"/>
                  </a:cubicBezTo>
                  <a:cubicBezTo>
                    <a:pt x="1" y="251"/>
                    <a:pt x="100" y="385"/>
                    <a:pt x="439" y="4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2" name="Google Shape;65162;p27"/>
            <p:cNvSpPr/>
            <p:nvPr/>
          </p:nvSpPr>
          <p:spPr>
            <a:xfrm>
              <a:off x="8886091" y="1645160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4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3" name="Google Shape;65163;p27"/>
            <p:cNvSpPr/>
            <p:nvPr/>
          </p:nvSpPr>
          <p:spPr>
            <a:xfrm>
              <a:off x="8941270" y="164239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6" y="1"/>
                    <a:pt x="0" y="69"/>
                    <a:pt x="98" y="116"/>
                  </a:cubicBezTo>
                  <a:cubicBezTo>
                    <a:pt x="151" y="140"/>
                    <a:pt x="390" y="72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4" name="Google Shape;65164;p27"/>
            <p:cNvSpPr/>
            <p:nvPr/>
          </p:nvSpPr>
          <p:spPr>
            <a:xfrm>
              <a:off x="6907335" y="1632816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5" name="Google Shape;65165;p27"/>
            <p:cNvSpPr/>
            <p:nvPr/>
          </p:nvSpPr>
          <p:spPr>
            <a:xfrm>
              <a:off x="2619139" y="1639680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4"/>
                  </a:moveTo>
                  <a:cubicBezTo>
                    <a:pt x="385" y="23"/>
                    <a:pt x="50" y="1"/>
                    <a:pt x="1" y="114"/>
                  </a:cubicBezTo>
                  <a:cubicBezTo>
                    <a:pt x="217" y="105"/>
                    <a:pt x="300" y="247"/>
                    <a:pt x="386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6" name="Google Shape;65166;p27"/>
            <p:cNvSpPr/>
            <p:nvPr/>
          </p:nvSpPr>
          <p:spPr>
            <a:xfrm>
              <a:off x="865599" y="1623994"/>
              <a:ext cx="41653" cy="18759"/>
            </a:xfrm>
            <a:custGeom>
              <a:avLst/>
              <a:gdLst/>
              <a:ahLst/>
              <a:cxnLst/>
              <a:rect l="l" t="t" r="r" b="b"/>
              <a:pathLst>
                <a:path w="1167" h="623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2"/>
                    <a:pt x="725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7" name="Google Shape;65167;p27"/>
            <p:cNvSpPr/>
            <p:nvPr/>
          </p:nvSpPr>
          <p:spPr>
            <a:xfrm>
              <a:off x="6132858" y="163143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2"/>
                    <a:pt x="296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8" name="Google Shape;65168;p27"/>
            <p:cNvSpPr/>
            <p:nvPr/>
          </p:nvSpPr>
          <p:spPr>
            <a:xfrm>
              <a:off x="6052908" y="162947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182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2"/>
                    <a:pt x="606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9" name="Google Shape;65169;p27"/>
            <p:cNvSpPr/>
            <p:nvPr/>
          </p:nvSpPr>
          <p:spPr>
            <a:xfrm>
              <a:off x="1387485" y="1619718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6"/>
                  </a:moveTo>
                  <a:cubicBezTo>
                    <a:pt x="386" y="359"/>
                    <a:pt x="403" y="306"/>
                    <a:pt x="566" y="324"/>
                  </a:cubicBezTo>
                  <a:lnTo>
                    <a:pt x="566" y="143"/>
                  </a:lnTo>
                  <a:cubicBezTo>
                    <a:pt x="95" y="1"/>
                    <a:pt x="1" y="451"/>
                    <a:pt x="376" y="4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0" name="Google Shape;65170;p27"/>
            <p:cNvSpPr/>
            <p:nvPr/>
          </p:nvSpPr>
          <p:spPr>
            <a:xfrm>
              <a:off x="5244988" y="162601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5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1" name="Google Shape;65171;p27"/>
            <p:cNvSpPr/>
            <p:nvPr/>
          </p:nvSpPr>
          <p:spPr>
            <a:xfrm>
              <a:off x="84304" y="1621224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4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7"/>
                    <a:pt x="55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2" name="Google Shape;65172;p27"/>
            <p:cNvSpPr/>
            <p:nvPr/>
          </p:nvSpPr>
          <p:spPr>
            <a:xfrm>
              <a:off x="8428486" y="16208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0" y="153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3" name="Google Shape;65173;p27"/>
            <p:cNvSpPr/>
            <p:nvPr/>
          </p:nvSpPr>
          <p:spPr>
            <a:xfrm>
              <a:off x="5282892" y="1615864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1"/>
                  </a:cubicBezTo>
                  <a:cubicBezTo>
                    <a:pt x="239" y="160"/>
                    <a:pt x="0" y="452"/>
                    <a:pt x="580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4" name="Google Shape;65174;p27"/>
            <p:cNvSpPr/>
            <p:nvPr/>
          </p:nvSpPr>
          <p:spPr>
            <a:xfrm>
              <a:off x="3965685" y="1604875"/>
              <a:ext cx="57358" cy="21920"/>
            </a:xfrm>
            <a:custGeom>
              <a:avLst/>
              <a:gdLst/>
              <a:ahLst/>
              <a:cxnLst/>
              <a:rect l="l" t="t" r="r" b="b"/>
              <a:pathLst>
                <a:path w="1607" h="728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0"/>
                  </a:cubicBezTo>
                  <a:cubicBezTo>
                    <a:pt x="1" y="428"/>
                    <a:pt x="418" y="624"/>
                    <a:pt x="1037" y="7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5" name="Google Shape;65175;p27"/>
            <p:cNvSpPr/>
            <p:nvPr/>
          </p:nvSpPr>
          <p:spPr>
            <a:xfrm>
              <a:off x="8452542" y="161776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5"/>
                  </a:moveTo>
                  <a:cubicBezTo>
                    <a:pt x="153" y="141"/>
                    <a:pt x="393" y="71"/>
                    <a:pt x="292" y="25"/>
                  </a:cubicBezTo>
                  <a:cubicBezTo>
                    <a:pt x="238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6" name="Google Shape;65176;p27"/>
            <p:cNvSpPr/>
            <p:nvPr/>
          </p:nvSpPr>
          <p:spPr>
            <a:xfrm>
              <a:off x="578244" y="1617761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4" y="141"/>
                    <a:pt x="394" y="71"/>
                    <a:pt x="294" y="25"/>
                  </a:cubicBezTo>
                  <a:cubicBezTo>
                    <a:pt x="240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7" name="Google Shape;65177;p27"/>
            <p:cNvSpPr/>
            <p:nvPr/>
          </p:nvSpPr>
          <p:spPr>
            <a:xfrm>
              <a:off x="5196732" y="161499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8" name="Google Shape;65178;p27"/>
            <p:cNvSpPr/>
            <p:nvPr/>
          </p:nvSpPr>
          <p:spPr>
            <a:xfrm>
              <a:off x="1655495" y="1606350"/>
              <a:ext cx="34872" cy="15326"/>
            </a:xfrm>
            <a:custGeom>
              <a:avLst/>
              <a:gdLst/>
              <a:ahLst/>
              <a:cxnLst/>
              <a:rect l="l" t="t" r="r" b="b"/>
              <a:pathLst>
                <a:path w="977" h="509" extrusionOk="0">
                  <a:moveTo>
                    <a:pt x="773" y="404"/>
                  </a:moveTo>
                  <a:cubicBezTo>
                    <a:pt x="977" y="174"/>
                    <a:pt x="122" y="1"/>
                    <a:pt x="0" y="221"/>
                  </a:cubicBezTo>
                  <a:cubicBezTo>
                    <a:pt x="307" y="262"/>
                    <a:pt x="166" y="508"/>
                    <a:pt x="773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9" name="Google Shape;65179;p27"/>
            <p:cNvSpPr/>
            <p:nvPr/>
          </p:nvSpPr>
          <p:spPr>
            <a:xfrm>
              <a:off x="323796" y="1612643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8"/>
                    <a:pt x="672" y="12"/>
                  </a:cubicBezTo>
                  <a:cubicBezTo>
                    <a:pt x="368" y="23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0" name="Google Shape;65180;p27"/>
            <p:cNvSpPr/>
            <p:nvPr/>
          </p:nvSpPr>
          <p:spPr>
            <a:xfrm>
              <a:off x="2564138" y="161303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79" y="89"/>
                    <a:pt x="385" y="1"/>
                  </a:cubicBezTo>
                  <a:cubicBezTo>
                    <a:pt x="238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1" name="Google Shape;65181;p27"/>
            <p:cNvSpPr/>
            <p:nvPr/>
          </p:nvSpPr>
          <p:spPr>
            <a:xfrm>
              <a:off x="1934177" y="161234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2" name="Google Shape;65182;p27"/>
            <p:cNvSpPr/>
            <p:nvPr/>
          </p:nvSpPr>
          <p:spPr>
            <a:xfrm>
              <a:off x="7013875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7" y="141"/>
                    <a:pt x="393" y="73"/>
                    <a:pt x="296" y="27"/>
                  </a:cubicBezTo>
                  <a:cubicBezTo>
                    <a:pt x="242" y="1"/>
                    <a:pt x="1" y="69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3" name="Google Shape;65183;p27"/>
            <p:cNvSpPr/>
            <p:nvPr/>
          </p:nvSpPr>
          <p:spPr>
            <a:xfrm>
              <a:off x="5503218" y="1593885"/>
              <a:ext cx="33622" cy="17343"/>
            </a:xfrm>
            <a:custGeom>
              <a:avLst/>
              <a:gdLst/>
              <a:ahLst/>
              <a:cxnLst/>
              <a:rect l="l" t="t" r="r" b="b"/>
              <a:pathLst>
                <a:path w="942" h="576" extrusionOk="0">
                  <a:moveTo>
                    <a:pt x="0" y="92"/>
                  </a:moveTo>
                  <a:lnTo>
                    <a:pt x="0" y="275"/>
                  </a:lnTo>
                  <a:cubicBezTo>
                    <a:pt x="355" y="575"/>
                    <a:pt x="941" y="1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4" name="Google Shape;65184;p27"/>
            <p:cNvSpPr/>
            <p:nvPr/>
          </p:nvSpPr>
          <p:spPr>
            <a:xfrm>
              <a:off x="4453450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7"/>
                  </a:moveTo>
                  <a:cubicBezTo>
                    <a:pt x="239" y="1"/>
                    <a:pt x="0" y="71"/>
                    <a:pt x="98" y="117"/>
                  </a:cubicBezTo>
                  <a:cubicBezTo>
                    <a:pt x="154" y="141"/>
                    <a:pt x="393" y="73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5" name="Google Shape;65185;p27"/>
            <p:cNvSpPr/>
            <p:nvPr/>
          </p:nvSpPr>
          <p:spPr>
            <a:xfrm>
              <a:off x="2494396" y="1596655"/>
              <a:ext cx="21594" cy="9485"/>
            </a:xfrm>
            <a:custGeom>
              <a:avLst/>
              <a:gdLst/>
              <a:ahLst/>
              <a:cxnLst/>
              <a:rect l="l" t="t" r="r" b="b"/>
              <a:pathLst>
                <a:path w="605" h="315" extrusionOk="0">
                  <a:moveTo>
                    <a:pt x="411" y="273"/>
                  </a:moveTo>
                  <a:cubicBezTo>
                    <a:pt x="405" y="146"/>
                    <a:pt x="503" y="73"/>
                    <a:pt x="604" y="0"/>
                  </a:cubicBezTo>
                  <a:lnTo>
                    <a:pt x="26" y="0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6" name="Google Shape;65186;p27"/>
            <p:cNvSpPr/>
            <p:nvPr/>
          </p:nvSpPr>
          <p:spPr>
            <a:xfrm>
              <a:off x="5244988" y="159861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0" y="1"/>
                    <a:pt x="1" y="68"/>
                    <a:pt x="96" y="117"/>
                  </a:cubicBezTo>
                  <a:cubicBezTo>
                    <a:pt x="154" y="143"/>
                    <a:pt x="394" y="74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7" name="Google Shape;65187;p27"/>
            <p:cNvSpPr/>
            <p:nvPr/>
          </p:nvSpPr>
          <p:spPr>
            <a:xfrm>
              <a:off x="3073496" y="1595902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5"/>
                  </a:moveTo>
                  <a:cubicBezTo>
                    <a:pt x="384" y="24"/>
                    <a:pt x="46" y="0"/>
                    <a:pt x="0" y="115"/>
                  </a:cubicBezTo>
                  <a:cubicBezTo>
                    <a:pt x="216" y="106"/>
                    <a:pt x="302" y="249"/>
                    <a:pt x="385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8" name="Google Shape;65188;p27"/>
            <p:cNvSpPr/>
            <p:nvPr/>
          </p:nvSpPr>
          <p:spPr>
            <a:xfrm>
              <a:off x="2990905" y="1596655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9" name="Google Shape;65189;p27"/>
            <p:cNvSpPr/>
            <p:nvPr/>
          </p:nvSpPr>
          <p:spPr>
            <a:xfrm>
              <a:off x="2521593" y="1593945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0" name="Google Shape;65190;p27"/>
            <p:cNvSpPr/>
            <p:nvPr/>
          </p:nvSpPr>
          <p:spPr>
            <a:xfrm>
              <a:off x="1903339" y="159355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1" name="Google Shape;65191;p27"/>
            <p:cNvSpPr/>
            <p:nvPr/>
          </p:nvSpPr>
          <p:spPr>
            <a:xfrm>
              <a:off x="8813922" y="159117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2" name="Google Shape;65192;p27"/>
            <p:cNvSpPr/>
            <p:nvPr/>
          </p:nvSpPr>
          <p:spPr>
            <a:xfrm>
              <a:off x="5609794" y="158765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3" name="Google Shape;65193;p27"/>
            <p:cNvSpPr/>
            <p:nvPr/>
          </p:nvSpPr>
          <p:spPr>
            <a:xfrm>
              <a:off x="2509065" y="1582986"/>
              <a:ext cx="20630" cy="8220"/>
            </a:xfrm>
            <a:custGeom>
              <a:avLst/>
              <a:gdLst/>
              <a:ahLst/>
              <a:cxnLst/>
              <a:rect l="l" t="t" r="r" b="b"/>
              <a:pathLst>
                <a:path w="578" h="273" extrusionOk="0">
                  <a:moveTo>
                    <a:pt x="385" y="273"/>
                  </a:moveTo>
                  <a:cubicBezTo>
                    <a:pt x="385" y="183"/>
                    <a:pt x="542" y="166"/>
                    <a:pt x="577" y="90"/>
                  </a:cubicBezTo>
                  <a:cubicBezTo>
                    <a:pt x="385" y="90"/>
                    <a:pt x="347" y="17"/>
                    <a:pt x="195" y="0"/>
                  </a:cubicBezTo>
                  <a:cubicBezTo>
                    <a:pt x="195" y="91"/>
                    <a:pt x="38" y="108"/>
                    <a:pt x="0" y="183"/>
                  </a:cubicBezTo>
                  <a:cubicBezTo>
                    <a:pt x="195" y="181"/>
                    <a:pt x="230" y="255"/>
                    <a:pt x="38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4" name="Google Shape;65194;p27"/>
            <p:cNvSpPr/>
            <p:nvPr/>
          </p:nvSpPr>
          <p:spPr>
            <a:xfrm>
              <a:off x="1807007" y="1576242"/>
              <a:ext cx="28911" cy="16952"/>
            </a:xfrm>
            <a:custGeom>
              <a:avLst/>
              <a:gdLst/>
              <a:ahLst/>
              <a:cxnLst/>
              <a:rect l="l" t="t" r="r" b="b"/>
              <a:pathLst>
                <a:path w="810" h="563" extrusionOk="0">
                  <a:moveTo>
                    <a:pt x="770" y="497"/>
                  </a:moveTo>
                  <a:cubicBezTo>
                    <a:pt x="809" y="237"/>
                    <a:pt x="796" y="1"/>
                    <a:pt x="195" y="44"/>
                  </a:cubicBezTo>
                  <a:cubicBezTo>
                    <a:pt x="201" y="169"/>
                    <a:pt x="102" y="242"/>
                    <a:pt x="0" y="315"/>
                  </a:cubicBezTo>
                  <a:cubicBezTo>
                    <a:pt x="384" y="315"/>
                    <a:pt x="247" y="562"/>
                    <a:pt x="770" y="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5" name="Google Shape;65195;p27"/>
            <p:cNvSpPr/>
            <p:nvPr/>
          </p:nvSpPr>
          <p:spPr>
            <a:xfrm>
              <a:off x="8810531" y="1584943"/>
              <a:ext cx="13849" cy="4306"/>
            </a:xfrm>
            <a:custGeom>
              <a:avLst/>
              <a:gdLst/>
              <a:ahLst/>
              <a:cxnLst/>
              <a:rect l="l" t="t" r="r" b="b"/>
              <a:pathLst>
                <a:path w="388" h="143" extrusionOk="0">
                  <a:moveTo>
                    <a:pt x="289" y="25"/>
                  </a:moveTo>
                  <a:cubicBezTo>
                    <a:pt x="239" y="0"/>
                    <a:pt x="0" y="69"/>
                    <a:pt x="96" y="116"/>
                  </a:cubicBezTo>
                  <a:cubicBezTo>
                    <a:pt x="152" y="143"/>
                    <a:pt x="388" y="72"/>
                    <a:pt x="289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6" name="Google Shape;65196;p27"/>
            <p:cNvSpPr/>
            <p:nvPr/>
          </p:nvSpPr>
          <p:spPr>
            <a:xfrm>
              <a:off x="8597058" y="15849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9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7" name="Google Shape;65197;p27"/>
            <p:cNvSpPr/>
            <p:nvPr/>
          </p:nvSpPr>
          <p:spPr>
            <a:xfrm>
              <a:off x="5372336" y="158265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7" y="206"/>
                    <a:pt x="195" y="101"/>
                  </a:cubicBezTo>
                  <a:cubicBezTo>
                    <a:pt x="196" y="53"/>
                    <a:pt x="38" y="1"/>
                    <a:pt x="3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8" name="Google Shape;65198;p27"/>
            <p:cNvSpPr/>
            <p:nvPr/>
          </p:nvSpPr>
          <p:spPr>
            <a:xfrm>
              <a:off x="3204628" y="1573261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3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6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9" name="Google Shape;65199;p27"/>
            <p:cNvSpPr/>
            <p:nvPr/>
          </p:nvSpPr>
          <p:spPr>
            <a:xfrm>
              <a:off x="8056827" y="1580216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1" y="72"/>
                    <a:pt x="382" y="89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0" name="Google Shape;65200;p27"/>
            <p:cNvSpPr/>
            <p:nvPr/>
          </p:nvSpPr>
          <p:spPr>
            <a:xfrm>
              <a:off x="5489441" y="1574405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2"/>
                  </a:moveTo>
                  <a:cubicBezTo>
                    <a:pt x="194" y="54"/>
                    <a:pt x="37" y="0"/>
                    <a:pt x="1" y="102"/>
                  </a:cubicBezTo>
                  <a:cubicBezTo>
                    <a:pt x="1" y="154"/>
                    <a:pt x="156" y="207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1" name="Google Shape;65201;p27"/>
            <p:cNvSpPr/>
            <p:nvPr/>
          </p:nvSpPr>
          <p:spPr>
            <a:xfrm>
              <a:off x="1452729" y="1572057"/>
              <a:ext cx="23914" cy="10268"/>
            </a:xfrm>
            <a:custGeom>
              <a:avLst/>
              <a:gdLst/>
              <a:ahLst/>
              <a:cxnLst/>
              <a:rect l="l" t="t" r="r" b="b"/>
              <a:pathLst>
                <a:path w="670" h="341" extrusionOk="0">
                  <a:moveTo>
                    <a:pt x="670" y="92"/>
                  </a:moveTo>
                  <a:cubicBezTo>
                    <a:pt x="404" y="94"/>
                    <a:pt x="247" y="48"/>
                    <a:pt x="90" y="0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2" name="Google Shape;65202;p27"/>
            <p:cNvSpPr/>
            <p:nvPr/>
          </p:nvSpPr>
          <p:spPr>
            <a:xfrm>
              <a:off x="4205677" y="157401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1" y="27"/>
                  </a:moveTo>
                  <a:cubicBezTo>
                    <a:pt x="237" y="0"/>
                    <a:pt x="0" y="70"/>
                    <a:pt x="98" y="118"/>
                  </a:cubicBezTo>
                  <a:cubicBezTo>
                    <a:pt x="152" y="141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3" name="Google Shape;65203;p27"/>
            <p:cNvSpPr/>
            <p:nvPr/>
          </p:nvSpPr>
          <p:spPr>
            <a:xfrm>
              <a:off x="1522614" y="1556370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1"/>
                  </a:moveTo>
                  <a:cubicBezTo>
                    <a:pt x="607" y="615"/>
                    <a:pt x="865" y="615"/>
                    <a:pt x="1413" y="521"/>
                  </a:cubicBezTo>
                  <a:cubicBezTo>
                    <a:pt x="1253" y="263"/>
                    <a:pt x="1102" y="0"/>
                    <a:pt x="252" y="67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4" name="Google Shape;65204;p27"/>
            <p:cNvSpPr/>
            <p:nvPr/>
          </p:nvSpPr>
          <p:spPr>
            <a:xfrm>
              <a:off x="2020337" y="1563476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5" name="Google Shape;65205;p27"/>
            <p:cNvSpPr/>
            <p:nvPr/>
          </p:nvSpPr>
          <p:spPr>
            <a:xfrm>
              <a:off x="4863121" y="156383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5" y="3"/>
                    <a:pt x="0" y="92"/>
                  </a:cubicBezTo>
                  <a:cubicBezTo>
                    <a:pt x="149" y="71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6" name="Google Shape;65206;p27"/>
            <p:cNvSpPr/>
            <p:nvPr/>
          </p:nvSpPr>
          <p:spPr>
            <a:xfrm>
              <a:off x="2116740" y="156073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4"/>
                    <a:pt x="37" y="0"/>
                    <a:pt x="1" y="103"/>
                  </a:cubicBezTo>
                  <a:cubicBezTo>
                    <a:pt x="0" y="154"/>
                    <a:pt x="154" y="208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7" name="Google Shape;65207;p27"/>
            <p:cNvSpPr/>
            <p:nvPr/>
          </p:nvSpPr>
          <p:spPr>
            <a:xfrm>
              <a:off x="1707105" y="1563084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1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8" name="Google Shape;65208;p27"/>
            <p:cNvSpPr/>
            <p:nvPr/>
          </p:nvSpPr>
          <p:spPr>
            <a:xfrm>
              <a:off x="5027339" y="1555617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5"/>
                    <a:pt x="218" y="215"/>
                    <a:pt x="606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9" name="Google Shape;65209;p27"/>
            <p:cNvSpPr/>
            <p:nvPr/>
          </p:nvSpPr>
          <p:spPr>
            <a:xfrm>
              <a:off x="3975179" y="1558357"/>
              <a:ext cx="13706" cy="2800"/>
            </a:xfrm>
            <a:custGeom>
              <a:avLst/>
              <a:gdLst/>
              <a:ahLst/>
              <a:cxnLst/>
              <a:rect l="l" t="t" r="r" b="b"/>
              <a:pathLst>
                <a:path w="384" h="93" extrusionOk="0">
                  <a:moveTo>
                    <a:pt x="1" y="92"/>
                  </a:moveTo>
                  <a:cubicBezTo>
                    <a:pt x="151" y="71"/>
                    <a:pt x="379" y="90"/>
                    <a:pt x="383" y="1"/>
                  </a:cubicBezTo>
                  <a:cubicBezTo>
                    <a:pt x="236" y="20"/>
                    <a:pt x="7" y="5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0" name="Google Shape;65210;p27"/>
            <p:cNvSpPr/>
            <p:nvPr/>
          </p:nvSpPr>
          <p:spPr>
            <a:xfrm>
              <a:off x="2216428" y="155763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6"/>
                  </a:moveTo>
                  <a:cubicBezTo>
                    <a:pt x="153" y="141"/>
                    <a:pt x="392" y="72"/>
                    <a:pt x="292" y="25"/>
                  </a:cubicBezTo>
                  <a:cubicBezTo>
                    <a:pt x="238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1" name="Google Shape;65211;p27"/>
            <p:cNvSpPr/>
            <p:nvPr/>
          </p:nvSpPr>
          <p:spPr>
            <a:xfrm>
              <a:off x="8531814" y="155561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4"/>
                    <a:pt x="1" y="92"/>
                  </a:cubicBezTo>
                  <a:cubicBezTo>
                    <a:pt x="150" y="72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2" name="Google Shape;65212;p27"/>
            <p:cNvSpPr/>
            <p:nvPr/>
          </p:nvSpPr>
          <p:spPr>
            <a:xfrm>
              <a:off x="5537625" y="154709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3" name="Google Shape;65213;p27"/>
            <p:cNvSpPr/>
            <p:nvPr/>
          </p:nvSpPr>
          <p:spPr>
            <a:xfrm>
              <a:off x="2075409" y="154748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69"/>
                    <a:pt x="383" y="88"/>
                    <a:pt x="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4" name="Google Shape;65214;p27"/>
            <p:cNvSpPr/>
            <p:nvPr/>
          </p:nvSpPr>
          <p:spPr>
            <a:xfrm>
              <a:off x="1497166" y="15443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5" name="Google Shape;65215;p27"/>
            <p:cNvSpPr/>
            <p:nvPr/>
          </p:nvSpPr>
          <p:spPr>
            <a:xfrm>
              <a:off x="4357046" y="15439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1" y="1"/>
                    <a:pt x="0" y="69"/>
                    <a:pt x="101" y="116"/>
                  </a:cubicBezTo>
                  <a:cubicBezTo>
                    <a:pt x="153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6" name="Google Shape;65216;p27"/>
            <p:cNvSpPr/>
            <p:nvPr/>
          </p:nvSpPr>
          <p:spPr>
            <a:xfrm>
              <a:off x="2488971" y="153523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0"/>
                    <a:pt x="1" y="539"/>
                    <a:pt x="563" y="4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7" name="Google Shape;65217;p27"/>
            <p:cNvSpPr/>
            <p:nvPr/>
          </p:nvSpPr>
          <p:spPr>
            <a:xfrm>
              <a:off x="6600921" y="154122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8" name="Google Shape;65218;p27"/>
            <p:cNvSpPr/>
            <p:nvPr/>
          </p:nvSpPr>
          <p:spPr>
            <a:xfrm>
              <a:off x="6249856" y="154122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3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9" name="Google Shape;65219;p27"/>
            <p:cNvSpPr/>
            <p:nvPr/>
          </p:nvSpPr>
          <p:spPr>
            <a:xfrm>
              <a:off x="2271250" y="1533819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0" name="Google Shape;65220;p27"/>
            <p:cNvSpPr/>
            <p:nvPr/>
          </p:nvSpPr>
          <p:spPr>
            <a:xfrm>
              <a:off x="2670678" y="153577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0"/>
                    <a:pt x="0" y="70"/>
                    <a:pt x="102" y="116"/>
                  </a:cubicBezTo>
                  <a:cubicBezTo>
                    <a:pt x="155" y="141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1" name="Google Shape;65221;p27"/>
            <p:cNvSpPr/>
            <p:nvPr/>
          </p:nvSpPr>
          <p:spPr>
            <a:xfrm>
              <a:off x="4317214" y="1524967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5" y="0"/>
                    <a:pt x="405" y="123"/>
                    <a:pt x="59" y="111"/>
                  </a:cubicBezTo>
                  <a:cubicBezTo>
                    <a:pt x="0" y="351"/>
                    <a:pt x="327" y="410"/>
                    <a:pt x="829" y="3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2" name="Google Shape;65222;p27"/>
            <p:cNvSpPr/>
            <p:nvPr/>
          </p:nvSpPr>
          <p:spPr>
            <a:xfrm>
              <a:off x="1414718" y="1527315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0" y="306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6"/>
                    <a:pt x="243" y="373"/>
                    <a:pt x="770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3" name="Google Shape;65223;p27"/>
            <p:cNvSpPr/>
            <p:nvPr/>
          </p:nvSpPr>
          <p:spPr>
            <a:xfrm>
              <a:off x="1855119" y="1516837"/>
              <a:ext cx="41332" cy="16952"/>
            </a:xfrm>
            <a:custGeom>
              <a:avLst/>
              <a:gdLst/>
              <a:ahLst/>
              <a:cxnLst/>
              <a:rect l="l" t="t" r="r" b="b"/>
              <a:pathLst>
                <a:path w="1158" h="563" extrusionOk="0">
                  <a:moveTo>
                    <a:pt x="1" y="199"/>
                  </a:moveTo>
                  <a:cubicBezTo>
                    <a:pt x="211" y="402"/>
                    <a:pt x="524" y="559"/>
                    <a:pt x="1157" y="563"/>
                  </a:cubicBezTo>
                  <a:lnTo>
                    <a:pt x="1157" y="108"/>
                  </a:lnTo>
                  <a:cubicBezTo>
                    <a:pt x="819" y="161"/>
                    <a:pt x="27" y="0"/>
                    <a:pt x="1" y="1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4" name="Google Shape;65224;p27"/>
            <p:cNvSpPr/>
            <p:nvPr/>
          </p:nvSpPr>
          <p:spPr>
            <a:xfrm>
              <a:off x="857033" y="1517349"/>
              <a:ext cx="45865" cy="16711"/>
            </a:xfrm>
            <a:custGeom>
              <a:avLst/>
              <a:gdLst/>
              <a:ahLst/>
              <a:cxnLst/>
              <a:rect l="l" t="t" r="r" b="b"/>
              <a:pathLst>
                <a:path w="1285" h="555" extrusionOk="0">
                  <a:moveTo>
                    <a:pt x="965" y="0"/>
                  </a:moveTo>
                  <a:cubicBezTo>
                    <a:pt x="361" y="18"/>
                    <a:pt x="38" y="170"/>
                    <a:pt x="0" y="454"/>
                  </a:cubicBezTo>
                  <a:cubicBezTo>
                    <a:pt x="365" y="433"/>
                    <a:pt x="426" y="555"/>
                    <a:pt x="776" y="546"/>
                  </a:cubicBezTo>
                  <a:cubicBezTo>
                    <a:pt x="901" y="355"/>
                    <a:pt x="1285" y="142"/>
                    <a:pt x="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5" name="Google Shape;65225;p27"/>
            <p:cNvSpPr/>
            <p:nvPr/>
          </p:nvSpPr>
          <p:spPr>
            <a:xfrm>
              <a:off x="5613399" y="1522829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7"/>
                    <a:pt x="418" y="17"/>
                    <a:pt x="193" y="1"/>
                  </a:cubicBezTo>
                  <a:cubicBezTo>
                    <a:pt x="180" y="57"/>
                    <a:pt x="163" y="109"/>
                    <a:pt x="0" y="95"/>
                  </a:cubicBezTo>
                  <a:cubicBezTo>
                    <a:pt x="21" y="202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6" name="Google Shape;65226;p27"/>
            <p:cNvSpPr/>
            <p:nvPr/>
          </p:nvSpPr>
          <p:spPr>
            <a:xfrm>
              <a:off x="2477942" y="15275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7" name="Google Shape;65227;p27"/>
            <p:cNvSpPr/>
            <p:nvPr/>
          </p:nvSpPr>
          <p:spPr>
            <a:xfrm>
              <a:off x="4119731" y="152243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5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8" name="Google Shape;65228;p27"/>
            <p:cNvSpPr/>
            <p:nvPr/>
          </p:nvSpPr>
          <p:spPr>
            <a:xfrm>
              <a:off x="2264540" y="152204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3" y="26"/>
                  </a:moveTo>
                  <a:cubicBezTo>
                    <a:pt x="241" y="1"/>
                    <a:pt x="1" y="70"/>
                    <a:pt x="104" y="118"/>
                  </a:cubicBezTo>
                  <a:cubicBezTo>
                    <a:pt x="155" y="143"/>
                    <a:pt x="395" y="75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9" name="Google Shape;65229;p27"/>
            <p:cNvSpPr/>
            <p:nvPr/>
          </p:nvSpPr>
          <p:spPr>
            <a:xfrm>
              <a:off x="3706633" y="152008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41" y="20"/>
                    <a:pt x="7" y="4"/>
                    <a:pt x="1" y="91"/>
                  </a:cubicBezTo>
                  <a:cubicBezTo>
                    <a:pt x="154" y="71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0" name="Google Shape;65230;p27"/>
            <p:cNvSpPr/>
            <p:nvPr/>
          </p:nvSpPr>
          <p:spPr>
            <a:xfrm>
              <a:off x="4501669" y="15166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5"/>
                  </a:moveTo>
                  <a:cubicBezTo>
                    <a:pt x="153" y="140"/>
                    <a:pt x="392" y="74"/>
                    <a:pt x="291" y="24"/>
                  </a:cubicBezTo>
                  <a:cubicBezTo>
                    <a:pt x="238" y="1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1" name="Google Shape;65231;p27"/>
            <p:cNvSpPr/>
            <p:nvPr/>
          </p:nvSpPr>
          <p:spPr>
            <a:xfrm>
              <a:off x="3414103" y="151662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2" y="140"/>
                    <a:pt x="392" y="74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2" name="Google Shape;65232;p27"/>
            <p:cNvSpPr/>
            <p:nvPr/>
          </p:nvSpPr>
          <p:spPr>
            <a:xfrm>
              <a:off x="7082796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0"/>
                    <a:pt x="99" y="118"/>
                  </a:cubicBezTo>
                  <a:cubicBezTo>
                    <a:pt x="153" y="142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3" name="Google Shape;65233;p27"/>
            <p:cNvSpPr/>
            <p:nvPr/>
          </p:nvSpPr>
          <p:spPr>
            <a:xfrm>
              <a:off x="2457348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8"/>
                  </a:cubicBezTo>
                  <a:cubicBezTo>
                    <a:pt x="152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4" name="Google Shape;65234;p27"/>
            <p:cNvSpPr/>
            <p:nvPr/>
          </p:nvSpPr>
          <p:spPr>
            <a:xfrm>
              <a:off x="5640810" y="15064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5" name="Google Shape;65235;p27"/>
            <p:cNvSpPr/>
            <p:nvPr/>
          </p:nvSpPr>
          <p:spPr>
            <a:xfrm>
              <a:off x="4487357" y="1495491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6"/>
                    <a:pt x="89" y="406"/>
                    <a:pt x="692" y="363"/>
                  </a:cubicBezTo>
                  <a:cubicBezTo>
                    <a:pt x="745" y="157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6" name="Google Shape;65236;p27"/>
            <p:cNvSpPr/>
            <p:nvPr/>
          </p:nvSpPr>
          <p:spPr>
            <a:xfrm>
              <a:off x="3352142" y="1502957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6"/>
                  </a:cubicBezTo>
                  <a:cubicBezTo>
                    <a:pt x="242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7" name="Google Shape;65237;p27"/>
            <p:cNvSpPr/>
            <p:nvPr/>
          </p:nvSpPr>
          <p:spPr>
            <a:xfrm>
              <a:off x="7844246" y="1485193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5"/>
                  </a:moveTo>
                  <a:cubicBezTo>
                    <a:pt x="506" y="349"/>
                    <a:pt x="994" y="336"/>
                    <a:pt x="943" y="70"/>
                  </a:cubicBezTo>
                  <a:cubicBezTo>
                    <a:pt x="1" y="0"/>
                    <a:pt x="75" y="633"/>
                    <a:pt x="558" y="6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8" name="Google Shape;65238;p27"/>
            <p:cNvSpPr/>
            <p:nvPr/>
          </p:nvSpPr>
          <p:spPr>
            <a:xfrm>
              <a:off x="2677566" y="150024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99" y="115"/>
                  </a:moveTo>
                  <a:cubicBezTo>
                    <a:pt x="156" y="141"/>
                    <a:pt x="395" y="71"/>
                    <a:pt x="294" y="24"/>
                  </a:cubicBezTo>
                  <a:cubicBezTo>
                    <a:pt x="242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9" name="Google Shape;65239;p27"/>
            <p:cNvSpPr/>
            <p:nvPr/>
          </p:nvSpPr>
          <p:spPr>
            <a:xfrm>
              <a:off x="1872216" y="1500187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2" y="1"/>
                    <a:pt x="1" y="70"/>
                    <a:pt x="104" y="117"/>
                  </a:cubicBezTo>
                  <a:cubicBezTo>
                    <a:pt x="157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0" name="Google Shape;65240;p27"/>
            <p:cNvSpPr/>
            <p:nvPr/>
          </p:nvSpPr>
          <p:spPr>
            <a:xfrm>
              <a:off x="4920656" y="1484531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6"/>
                  </a:moveTo>
                  <a:cubicBezTo>
                    <a:pt x="863" y="441"/>
                    <a:pt x="958" y="303"/>
                    <a:pt x="894" y="92"/>
                  </a:cubicBezTo>
                  <a:cubicBezTo>
                    <a:pt x="627" y="95"/>
                    <a:pt x="469" y="48"/>
                    <a:pt x="313" y="0"/>
                  </a:cubicBezTo>
                  <a:cubicBezTo>
                    <a:pt x="0" y="149"/>
                    <a:pt x="82" y="572"/>
                    <a:pt x="704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1" name="Google Shape;65241;p27"/>
            <p:cNvSpPr/>
            <p:nvPr/>
          </p:nvSpPr>
          <p:spPr>
            <a:xfrm>
              <a:off x="2716149" y="1488776"/>
              <a:ext cx="20131" cy="16199"/>
            </a:xfrm>
            <a:custGeom>
              <a:avLst/>
              <a:gdLst/>
              <a:ahLst/>
              <a:cxnLst/>
              <a:rect l="l" t="t" r="r" b="b"/>
              <a:pathLst>
                <a:path w="564" h="538" extrusionOk="0">
                  <a:moveTo>
                    <a:pt x="563" y="405"/>
                  </a:moveTo>
                  <a:lnTo>
                    <a:pt x="563" y="132"/>
                  </a:lnTo>
                  <a:cubicBezTo>
                    <a:pt x="0" y="0"/>
                    <a:pt x="0" y="538"/>
                    <a:pt x="563" y="4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2" name="Google Shape;65242;p27"/>
            <p:cNvSpPr/>
            <p:nvPr/>
          </p:nvSpPr>
          <p:spPr>
            <a:xfrm>
              <a:off x="6518365" y="149470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6"/>
                  </a:moveTo>
                  <a:cubicBezTo>
                    <a:pt x="236" y="0"/>
                    <a:pt x="0" y="71"/>
                    <a:pt x="101" y="118"/>
                  </a:cubicBezTo>
                  <a:cubicBezTo>
                    <a:pt x="151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3" name="Google Shape;65243;p27"/>
            <p:cNvSpPr/>
            <p:nvPr/>
          </p:nvSpPr>
          <p:spPr>
            <a:xfrm>
              <a:off x="2631667" y="1490011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4" name="Google Shape;65244;p27"/>
            <p:cNvSpPr/>
            <p:nvPr/>
          </p:nvSpPr>
          <p:spPr>
            <a:xfrm>
              <a:off x="1833597" y="1487271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7"/>
                    <a:pt x="25" y="1"/>
                  </a:cubicBezTo>
                  <a:cubicBezTo>
                    <a:pt x="45" y="144"/>
                    <a:pt x="0" y="316"/>
                    <a:pt x="410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5" name="Google Shape;65245;p27"/>
            <p:cNvSpPr/>
            <p:nvPr/>
          </p:nvSpPr>
          <p:spPr>
            <a:xfrm>
              <a:off x="1600565" y="14927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0" y="90"/>
                    <a:pt x="385" y="1"/>
                  </a:cubicBezTo>
                  <a:cubicBezTo>
                    <a:pt x="235" y="22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6" name="Google Shape;65246;p27"/>
            <p:cNvSpPr/>
            <p:nvPr/>
          </p:nvSpPr>
          <p:spPr>
            <a:xfrm>
              <a:off x="8380302" y="148697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7" name="Google Shape;65247;p27"/>
            <p:cNvSpPr/>
            <p:nvPr/>
          </p:nvSpPr>
          <p:spPr>
            <a:xfrm>
              <a:off x="7447531" y="148922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1"/>
                    <a:pt x="100" y="117"/>
                  </a:cubicBezTo>
                  <a:cubicBezTo>
                    <a:pt x="153" y="142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8" name="Google Shape;65248;p27"/>
            <p:cNvSpPr/>
            <p:nvPr/>
          </p:nvSpPr>
          <p:spPr>
            <a:xfrm>
              <a:off x="2288775" y="1487150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1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9" name="Google Shape;65249;p27"/>
            <p:cNvSpPr/>
            <p:nvPr/>
          </p:nvSpPr>
          <p:spPr>
            <a:xfrm>
              <a:off x="2653688" y="1481851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8" y="89"/>
                  </a:moveTo>
                  <a:cubicBezTo>
                    <a:pt x="382" y="92"/>
                    <a:pt x="349" y="16"/>
                    <a:pt x="192" y="0"/>
                  </a:cubicBezTo>
                  <a:cubicBezTo>
                    <a:pt x="192" y="92"/>
                    <a:pt x="35" y="107"/>
                    <a:pt x="0" y="181"/>
                  </a:cubicBezTo>
                  <a:cubicBezTo>
                    <a:pt x="192" y="181"/>
                    <a:pt x="230" y="255"/>
                    <a:pt x="385" y="271"/>
                  </a:cubicBezTo>
                  <a:cubicBezTo>
                    <a:pt x="382" y="181"/>
                    <a:pt x="542" y="165"/>
                    <a:pt x="578" y="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0" name="Google Shape;65250;p27"/>
            <p:cNvSpPr/>
            <p:nvPr/>
          </p:nvSpPr>
          <p:spPr>
            <a:xfrm>
              <a:off x="6129967" y="1474384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2" y="506"/>
                    <a:pt x="742" y="0"/>
                    <a:pt x="1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1" name="Google Shape;65251;p27"/>
            <p:cNvSpPr/>
            <p:nvPr/>
          </p:nvSpPr>
          <p:spPr>
            <a:xfrm>
              <a:off x="5500577" y="1470892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0"/>
                  </a:moveTo>
                  <a:lnTo>
                    <a:pt x="74" y="0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80"/>
                    <a:pt x="8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2" name="Google Shape;65252;p27"/>
            <p:cNvSpPr/>
            <p:nvPr/>
          </p:nvSpPr>
          <p:spPr>
            <a:xfrm>
              <a:off x="2904781" y="147829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7"/>
                  </a:moveTo>
                  <a:cubicBezTo>
                    <a:pt x="237" y="1"/>
                    <a:pt x="1" y="70"/>
                    <a:pt x="99" y="118"/>
                  </a:cubicBezTo>
                  <a:cubicBezTo>
                    <a:pt x="152" y="142"/>
                    <a:pt x="390" y="74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3" name="Google Shape;65253;p27"/>
            <p:cNvSpPr/>
            <p:nvPr/>
          </p:nvSpPr>
          <p:spPr>
            <a:xfrm>
              <a:off x="7588799" y="1470892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0" y="0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4" name="Google Shape;65254;p27"/>
            <p:cNvSpPr/>
            <p:nvPr/>
          </p:nvSpPr>
          <p:spPr>
            <a:xfrm>
              <a:off x="8270157" y="147050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5"/>
                  </a:moveTo>
                  <a:cubicBezTo>
                    <a:pt x="197" y="54"/>
                    <a:pt x="39" y="0"/>
                    <a:pt x="1" y="105"/>
                  </a:cubicBezTo>
                  <a:cubicBezTo>
                    <a:pt x="1" y="155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5" name="Google Shape;65255;p27"/>
            <p:cNvSpPr/>
            <p:nvPr/>
          </p:nvSpPr>
          <p:spPr>
            <a:xfrm>
              <a:off x="5079699" y="146739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4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8"/>
                    <a:pt x="104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6" name="Google Shape;65256;p27"/>
            <p:cNvSpPr/>
            <p:nvPr/>
          </p:nvSpPr>
          <p:spPr>
            <a:xfrm>
              <a:off x="1336624" y="1444908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0"/>
                  </a:moveTo>
                  <a:cubicBezTo>
                    <a:pt x="587" y="701"/>
                    <a:pt x="336" y="930"/>
                    <a:pt x="836" y="863"/>
                  </a:cubicBezTo>
                  <a:cubicBezTo>
                    <a:pt x="1462" y="635"/>
                    <a:pt x="634" y="0"/>
                    <a:pt x="63" y="318"/>
                  </a:cubicBezTo>
                  <a:cubicBezTo>
                    <a:pt x="0" y="499"/>
                    <a:pt x="336" y="496"/>
                    <a:pt x="450" y="5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7" name="Google Shape;65257;p27"/>
            <p:cNvSpPr/>
            <p:nvPr/>
          </p:nvSpPr>
          <p:spPr>
            <a:xfrm>
              <a:off x="7003667" y="1462702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8" name="Google Shape;65258;p27"/>
            <p:cNvSpPr/>
            <p:nvPr/>
          </p:nvSpPr>
          <p:spPr>
            <a:xfrm>
              <a:off x="2917987" y="1459962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3"/>
                  </a:moveTo>
                  <a:cubicBezTo>
                    <a:pt x="825" y="29"/>
                    <a:pt x="294" y="97"/>
                    <a:pt x="115" y="0"/>
                  </a:cubicBezTo>
                  <a:cubicBezTo>
                    <a:pt x="0" y="235"/>
                    <a:pt x="192" y="327"/>
                    <a:pt x="69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9" name="Google Shape;65259;p27"/>
            <p:cNvSpPr/>
            <p:nvPr/>
          </p:nvSpPr>
          <p:spPr>
            <a:xfrm>
              <a:off x="1610666" y="146465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0" name="Google Shape;65260;p27"/>
            <p:cNvSpPr/>
            <p:nvPr/>
          </p:nvSpPr>
          <p:spPr>
            <a:xfrm>
              <a:off x="2818835" y="145957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4" y="52"/>
                    <a:pt x="36" y="0"/>
                    <a:pt x="0" y="103"/>
                  </a:cubicBezTo>
                  <a:cubicBezTo>
                    <a:pt x="0" y="156"/>
                    <a:pt x="154" y="207"/>
                    <a:pt x="191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1" name="Google Shape;65261;p27"/>
            <p:cNvSpPr/>
            <p:nvPr/>
          </p:nvSpPr>
          <p:spPr>
            <a:xfrm>
              <a:off x="1004940" y="146188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71"/>
                    <a:pt x="101" y="118"/>
                  </a:cubicBezTo>
                  <a:cubicBezTo>
                    <a:pt x="152" y="143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2" name="Google Shape;65262;p27"/>
            <p:cNvSpPr/>
            <p:nvPr/>
          </p:nvSpPr>
          <p:spPr>
            <a:xfrm>
              <a:off x="660834" y="14619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6" y="142"/>
                    <a:pt x="393" y="72"/>
                    <a:pt x="294" y="25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3" name="Google Shape;65263;p27"/>
            <p:cNvSpPr/>
            <p:nvPr/>
          </p:nvSpPr>
          <p:spPr>
            <a:xfrm>
              <a:off x="492262" y="1453700"/>
              <a:ext cx="28483" cy="11743"/>
            </a:xfrm>
            <a:custGeom>
              <a:avLst/>
              <a:gdLst/>
              <a:ahLst/>
              <a:cxnLst/>
              <a:rect l="l" t="t" r="r" b="b"/>
              <a:pathLst>
                <a:path w="798" h="390" extrusionOk="0">
                  <a:moveTo>
                    <a:pt x="771" y="26"/>
                  </a:moveTo>
                  <a:cubicBezTo>
                    <a:pt x="336" y="1"/>
                    <a:pt x="49" y="49"/>
                    <a:pt x="1" y="208"/>
                  </a:cubicBezTo>
                  <a:cubicBezTo>
                    <a:pt x="279" y="229"/>
                    <a:pt x="326" y="358"/>
                    <a:pt x="580" y="390"/>
                  </a:cubicBezTo>
                  <a:cubicBezTo>
                    <a:pt x="539" y="219"/>
                    <a:pt x="797" y="189"/>
                    <a:pt x="77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4" name="Google Shape;65264;p27"/>
            <p:cNvSpPr/>
            <p:nvPr/>
          </p:nvSpPr>
          <p:spPr>
            <a:xfrm>
              <a:off x="2089293" y="1452405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1"/>
                    <a:pt x="0" y="159"/>
                  </a:cubicBezTo>
                  <a:cubicBezTo>
                    <a:pt x="366" y="199"/>
                    <a:pt x="347" y="420"/>
                    <a:pt x="962" y="3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5" name="Google Shape;65265;p27"/>
            <p:cNvSpPr/>
            <p:nvPr/>
          </p:nvSpPr>
          <p:spPr>
            <a:xfrm>
              <a:off x="8662517" y="145719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3"/>
                    <a:pt x="5" y="5"/>
                    <a:pt x="0" y="92"/>
                  </a:cubicBezTo>
                  <a:cubicBezTo>
                    <a:pt x="150" y="71"/>
                    <a:pt x="381" y="90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6" name="Google Shape;65266;p27"/>
            <p:cNvSpPr/>
            <p:nvPr/>
          </p:nvSpPr>
          <p:spPr>
            <a:xfrm>
              <a:off x="216150" y="145445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"/>
                  </a:moveTo>
                  <a:lnTo>
                    <a:pt x="25" y="1"/>
                  </a:lnTo>
                  <a:cubicBezTo>
                    <a:pt x="0" y="164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7" name="Google Shape;65267;p27"/>
            <p:cNvSpPr/>
            <p:nvPr/>
          </p:nvSpPr>
          <p:spPr>
            <a:xfrm>
              <a:off x="5585845" y="144867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1" y="53"/>
                    <a:pt x="36" y="1"/>
                    <a:pt x="1" y="103"/>
                  </a:cubicBezTo>
                  <a:cubicBezTo>
                    <a:pt x="1" y="153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8" name="Google Shape;65268;p27"/>
            <p:cNvSpPr/>
            <p:nvPr/>
          </p:nvSpPr>
          <p:spPr>
            <a:xfrm>
              <a:off x="4711609" y="1449033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9" name="Google Shape;65269;p27"/>
            <p:cNvSpPr/>
            <p:nvPr/>
          </p:nvSpPr>
          <p:spPr>
            <a:xfrm>
              <a:off x="2436575" y="1435514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49"/>
                  </a:moveTo>
                  <a:cubicBezTo>
                    <a:pt x="1132" y="0"/>
                    <a:pt x="0" y="212"/>
                    <a:pt x="102" y="538"/>
                  </a:cubicBezTo>
                  <a:cubicBezTo>
                    <a:pt x="648" y="615"/>
                    <a:pt x="601" y="412"/>
                    <a:pt x="1068" y="4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0" name="Google Shape;65270;p27"/>
            <p:cNvSpPr/>
            <p:nvPr/>
          </p:nvSpPr>
          <p:spPr>
            <a:xfrm>
              <a:off x="96404" y="144825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70"/>
                    <a:pt x="101" y="115"/>
                  </a:cubicBezTo>
                  <a:cubicBezTo>
                    <a:pt x="154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1" name="Google Shape;65271;p27"/>
            <p:cNvSpPr/>
            <p:nvPr/>
          </p:nvSpPr>
          <p:spPr>
            <a:xfrm>
              <a:off x="7664466" y="1443553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7" y="1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2" name="Google Shape;65272;p27"/>
            <p:cNvSpPr/>
            <p:nvPr/>
          </p:nvSpPr>
          <p:spPr>
            <a:xfrm>
              <a:off x="5224358" y="144554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0"/>
                    <a:pt x="1" y="68"/>
                    <a:pt x="100" y="116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3" name="Google Shape;65273;p27"/>
            <p:cNvSpPr/>
            <p:nvPr/>
          </p:nvSpPr>
          <p:spPr>
            <a:xfrm>
              <a:off x="4645900" y="1435364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4"/>
                  </a:moveTo>
                  <a:cubicBezTo>
                    <a:pt x="758" y="338"/>
                    <a:pt x="792" y="8"/>
                    <a:pt x="301" y="0"/>
                  </a:cubicBezTo>
                  <a:cubicBezTo>
                    <a:pt x="36" y="116"/>
                    <a:pt x="1" y="445"/>
                    <a:pt x="493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4" name="Google Shape;65274;p27"/>
            <p:cNvSpPr/>
            <p:nvPr/>
          </p:nvSpPr>
          <p:spPr>
            <a:xfrm>
              <a:off x="7213500" y="143458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6"/>
                  </a:moveTo>
                  <a:cubicBezTo>
                    <a:pt x="155" y="142"/>
                    <a:pt x="394" y="72"/>
                    <a:pt x="295" y="26"/>
                  </a:cubicBezTo>
                  <a:cubicBezTo>
                    <a:pt x="240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5" name="Google Shape;65275;p27"/>
            <p:cNvSpPr/>
            <p:nvPr/>
          </p:nvSpPr>
          <p:spPr>
            <a:xfrm>
              <a:off x="3362600" y="1429854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3"/>
                  </a:moveTo>
                  <a:cubicBezTo>
                    <a:pt x="632" y="299"/>
                    <a:pt x="919" y="252"/>
                    <a:pt x="965" y="92"/>
                  </a:cubicBezTo>
                  <a:cubicBezTo>
                    <a:pt x="621" y="113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6" name="Google Shape;65276;p27"/>
            <p:cNvSpPr/>
            <p:nvPr/>
          </p:nvSpPr>
          <p:spPr>
            <a:xfrm>
              <a:off x="2429865" y="143458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6" y="0"/>
                    <a:pt x="0" y="69"/>
                    <a:pt x="98" y="116"/>
                  </a:cubicBezTo>
                  <a:cubicBezTo>
                    <a:pt x="150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7" name="Google Shape;65277;p27"/>
            <p:cNvSpPr/>
            <p:nvPr/>
          </p:nvSpPr>
          <p:spPr>
            <a:xfrm>
              <a:off x="1813895" y="143226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5"/>
                    <a:pt x="192" y="103"/>
                  </a:cubicBezTo>
                  <a:cubicBezTo>
                    <a:pt x="192" y="52"/>
                    <a:pt x="37" y="0"/>
                    <a:pt x="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8" name="Google Shape;65278;p27"/>
            <p:cNvSpPr/>
            <p:nvPr/>
          </p:nvSpPr>
          <p:spPr>
            <a:xfrm>
              <a:off x="6449480" y="143181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0"/>
                    <a:pt x="103" y="118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9" name="Google Shape;65279;p27"/>
            <p:cNvSpPr/>
            <p:nvPr/>
          </p:nvSpPr>
          <p:spPr>
            <a:xfrm>
              <a:off x="5866989" y="142551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3" y="236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79" y="379"/>
                    <a:pt x="223" y="2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0" name="Google Shape;65280;p27"/>
            <p:cNvSpPr/>
            <p:nvPr/>
          </p:nvSpPr>
          <p:spPr>
            <a:xfrm>
              <a:off x="0" y="142910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2" y="117"/>
                  </a:cubicBezTo>
                  <a:cubicBezTo>
                    <a:pt x="157" y="142"/>
                    <a:pt x="396" y="75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1" name="Google Shape;65281;p27"/>
            <p:cNvSpPr/>
            <p:nvPr/>
          </p:nvSpPr>
          <p:spPr>
            <a:xfrm>
              <a:off x="4477577" y="142711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72"/>
                    <a:pt x="383" y="90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2" name="Google Shape;65282;p27"/>
            <p:cNvSpPr/>
            <p:nvPr/>
          </p:nvSpPr>
          <p:spPr>
            <a:xfrm>
              <a:off x="6645785" y="1418623"/>
              <a:ext cx="6960" cy="6142"/>
            </a:xfrm>
            <a:custGeom>
              <a:avLst/>
              <a:gdLst/>
              <a:ahLst/>
              <a:cxnLst/>
              <a:rect l="l" t="t" r="r" b="b"/>
              <a:pathLst>
                <a:path w="195" h="204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2"/>
                    <a:pt x="157" y="204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3" name="Google Shape;65283;p27"/>
            <p:cNvSpPr/>
            <p:nvPr/>
          </p:nvSpPr>
          <p:spPr>
            <a:xfrm>
              <a:off x="4591006" y="1420972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39"/>
                    <a:pt x="395" y="71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4" name="Google Shape;65284;p27"/>
            <p:cNvSpPr/>
            <p:nvPr/>
          </p:nvSpPr>
          <p:spPr>
            <a:xfrm>
              <a:off x="2626027" y="1416215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0"/>
                  </a:cubicBezTo>
                  <a:cubicBezTo>
                    <a:pt x="184" y="55"/>
                    <a:pt x="165" y="108"/>
                    <a:pt x="1" y="92"/>
                  </a:cubicBezTo>
                  <a:cubicBezTo>
                    <a:pt x="24" y="201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5" name="Google Shape;65285;p27"/>
            <p:cNvSpPr/>
            <p:nvPr/>
          </p:nvSpPr>
          <p:spPr>
            <a:xfrm>
              <a:off x="2557178" y="1421725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38" y="18"/>
                    <a:pt x="6" y="3"/>
                    <a:pt x="1" y="89"/>
                  </a:cubicBezTo>
                  <a:cubicBezTo>
                    <a:pt x="152" y="68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6" name="Google Shape;65286;p27"/>
            <p:cNvSpPr/>
            <p:nvPr/>
          </p:nvSpPr>
          <p:spPr>
            <a:xfrm>
              <a:off x="2515989" y="1409952"/>
              <a:ext cx="30410" cy="11803"/>
            </a:xfrm>
            <a:custGeom>
              <a:avLst/>
              <a:gdLst/>
              <a:ahLst/>
              <a:cxnLst/>
              <a:rect l="l" t="t" r="r" b="b"/>
              <a:pathLst>
                <a:path w="852" h="392" extrusionOk="0">
                  <a:moveTo>
                    <a:pt x="771" y="27"/>
                  </a:moveTo>
                  <a:cubicBezTo>
                    <a:pt x="334" y="1"/>
                    <a:pt x="48" y="48"/>
                    <a:pt x="1" y="208"/>
                  </a:cubicBezTo>
                  <a:cubicBezTo>
                    <a:pt x="275" y="231"/>
                    <a:pt x="324" y="359"/>
                    <a:pt x="578" y="391"/>
                  </a:cubicBezTo>
                  <a:cubicBezTo>
                    <a:pt x="638" y="267"/>
                    <a:pt x="852" y="216"/>
                    <a:pt x="77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7" name="Google Shape;65287;p27"/>
            <p:cNvSpPr/>
            <p:nvPr/>
          </p:nvSpPr>
          <p:spPr>
            <a:xfrm>
              <a:off x="4019794" y="140995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1"/>
                    <a:pt x="392" y="73"/>
                    <a:pt x="293" y="24"/>
                  </a:cubicBezTo>
                  <a:cubicBezTo>
                    <a:pt x="240" y="1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8" name="Google Shape;65288;p27"/>
            <p:cNvSpPr/>
            <p:nvPr/>
          </p:nvSpPr>
          <p:spPr>
            <a:xfrm>
              <a:off x="7210252" y="1404713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2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9" name="Google Shape;65289;p27"/>
            <p:cNvSpPr/>
            <p:nvPr/>
          </p:nvSpPr>
          <p:spPr>
            <a:xfrm>
              <a:off x="5933233" y="140450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39" y="0"/>
                    <a:pt x="0" y="68"/>
                    <a:pt x="102" y="117"/>
                  </a:cubicBezTo>
                  <a:cubicBezTo>
                    <a:pt x="153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0" name="Google Shape;65290;p27"/>
            <p:cNvSpPr/>
            <p:nvPr/>
          </p:nvSpPr>
          <p:spPr>
            <a:xfrm>
              <a:off x="2897428" y="1397036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7"/>
                    <a:pt x="644" y="21"/>
                    <a:pt x="305" y="0"/>
                  </a:cubicBezTo>
                  <a:cubicBezTo>
                    <a:pt x="1" y="136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1" name="Google Shape;65291;p27"/>
            <p:cNvSpPr/>
            <p:nvPr/>
          </p:nvSpPr>
          <p:spPr>
            <a:xfrm>
              <a:off x="2116348" y="1391586"/>
              <a:ext cx="38619" cy="16440"/>
            </a:xfrm>
            <a:custGeom>
              <a:avLst/>
              <a:gdLst/>
              <a:ahLst/>
              <a:cxnLst/>
              <a:rect l="l" t="t" r="r" b="b"/>
              <a:pathLst>
                <a:path w="1082" h="546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39"/>
                    <a:pt x="12" y="0"/>
                  </a:cubicBezTo>
                  <a:cubicBezTo>
                    <a:pt x="1" y="278"/>
                    <a:pt x="185" y="463"/>
                    <a:pt x="589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2" name="Google Shape;65292;p27"/>
            <p:cNvSpPr/>
            <p:nvPr/>
          </p:nvSpPr>
          <p:spPr>
            <a:xfrm>
              <a:off x="6807469" y="14017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5"/>
                  </a:moveTo>
                  <a:cubicBezTo>
                    <a:pt x="237" y="0"/>
                    <a:pt x="1" y="70"/>
                    <a:pt x="100" y="115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3" name="Google Shape;65293;p27"/>
            <p:cNvSpPr/>
            <p:nvPr/>
          </p:nvSpPr>
          <p:spPr>
            <a:xfrm>
              <a:off x="8369880" y="13990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6"/>
                  </a:moveTo>
                  <a:cubicBezTo>
                    <a:pt x="156" y="141"/>
                    <a:pt x="393" y="72"/>
                    <a:pt x="293" y="25"/>
                  </a:cubicBezTo>
                  <a:cubicBezTo>
                    <a:pt x="241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4" name="Google Shape;65294;p27"/>
            <p:cNvSpPr/>
            <p:nvPr/>
          </p:nvSpPr>
          <p:spPr>
            <a:xfrm>
              <a:off x="7341062" y="1388394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0"/>
                  </a:moveTo>
                  <a:lnTo>
                    <a:pt x="578" y="470"/>
                  </a:lnTo>
                  <a:cubicBezTo>
                    <a:pt x="472" y="338"/>
                    <a:pt x="802" y="0"/>
                    <a:pt x="383" y="16"/>
                  </a:cubicBezTo>
                  <a:cubicBezTo>
                    <a:pt x="524" y="264"/>
                    <a:pt x="2" y="199"/>
                    <a:pt x="1" y="379"/>
                  </a:cubicBezTo>
                  <a:cubicBezTo>
                    <a:pt x="118" y="384"/>
                    <a:pt x="227" y="392"/>
                    <a:pt x="190" y="4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5" name="Google Shape;65295;p27"/>
            <p:cNvSpPr/>
            <p:nvPr/>
          </p:nvSpPr>
          <p:spPr>
            <a:xfrm>
              <a:off x="4972123" y="1392760"/>
              <a:ext cx="9030" cy="11412"/>
            </a:xfrm>
            <a:custGeom>
              <a:avLst/>
              <a:gdLst/>
              <a:ahLst/>
              <a:cxnLst/>
              <a:rect l="l" t="t" r="r" b="b"/>
              <a:pathLst>
                <a:path w="253" h="379" extrusionOk="0">
                  <a:moveTo>
                    <a:pt x="224" y="234"/>
                  </a:moveTo>
                  <a:cubicBezTo>
                    <a:pt x="252" y="140"/>
                    <a:pt x="74" y="0"/>
                    <a:pt x="31" y="144"/>
                  </a:cubicBezTo>
                  <a:cubicBezTo>
                    <a:pt x="0" y="239"/>
                    <a:pt x="181" y="379"/>
                    <a:pt x="224" y="2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6" name="Google Shape;65296;p27"/>
            <p:cNvSpPr/>
            <p:nvPr/>
          </p:nvSpPr>
          <p:spPr>
            <a:xfrm>
              <a:off x="2333461" y="139360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7" y="1"/>
                    <a:pt x="0" y="69"/>
                    <a:pt x="100" y="116"/>
                  </a:cubicBezTo>
                  <a:cubicBezTo>
                    <a:pt x="152" y="141"/>
                    <a:pt x="391" y="71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7" name="Google Shape;65297;p27"/>
            <p:cNvSpPr/>
            <p:nvPr/>
          </p:nvSpPr>
          <p:spPr>
            <a:xfrm>
              <a:off x="2061668" y="13915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8" name="Google Shape;65298;p27"/>
            <p:cNvSpPr/>
            <p:nvPr/>
          </p:nvSpPr>
          <p:spPr>
            <a:xfrm>
              <a:off x="6212129" y="1383035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4"/>
                  </a:moveTo>
                  <a:cubicBezTo>
                    <a:pt x="195" y="54"/>
                    <a:pt x="37" y="1"/>
                    <a:pt x="3" y="104"/>
                  </a:cubicBezTo>
                  <a:cubicBezTo>
                    <a:pt x="0" y="153"/>
                    <a:pt x="157" y="206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9" name="Google Shape;65299;p27"/>
            <p:cNvSpPr/>
            <p:nvPr/>
          </p:nvSpPr>
          <p:spPr>
            <a:xfrm>
              <a:off x="3214015" y="1371413"/>
              <a:ext cx="52218" cy="22823"/>
            </a:xfrm>
            <a:custGeom>
              <a:avLst/>
              <a:gdLst/>
              <a:ahLst/>
              <a:cxnLst/>
              <a:rect l="l" t="t" r="r" b="b"/>
              <a:pathLst>
                <a:path w="1463" h="758" extrusionOk="0">
                  <a:moveTo>
                    <a:pt x="1462" y="399"/>
                  </a:moveTo>
                  <a:cubicBezTo>
                    <a:pt x="1345" y="273"/>
                    <a:pt x="720" y="384"/>
                    <a:pt x="691" y="216"/>
                  </a:cubicBezTo>
                  <a:cubicBezTo>
                    <a:pt x="670" y="106"/>
                    <a:pt x="635" y="0"/>
                    <a:pt x="306" y="34"/>
                  </a:cubicBezTo>
                  <a:cubicBezTo>
                    <a:pt x="0" y="477"/>
                    <a:pt x="1246" y="757"/>
                    <a:pt x="1462" y="3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0" name="Google Shape;65300;p27"/>
            <p:cNvSpPr/>
            <p:nvPr/>
          </p:nvSpPr>
          <p:spPr>
            <a:xfrm>
              <a:off x="7770971" y="13799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1" name="Google Shape;65301;p27"/>
            <p:cNvSpPr/>
            <p:nvPr/>
          </p:nvSpPr>
          <p:spPr>
            <a:xfrm>
              <a:off x="3279973" y="1377887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2" name="Google Shape;65302;p27"/>
            <p:cNvSpPr/>
            <p:nvPr/>
          </p:nvSpPr>
          <p:spPr>
            <a:xfrm>
              <a:off x="1841414" y="1380687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0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3" name="Google Shape;65303;p27"/>
            <p:cNvSpPr/>
            <p:nvPr/>
          </p:nvSpPr>
          <p:spPr>
            <a:xfrm>
              <a:off x="6412361" y="1367017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3" y="363"/>
                  </a:moveTo>
                  <a:cubicBezTo>
                    <a:pt x="812" y="244"/>
                    <a:pt x="682" y="90"/>
                    <a:pt x="371" y="0"/>
                  </a:cubicBezTo>
                  <a:cubicBezTo>
                    <a:pt x="346" y="227"/>
                    <a:pt x="0" y="283"/>
                    <a:pt x="563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4" name="Google Shape;65304;p27"/>
            <p:cNvSpPr/>
            <p:nvPr/>
          </p:nvSpPr>
          <p:spPr>
            <a:xfrm>
              <a:off x="75774" y="137442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40" y="1"/>
                    <a:pt x="0" y="70"/>
                    <a:pt x="98" y="116"/>
                  </a:cubicBezTo>
                  <a:cubicBezTo>
                    <a:pt x="153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5" name="Google Shape;65305;p27"/>
            <p:cNvSpPr/>
            <p:nvPr/>
          </p:nvSpPr>
          <p:spPr>
            <a:xfrm>
              <a:off x="8335437" y="13717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6" name="Google Shape;65306;p27"/>
            <p:cNvSpPr/>
            <p:nvPr/>
          </p:nvSpPr>
          <p:spPr>
            <a:xfrm>
              <a:off x="4498243" y="1372467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7" name="Google Shape;65307;p27"/>
            <p:cNvSpPr/>
            <p:nvPr/>
          </p:nvSpPr>
          <p:spPr>
            <a:xfrm>
              <a:off x="8600556" y="1366265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7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8" name="Google Shape;65308;p27"/>
            <p:cNvSpPr/>
            <p:nvPr/>
          </p:nvSpPr>
          <p:spPr>
            <a:xfrm>
              <a:off x="8873991" y="1358768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9"/>
                    <a:pt x="102" y="343"/>
                    <a:pt x="439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9" name="Google Shape;65309;p27"/>
            <p:cNvSpPr/>
            <p:nvPr/>
          </p:nvSpPr>
          <p:spPr>
            <a:xfrm>
              <a:off x="6246251" y="1360725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1"/>
                    <a:pt x="321" y="0"/>
                    <a:pt x="9" y="25"/>
                  </a:cubicBezTo>
                  <a:cubicBezTo>
                    <a:pt x="1" y="183"/>
                    <a:pt x="157" y="260"/>
                    <a:pt x="394" y="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0" name="Google Shape;65310;p27"/>
            <p:cNvSpPr/>
            <p:nvPr/>
          </p:nvSpPr>
          <p:spPr>
            <a:xfrm>
              <a:off x="8569504" y="136346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9" y="118"/>
                  </a:moveTo>
                  <a:cubicBezTo>
                    <a:pt x="155" y="143"/>
                    <a:pt x="394" y="75"/>
                    <a:pt x="293" y="27"/>
                  </a:cubicBezTo>
                  <a:cubicBezTo>
                    <a:pt x="240" y="1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1" name="Google Shape;65311;p27"/>
            <p:cNvSpPr/>
            <p:nvPr/>
          </p:nvSpPr>
          <p:spPr>
            <a:xfrm>
              <a:off x="4956990" y="135509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1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2" name="Google Shape;65312;p27"/>
            <p:cNvSpPr/>
            <p:nvPr/>
          </p:nvSpPr>
          <p:spPr>
            <a:xfrm>
              <a:off x="2743489" y="1352355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7"/>
                  </a:moveTo>
                  <a:cubicBezTo>
                    <a:pt x="924" y="381"/>
                    <a:pt x="1018" y="243"/>
                    <a:pt x="954" y="33"/>
                  </a:cubicBezTo>
                  <a:cubicBezTo>
                    <a:pt x="664" y="47"/>
                    <a:pt x="245" y="0"/>
                    <a:pt x="181" y="122"/>
                  </a:cubicBezTo>
                  <a:cubicBezTo>
                    <a:pt x="695" y="94"/>
                    <a:pt x="1" y="633"/>
                    <a:pt x="760" y="4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3" name="Google Shape;65313;p27"/>
            <p:cNvSpPr/>
            <p:nvPr/>
          </p:nvSpPr>
          <p:spPr>
            <a:xfrm>
              <a:off x="3893980" y="1347868"/>
              <a:ext cx="37905" cy="18789"/>
            </a:xfrm>
            <a:custGeom>
              <a:avLst/>
              <a:gdLst/>
              <a:ahLst/>
              <a:cxnLst/>
              <a:rect l="l" t="t" r="r" b="b"/>
              <a:pathLst>
                <a:path w="1062" h="624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0"/>
                  </a:cubicBezTo>
                  <a:cubicBezTo>
                    <a:pt x="48" y="139"/>
                    <a:pt x="1" y="623"/>
                    <a:pt x="732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4" name="Google Shape;65314;p27"/>
            <p:cNvSpPr/>
            <p:nvPr/>
          </p:nvSpPr>
          <p:spPr>
            <a:xfrm>
              <a:off x="2784249" y="1355697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5" y="105"/>
                  </a:moveTo>
                  <a:cubicBezTo>
                    <a:pt x="1" y="154"/>
                    <a:pt x="161" y="206"/>
                    <a:pt x="198" y="105"/>
                  </a:cubicBezTo>
                  <a:cubicBezTo>
                    <a:pt x="198" y="54"/>
                    <a:pt x="40" y="0"/>
                    <a:pt x="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5" name="Google Shape;65315;p27"/>
            <p:cNvSpPr/>
            <p:nvPr/>
          </p:nvSpPr>
          <p:spPr>
            <a:xfrm>
              <a:off x="332362" y="1345129"/>
              <a:ext cx="56751" cy="22583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4"/>
                  </a:moveTo>
                  <a:cubicBezTo>
                    <a:pt x="1048" y="347"/>
                    <a:pt x="1061" y="67"/>
                    <a:pt x="624" y="0"/>
                  </a:cubicBezTo>
                  <a:cubicBezTo>
                    <a:pt x="861" y="294"/>
                    <a:pt x="1" y="68"/>
                    <a:pt x="239" y="364"/>
                  </a:cubicBezTo>
                  <a:cubicBezTo>
                    <a:pt x="962" y="277"/>
                    <a:pt x="1345" y="749"/>
                    <a:pt x="1590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6" name="Google Shape;65316;p27"/>
            <p:cNvSpPr/>
            <p:nvPr/>
          </p:nvSpPr>
          <p:spPr>
            <a:xfrm>
              <a:off x="3276404" y="1355335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5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7" name="Google Shape;65317;p27"/>
            <p:cNvSpPr/>
            <p:nvPr/>
          </p:nvSpPr>
          <p:spPr>
            <a:xfrm>
              <a:off x="2096075" y="1352746"/>
              <a:ext cx="13742" cy="6745"/>
            </a:xfrm>
            <a:custGeom>
              <a:avLst/>
              <a:gdLst/>
              <a:ahLst/>
              <a:cxnLst/>
              <a:rect l="l" t="t" r="r" b="b"/>
              <a:pathLst>
                <a:path w="385" h="224" extrusionOk="0">
                  <a:moveTo>
                    <a:pt x="385" y="111"/>
                  </a:moveTo>
                  <a:cubicBezTo>
                    <a:pt x="345" y="0"/>
                    <a:pt x="172" y="55"/>
                    <a:pt x="1" y="111"/>
                  </a:cubicBezTo>
                  <a:cubicBezTo>
                    <a:pt x="2" y="203"/>
                    <a:pt x="339" y="224"/>
                    <a:pt x="385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8" name="Google Shape;65318;p27"/>
            <p:cNvSpPr/>
            <p:nvPr/>
          </p:nvSpPr>
          <p:spPr>
            <a:xfrm>
              <a:off x="2980412" y="134988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9" name="Google Shape;65319;p27"/>
            <p:cNvSpPr/>
            <p:nvPr/>
          </p:nvSpPr>
          <p:spPr>
            <a:xfrm>
              <a:off x="5627033" y="1347447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4"/>
                  </a:moveTo>
                  <a:cubicBezTo>
                    <a:pt x="354" y="29"/>
                    <a:pt x="35" y="0"/>
                    <a:pt x="1" y="106"/>
                  </a:cubicBezTo>
                  <a:cubicBezTo>
                    <a:pt x="229" y="92"/>
                    <a:pt x="550" y="120"/>
                    <a:pt x="581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0" name="Google Shape;65320;p27"/>
            <p:cNvSpPr/>
            <p:nvPr/>
          </p:nvSpPr>
          <p:spPr>
            <a:xfrm>
              <a:off x="2894501" y="1345129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1"/>
                    <a:pt x="8" y="3"/>
                    <a:pt x="0" y="91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1" name="Google Shape;65321;p27"/>
            <p:cNvSpPr/>
            <p:nvPr/>
          </p:nvSpPr>
          <p:spPr>
            <a:xfrm>
              <a:off x="8881915" y="1334139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6"/>
                    <a:pt x="410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2" name="Google Shape;65322;p27"/>
            <p:cNvSpPr/>
            <p:nvPr/>
          </p:nvSpPr>
          <p:spPr>
            <a:xfrm>
              <a:off x="5506609" y="133889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2" y="142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3" name="Google Shape;65323;p27"/>
            <p:cNvSpPr/>
            <p:nvPr/>
          </p:nvSpPr>
          <p:spPr>
            <a:xfrm>
              <a:off x="2105676" y="1334199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30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4" name="Google Shape;65324;p27"/>
            <p:cNvSpPr/>
            <p:nvPr/>
          </p:nvSpPr>
          <p:spPr>
            <a:xfrm>
              <a:off x="8566149" y="1331519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5"/>
                    <a:pt x="918" y="250"/>
                    <a:pt x="964" y="88"/>
                  </a:cubicBezTo>
                  <a:cubicBezTo>
                    <a:pt x="625" y="109"/>
                    <a:pt x="1" y="0"/>
                    <a:pt x="193" y="2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5" name="Google Shape;65325;p27"/>
            <p:cNvSpPr/>
            <p:nvPr/>
          </p:nvSpPr>
          <p:spPr>
            <a:xfrm>
              <a:off x="2658507" y="1328689"/>
              <a:ext cx="17703" cy="10990"/>
            </a:xfrm>
            <a:custGeom>
              <a:avLst/>
              <a:gdLst/>
              <a:ahLst/>
              <a:cxnLst/>
              <a:rect l="l" t="t" r="r" b="b"/>
              <a:pathLst>
                <a:path w="496" h="365" extrusionOk="0">
                  <a:moveTo>
                    <a:pt x="443" y="365"/>
                  </a:moveTo>
                  <a:cubicBezTo>
                    <a:pt x="496" y="157"/>
                    <a:pt x="395" y="24"/>
                    <a:pt x="57" y="0"/>
                  </a:cubicBezTo>
                  <a:cubicBezTo>
                    <a:pt x="1" y="208"/>
                    <a:pt x="103" y="344"/>
                    <a:pt x="443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6" name="Google Shape;65326;p27"/>
            <p:cNvSpPr/>
            <p:nvPr/>
          </p:nvSpPr>
          <p:spPr>
            <a:xfrm>
              <a:off x="7000170" y="13334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5" y="140"/>
                    <a:pt x="392" y="70"/>
                    <a:pt x="293" y="23"/>
                  </a:cubicBezTo>
                  <a:cubicBezTo>
                    <a:pt x="238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7" name="Google Shape;65327;p27"/>
            <p:cNvSpPr/>
            <p:nvPr/>
          </p:nvSpPr>
          <p:spPr>
            <a:xfrm>
              <a:off x="2285206" y="133341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0"/>
                    <a:pt x="0" y="69"/>
                    <a:pt x="101" y="116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8" name="Google Shape;65328;p27"/>
            <p:cNvSpPr/>
            <p:nvPr/>
          </p:nvSpPr>
          <p:spPr>
            <a:xfrm>
              <a:off x="7367689" y="13233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3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0"/>
                    <a:pt x="7" y="220"/>
                    <a:pt x="410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9" name="Google Shape;65329;p27"/>
            <p:cNvSpPr/>
            <p:nvPr/>
          </p:nvSpPr>
          <p:spPr>
            <a:xfrm>
              <a:off x="1953664" y="1314026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7"/>
                  </a:moveTo>
                  <a:cubicBezTo>
                    <a:pt x="1299" y="1"/>
                    <a:pt x="0" y="31"/>
                    <a:pt x="712" y="3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0" name="Google Shape;65330;p27"/>
            <p:cNvSpPr/>
            <p:nvPr/>
          </p:nvSpPr>
          <p:spPr>
            <a:xfrm>
              <a:off x="8894157" y="1305897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0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1" name="Google Shape;65331;p27"/>
            <p:cNvSpPr/>
            <p:nvPr/>
          </p:nvSpPr>
          <p:spPr>
            <a:xfrm>
              <a:off x="8018815" y="131429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2"/>
                    <a:pt x="394" y="73"/>
                    <a:pt x="294" y="26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2" name="Google Shape;65332;p27"/>
            <p:cNvSpPr/>
            <p:nvPr/>
          </p:nvSpPr>
          <p:spPr>
            <a:xfrm>
              <a:off x="5014490" y="13123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3" name="Google Shape;65333;p27"/>
            <p:cNvSpPr/>
            <p:nvPr/>
          </p:nvSpPr>
          <p:spPr>
            <a:xfrm>
              <a:off x="2873907" y="1311738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1"/>
                  </a:moveTo>
                  <a:cubicBezTo>
                    <a:pt x="2" y="202"/>
                    <a:pt x="338" y="224"/>
                    <a:pt x="387" y="111"/>
                  </a:cubicBezTo>
                  <a:cubicBezTo>
                    <a:pt x="344" y="1"/>
                    <a:pt x="171" y="54"/>
                    <a:pt x="0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4" name="Google Shape;65334;p27"/>
            <p:cNvSpPr/>
            <p:nvPr/>
          </p:nvSpPr>
          <p:spPr>
            <a:xfrm>
              <a:off x="6763890" y="1301923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4"/>
                  </a:lnTo>
                  <a:cubicBezTo>
                    <a:pt x="0" y="1"/>
                    <a:pt x="0" y="508"/>
                    <a:pt x="740" y="4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5" name="Google Shape;65335;p27"/>
            <p:cNvSpPr/>
            <p:nvPr/>
          </p:nvSpPr>
          <p:spPr>
            <a:xfrm>
              <a:off x="2729284" y="1309149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7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6" name="Google Shape;65336;p27"/>
            <p:cNvSpPr/>
            <p:nvPr/>
          </p:nvSpPr>
          <p:spPr>
            <a:xfrm>
              <a:off x="4126619" y="13064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3" y="54"/>
                    <a:pt x="37" y="1"/>
                    <a:pt x="2" y="105"/>
                  </a:cubicBezTo>
                  <a:cubicBezTo>
                    <a:pt x="0" y="156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7" name="Google Shape;65337;p27"/>
            <p:cNvSpPr/>
            <p:nvPr/>
          </p:nvSpPr>
          <p:spPr>
            <a:xfrm>
              <a:off x="2660506" y="1301381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0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6"/>
                    <a:pt x="531" y="22"/>
                    <a:pt x="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8" name="Google Shape;65338;p27"/>
            <p:cNvSpPr/>
            <p:nvPr/>
          </p:nvSpPr>
          <p:spPr>
            <a:xfrm>
              <a:off x="2546791" y="13060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3" y="142"/>
                    <a:pt x="393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9" name="Google Shape;65339;p27"/>
            <p:cNvSpPr/>
            <p:nvPr/>
          </p:nvSpPr>
          <p:spPr>
            <a:xfrm>
              <a:off x="1869003" y="1298671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5"/>
                    <a:pt x="384" y="272"/>
                  </a:cubicBezTo>
                  <a:cubicBezTo>
                    <a:pt x="383" y="180"/>
                    <a:pt x="541" y="163"/>
                    <a:pt x="579" y="90"/>
                  </a:cubicBezTo>
                  <a:cubicBezTo>
                    <a:pt x="383" y="90"/>
                    <a:pt x="346" y="17"/>
                    <a:pt x="192" y="0"/>
                  </a:cubicBezTo>
                  <a:cubicBezTo>
                    <a:pt x="194" y="90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0" name="Google Shape;65340;p27"/>
            <p:cNvSpPr/>
            <p:nvPr/>
          </p:nvSpPr>
          <p:spPr>
            <a:xfrm>
              <a:off x="4449238" y="1295961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2" y="272"/>
                  </a:moveTo>
                  <a:cubicBezTo>
                    <a:pt x="422" y="155"/>
                    <a:pt x="657" y="146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19"/>
                    <a:pt x="412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1" name="Google Shape;65341;p27"/>
            <p:cNvSpPr/>
            <p:nvPr/>
          </p:nvSpPr>
          <p:spPr>
            <a:xfrm>
              <a:off x="2708690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2" name="Google Shape;65342;p27"/>
            <p:cNvSpPr/>
            <p:nvPr/>
          </p:nvSpPr>
          <p:spPr>
            <a:xfrm>
              <a:off x="2550325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3" name="Google Shape;65343;p27"/>
            <p:cNvSpPr/>
            <p:nvPr/>
          </p:nvSpPr>
          <p:spPr>
            <a:xfrm>
              <a:off x="8662517" y="1295961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4" name="Google Shape;65344;p27"/>
            <p:cNvSpPr/>
            <p:nvPr/>
          </p:nvSpPr>
          <p:spPr>
            <a:xfrm>
              <a:off x="2832576" y="1280124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1"/>
                  </a:moveTo>
                  <a:lnTo>
                    <a:pt x="1" y="432"/>
                  </a:lnTo>
                  <a:cubicBezTo>
                    <a:pt x="745" y="507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5" name="Google Shape;65345;p27"/>
            <p:cNvSpPr/>
            <p:nvPr/>
          </p:nvSpPr>
          <p:spPr>
            <a:xfrm>
              <a:off x="2912847" y="1271844"/>
              <a:ext cx="37156" cy="15928"/>
            </a:xfrm>
            <a:custGeom>
              <a:avLst/>
              <a:gdLst/>
              <a:ahLst/>
              <a:cxnLst/>
              <a:rect l="l" t="t" r="r" b="b"/>
              <a:pathLst>
                <a:path w="1041" h="529" extrusionOk="0">
                  <a:moveTo>
                    <a:pt x="836" y="528"/>
                  </a:moveTo>
                  <a:cubicBezTo>
                    <a:pt x="1041" y="1"/>
                    <a:pt x="1" y="489"/>
                    <a:pt x="836" y="5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6" name="Google Shape;65346;p27"/>
            <p:cNvSpPr/>
            <p:nvPr/>
          </p:nvSpPr>
          <p:spPr>
            <a:xfrm>
              <a:off x="7871051" y="1269496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1"/>
                    <a:pt x="3" y="1"/>
                    <a:pt x="0" y="4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7" name="Google Shape;65347;p27"/>
            <p:cNvSpPr/>
            <p:nvPr/>
          </p:nvSpPr>
          <p:spPr>
            <a:xfrm>
              <a:off x="7733351" y="1282232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48" y="72"/>
                    <a:pt x="381" y="91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8" name="Google Shape;65348;p27"/>
            <p:cNvSpPr/>
            <p:nvPr/>
          </p:nvSpPr>
          <p:spPr>
            <a:xfrm>
              <a:off x="8455183" y="127678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3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9" name="Google Shape;65349;p27"/>
            <p:cNvSpPr/>
            <p:nvPr/>
          </p:nvSpPr>
          <p:spPr>
            <a:xfrm>
              <a:off x="8538666" y="1270098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0" name="Google Shape;65350;p27"/>
            <p:cNvSpPr/>
            <p:nvPr/>
          </p:nvSpPr>
          <p:spPr>
            <a:xfrm>
              <a:off x="3723873" y="12706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0"/>
                    <a:pt x="389" y="69"/>
                    <a:pt x="289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1" name="Google Shape;65351;p27"/>
            <p:cNvSpPr/>
            <p:nvPr/>
          </p:nvSpPr>
          <p:spPr>
            <a:xfrm>
              <a:off x="7857202" y="1263083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2" name="Google Shape;65352;p27"/>
            <p:cNvSpPr/>
            <p:nvPr/>
          </p:nvSpPr>
          <p:spPr>
            <a:xfrm>
              <a:off x="8007786" y="126034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5"/>
                    <a:pt x="217" y="213"/>
                    <a:pt x="603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3" name="Google Shape;65353;p27"/>
            <p:cNvSpPr/>
            <p:nvPr/>
          </p:nvSpPr>
          <p:spPr>
            <a:xfrm>
              <a:off x="7705797" y="125492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0"/>
                  </a:moveTo>
                  <a:cubicBezTo>
                    <a:pt x="384" y="90"/>
                    <a:pt x="350" y="19"/>
                    <a:pt x="193" y="0"/>
                  </a:cubicBezTo>
                  <a:cubicBezTo>
                    <a:pt x="195" y="92"/>
                    <a:pt x="37" y="107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2"/>
                    <a:pt x="542" y="164"/>
                    <a:pt x="578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4" name="Google Shape;65354;p27"/>
            <p:cNvSpPr/>
            <p:nvPr/>
          </p:nvSpPr>
          <p:spPr>
            <a:xfrm>
              <a:off x="7571525" y="125965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0" y="25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0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5" name="Google Shape;65355;p27"/>
            <p:cNvSpPr/>
            <p:nvPr/>
          </p:nvSpPr>
          <p:spPr>
            <a:xfrm>
              <a:off x="6703856" y="1248239"/>
              <a:ext cx="31481" cy="13851"/>
            </a:xfrm>
            <a:custGeom>
              <a:avLst/>
              <a:gdLst/>
              <a:ahLst/>
              <a:cxnLst/>
              <a:rect l="l" t="t" r="r" b="b"/>
              <a:pathLst>
                <a:path w="882" h="460" extrusionOk="0">
                  <a:moveTo>
                    <a:pt x="690" y="404"/>
                  </a:moveTo>
                  <a:cubicBezTo>
                    <a:pt x="703" y="404"/>
                    <a:pt x="678" y="320"/>
                    <a:pt x="690" y="312"/>
                  </a:cubicBezTo>
                  <a:cubicBezTo>
                    <a:pt x="710" y="301"/>
                    <a:pt x="872" y="124"/>
                    <a:pt x="882" y="131"/>
                  </a:cubicBezTo>
                  <a:cubicBezTo>
                    <a:pt x="672" y="0"/>
                    <a:pt x="1" y="460"/>
                    <a:pt x="690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6" name="Google Shape;65356;p27"/>
            <p:cNvSpPr/>
            <p:nvPr/>
          </p:nvSpPr>
          <p:spPr>
            <a:xfrm>
              <a:off x="7516773" y="1246342"/>
              <a:ext cx="23878" cy="5841"/>
            </a:xfrm>
            <a:custGeom>
              <a:avLst/>
              <a:gdLst/>
              <a:ahLst/>
              <a:cxnLst/>
              <a:rect l="l" t="t" r="r" b="b"/>
              <a:pathLst>
                <a:path w="669" h="194" extrusionOk="0">
                  <a:moveTo>
                    <a:pt x="477" y="194"/>
                  </a:moveTo>
                  <a:cubicBezTo>
                    <a:pt x="476" y="103"/>
                    <a:pt x="633" y="86"/>
                    <a:pt x="669" y="13"/>
                  </a:cubicBezTo>
                  <a:cubicBezTo>
                    <a:pt x="366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7" name="Google Shape;65357;p27"/>
            <p:cNvSpPr/>
            <p:nvPr/>
          </p:nvSpPr>
          <p:spPr>
            <a:xfrm>
              <a:off x="2639840" y="12463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4"/>
                    <a:pt x="160" y="206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8" name="Google Shape;65358;p27"/>
            <p:cNvSpPr/>
            <p:nvPr/>
          </p:nvSpPr>
          <p:spPr>
            <a:xfrm>
              <a:off x="8724478" y="1224092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6"/>
                  </a:moveTo>
                  <a:cubicBezTo>
                    <a:pt x="337" y="1"/>
                    <a:pt x="143" y="365"/>
                    <a:pt x="0" y="752"/>
                  </a:cubicBezTo>
                  <a:cubicBezTo>
                    <a:pt x="819" y="928"/>
                    <a:pt x="1576" y="607"/>
                    <a:pt x="135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9" name="Google Shape;65359;p27"/>
            <p:cNvSpPr/>
            <p:nvPr/>
          </p:nvSpPr>
          <p:spPr>
            <a:xfrm>
              <a:off x="7864126" y="124670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4"/>
                    <a:pt x="1" y="92"/>
                  </a:cubicBezTo>
                  <a:cubicBezTo>
                    <a:pt x="150" y="71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0" name="Google Shape;65360;p27"/>
            <p:cNvSpPr/>
            <p:nvPr/>
          </p:nvSpPr>
          <p:spPr>
            <a:xfrm>
              <a:off x="2749985" y="1224845"/>
              <a:ext cx="51183" cy="19150"/>
            </a:xfrm>
            <a:custGeom>
              <a:avLst/>
              <a:gdLst/>
              <a:ahLst/>
              <a:cxnLst/>
              <a:rect l="l" t="t" r="r" b="b"/>
              <a:pathLst>
                <a:path w="1434" h="636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1"/>
                  </a:cubicBezTo>
                  <a:cubicBezTo>
                    <a:pt x="546" y="107"/>
                    <a:pt x="274" y="100"/>
                    <a:pt x="0" y="91"/>
                  </a:cubicBezTo>
                  <a:cubicBezTo>
                    <a:pt x="106" y="374"/>
                    <a:pt x="461" y="541"/>
                    <a:pt x="965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1" name="Google Shape;65361;p27"/>
            <p:cNvSpPr/>
            <p:nvPr/>
          </p:nvSpPr>
          <p:spPr>
            <a:xfrm>
              <a:off x="1998886" y="1235744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3"/>
                  </a:moveTo>
                  <a:cubicBezTo>
                    <a:pt x="420" y="157"/>
                    <a:pt x="656" y="148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2" name="Google Shape;65362;p27"/>
            <p:cNvSpPr/>
            <p:nvPr/>
          </p:nvSpPr>
          <p:spPr>
            <a:xfrm>
              <a:off x="5533984" y="122957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4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3" name="Google Shape;65363;p27"/>
            <p:cNvSpPr/>
            <p:nvPr/>
          </p:nvSpPr>
          <p:spPr>
            <a:xfrm>
              <a:off x="1603849" y="122957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4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4" name="Google Shape;65364;p27"/>
            <p:cNvSpPr/>
            <p:nvPr/>
          </p:nvSpPr>
          <p:spPr>
            <a:xfrm>
              <a:off x="7770971" y="12213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8"/>
                    <a:pt x="102" y="117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5" name="Google Shape;65365;p27"/>
            <p:cNvSpPr/>
            <p:nvPr/>
          </p:nvSpPr>
          <p:spPr>
            <a:xfrm>
              <a:off x="4234266" y="1212892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50" y="306"/>
                  </a:moveTo>
                  <a:cubicBezTo>
                    <a:pt x="1113" y="1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6" name="Google Shape;65366;p27"/>
            <p:cNvSpPr/>
            <p:nvPr/>
          </p:nvSpPr>
          <p:spPr>
            <a:xfrm>
              <a:off x="943728" y="1209911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5"/>
                    <a:pt x="853" y="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7" name="Google Shape;65367;p27"/>
            <p:cNvSpPr/>
            <p:nvPr/>
          </p:nvSpPr>
          <p:spPr>
            <a:xfrm>
              <a:off x="870952" y="12084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8" name="Google Shape;65368;p27"/>
            <p:cNvSpPr/>
            <p:nvPr/>
          </p:nvSpPr>
          <p:spPr>
            <a:xfrm>
              <a:off x="8366560" y="1200216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6"/>
                    <a:pt x="104" y="200"/>
                    <a:pt x="1" y="273"/>
                  </a:cubicBezTo>
                  <a:cubicBezTo>
                    <a:pt x="249" y="278"/>
                    <a:pt x="270" y="391"/>
                    <a:pt x="578" y="365"/>
                  </a:cubicBezTo>
                  <a:cubicBezTo>
                    <a:pt x="632" y="158"/>
                    <a:pt x="532" y="23"/>
                    <a:pt x="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9" name="Google Shape;65369;p27"/>
            <p:cNvSpPr/>
            <p:nvPr/>
          </p:nvSpPr>
          <p:spPr>
            <a:xfrm>
              <a:off x="7185731" y="1200216"/>
              <a:ext cx="31374" cy="13459"/>
            </a:xfrm>
            <a:custGeom>
              <a:avLst/>
              <a:gdLst/>
              <a:ahLst/>
              <a:cxnLst/>
              <a:rect l="l" t="t" r="r" b="b"/>
              <a:pathLst>
                <a:path w="879" h="447" extrusionOk="0">
                  <a:moveTo>
                    <a:pt x="878" y="182"/>
                  </a:moveTo>
                  <a:cubicBezTo>
                    <a:pt x="624" y="180"/>
                    <a:pt x="706" y="24"/>
                    <a:pt x="493" y="0"/>
                  </a:cubicBezTo>
                  <a:cubicBezTo>
                    <a:pt x="477" y="145"/>
                    <a:pt x="1" y="72"/>
                    <a:pt x="107" y="273"/>
                  </a:cubicBezTo>
                  <a:cubicBezTo>
                    <a:pt x="594" y="284"/>
                    <a:pt x="712" y="447"/>
                    <a:pt x="878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0" name="Google Shape;65370;p27"/>
            <p:cNvSpPr/>
            <p:nvPr/>
          </p:nvSpPr>
          <p:spPr>
            <a:xfrm>
              <a:off x="3747965" y="120536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2"/>
                    <a:pt x="160" y="205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1" name="Google Shape;65371;p27"/>
            <p:cNvSpPr/>
            <p:nvPr/>
          </p:nvSpPr>
          <p:spPr>
            <a:xfrm>
              <a:off x="3331191" y="1193502"/>
              <a:ext cx="31445" cy="13941"/>
            </a:xfrm>
            <a:custGeom>
              <a:avLst/>
              <a:gdLst/>
              <a:ahLst/>
              <a:cxnLst/>
              <a:rect l="l" t="t" r="r" b="b"/>
              <a:pathLst>
                <a:path w="881" h="463" extrusionOk="0">
                  <a:moveTo>
                    <a:pt x="687" y="313"/>
                  </a:moveTo>
                  <a:cubicBezTo>
                    <a:pt x="705" y="304"/>
                    <a:pt x="872" y="125"/>
                    <a:pt x="880" y="131"/>
                  </a:cubicBezTo>
                  <a:cubicBezTo>
                    <a:pt x="671" y="0"/>
                    <a:pt x="0" y="462"/>
                    <a:pt x="687" y="405"/>
                  </a:cubicBezTo>
                  <a:cubicBezTo>
                    <a:pt x="697" y="403"/>
                    <a:pt x="676" y="320"/>
                    <a:pt x="687" y="3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2" name="Google Shape;65372;p27"/>
            <p:cNvSpPr/>
            <p:nvPr/>
          </p:nvSpPr>
          <p:spPr>
            <a:xfrm>
              <a:off x="4828642" y="11947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3" name="Google Shape;65373;p27"/>
            <p:cNvSpPr/>
            <p:nvPr/>
          </p:nvSpPr>
          <p:spPr>
            <a:xfrm>
              <a:off x="3892552" y="119163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4"/>
                  </a:moveTo>
                  <a:cubicBezTo>
                    <a:pt x="192" y="53"/>
                    <a:pt x="38" y="1"/>
                    <a:pt x="0" y="104"/>
                  </a:cubicBezTo>
                  <a:cubicBezTo>
                    <a:pt x="0" y="153"/>
                    <a:pt x="158" y="208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4" name="Google Shape;65374;p27"/>
            <p:cNvSpPr/>
            <p:nvPr/>
          </p:nvSpPr>
          <p:spPr>
            <a:xfrm>
              <a:off x="2385179" y="1194736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7" y="1"/>
                  </a:moveTo>
                  <a:cubicBezTo>
                    <a:pt x="237" y="22"/>
                    <a:pt x="6" y="2"/>
                    <a:pt x="0" y="90"/>
                  </a:cubicBezTo>
                  <a:cubicBezTo>
                    <a:pt x="149" y="70"/>
                    <a:pt x="379" y="90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5" name="Google Shape;65375;p27"/>
            <p:cNvSpPr/>
            <p:nvPr/>
          </p:nvSpPr>
          <p:spPr>
            <a:xfrm>
              <a:off x="5465171" y="1191304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5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6" name="Google Shape;65376;p27"/>
            <p:cNvSpPr/>
            <p:nvPr/>
          </p:nvSpPr>
          <p:spPr>
            <a:xfrm>
              <a:off x="6687081" y="118928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70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7" name="Google Shape;65377;p27"/>
            <p:cNvSpPr/>
            <p:nvPr/>
          </p:nvSpPr>
          <p:spPr>
            <a:xfrm>
              <a:off x="2488400" y="1188865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4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1"/>
                    <a:pt x="547" y="120"/>
                    <a:pt x="579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8" name="Google Shape;65378;p27"/>
            <p:cNvSpPr/>
            <p:nvPr/>
          </p:nvSpPr>
          <p:spPr>
            <a:xfrm>
              <a:off x="2402311" y="118850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3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9" name="Google Shape;65379;p27"/>
            <p:cNvSpPr/>
            <p:nvPr/>
          </p:nvSpPr>
          <p:spPr>
            <a:xfrm>
              <a:off x="1400762" y="118618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3"/>
                  </a:moveTo>
                  <a:cubicBezTo>
                    <a:pt x="197" y="53"/>
                    <a:pt x="40" y="0"/>
                    <a:pt x="5" y="103"/>
                  </a:cubicBezTo>
                  <a:cubicBezTo>
                    <a:pt x="1" y="154"/>
                    <a:pt x="160" y="205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0" name="Google Shape;65380;p27"/>
            <p:cNvSpPr/>
            <p:nvPr/>
          </p:nvSpPr>
          <p:spPr>
            <a:xfrm>
              <a:off x="5475664" y="1181067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7" y="273"/>
                  </a:moveTo>
                  <a:cubicBezTo>
                    <a:pt x="358" y="165"/>
                    <a:pt x="420" y="15"/>
                    <a:pt x="195" y="1"/>
                  </a:cubicBezTo>
                  <a:cubicBezTo>
                    <a:pt x="182" y="57"/>
                    <a:pt x="165" y="109"/>
                    <a:pt x="1" y="91"/>
                  </a:cubicBezTo>
                  <a:cubicBezTo>
                    <a:pt x="23" y="203"/>
                    <a:pt x="61" y="307"/>
                    <a:pt x="387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1" name="Google Shape;65381;p27"/>
            <p:cNvSpPr/>
            <p:nvPr/>
          </p:nvSpPr>
          <p:spPr>
            <a:xfrm>
              <a:off x="5273612" y="117736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1"/>
                    <a:pt x="0" y="526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2" name="Google Shape;65382;p27"/>
            <p:cNvSpPr/>
            <p:nvPr/>
          </p:nvSpPr>
          <p:spPr>
            <a:xfrm>
              <a:off x="7743274" y="1172848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7"/>
                    <a:pt x="1" y="447"/>
                    <a:pt x="494" y="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3" name="Google Shape;65383;p27"/>
            <p:cNvSpPr/>
            <p:nvPr/>
          </p:nvSpPr>
          <p:spPr>
            <a:xfrm>
              <a:off x="6817891" y="11810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0" y="91"/>
                  </a:moveTo>
                  <a:cubicBezTo>
                    <a:pt x="150" y="71"/>
                    <a:pt x="382" y="88"/>
                    <a:pt x="385" y="1"/>
                  </a:cubicBezTo>
                  <a:cubicBezTo>
                    <a:pt x="236" y="21"/>
                    <a:pt x="8" y="1"/>
                    <a:pt x="0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4" name="Google Shape;65384;p27"/>
            <p:cNvSpPr/>
            <p:nvPr/>
          </p:nvSpPr>
          <p:spPr>
            <a:xfrm>
              <a:off x="5802922" y="1177966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88" y="195"/>
                  </a:moveTo>
                  <a:lnTo>
                    <a:pt x="473" y="195"/>
                  </a:lnTo>
                  <a:cubicBezTo>
                    <a:pt x="473" y="104"/>
                    <a:pt x="631" y="87"/>
                    <a:pt x="667" y="14"/>
                  </a:cubicBezTo>
                  <a:cubicBezTo>
                    <a:pt x="363" y="21"/>
                    <a:pt x="0" y="1"/>
                    <a:pt x="88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5" name="Google Shape;65385;p27"/>
            <p:cNvSpPr/>
            <p:nvPr/>
          </p:nvSpPr>
          <p:spPr>
            <a:xfrm>
              <a:off x="8204983" y="1175226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2"/>
                  </a:cubicBezTo>
                  <a:cubicBezTo>
                    <a:pt x="366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6" name="Google Shape;65386;p27"/>
            <p:cNvSpPr/>
            <p:nvPr/>
          </p:nvSpPr>
          <p:spPr>
            <a:xfrm>
              <a:off x="8251062" y="1163032"/>
              <a:ext cx="21987" cy="16229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44" y="510"/>
                  </a:moveTo>
                  <a:cubicBezTo>
                    <a:pt x="404" y="387"/>
                    <a:pt x="616" y="337"/>
                    <a:pt x="536" y="145"/>
                  </a:cubicBezTo>
                  <a:cubicBezTo>
                    <a:pt x="1" y="0"/>
                    <a:pt x="6" y="538"/>
                    <a:pt x="344" y="5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7" name="Google Shape;65387;p27"/>
            <p:cNvSpPr/>
            <p:nvPr/>
          </p:nvSpPr>
          <p:spPr>
            <a:xfrm>
              <a:off x="8160119" y="117284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8" name="Google Shape;65388;p27"/>
            <p:cNvSpPr/>
            <p:nvPr/>
          </p:nvSpPr>
          <p:spPr>
            <a:xfrm>
              <a:off x="8562580" y="117215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4"/>
                  </a:moveTo>
                  <a:cubicBezTo>
                    <a:pt x="239" y="0"/>
                    <a:pt x="0" y="68"/>
                    <a:pt x="101" y="115"/>
                  </a:cubicBezTo>
                  <a:cubicBezTo>
                    <a:pt x="154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9" name="Google Shape;65389;p27"/>
            <p:cNvSpPr/>
            <p:nvPr/>
          </p:nvSpPr>
          <p:spPr>
            <a:xfrm>
              <a:off x="6329234" y="1167247"/>
              <a:ext cx="23807" cy="6022"/>
            </a:xfrm>
            <a:custGeom>
              <a:avLst/>
              <a:gdLst/>
              <a:ahLst/>
              <a:cxnLst/>
              <a:rect l="l" t="t" r="r" b="b"/>
              <a:pathLst>
                <a:path w="667" h="200" extrusionOk="0">
                  <a:moveTo>
                    <a:pt x="576" y="7"/>
                  </a:moveTo>
                  <a:cubicBezTo>
                    <a:pt x="246" y="0"/>
                    <a:pt x="84" y="76"/>
                    <a:pt x="1" y="187"/>
                  </a:cubicBezTo>
                  <a:cubicBezTo>
                    <a:pt x="302" y="179"/>
                    <a:pt x="666" y="200"/>
                    <a:pt x="576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0" name="Google Shape;65390;p27"/>
            <p:cNvSpPr/>
            <p:nvPr/>
          </p:nvSpPr>
          <p:spPr>
            <a:xfrm>
              <a:off x="5699238" y="116938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4"/>
                  </a:moveTo>
                  <a:cubicBezTo>
                    <a:pt x="242" y="1"/>
                    <a:pt x="1" y="69"/>
                    <a:pt x="101" y="116"/>
                  </a:cubicBezTo>
                  <a:cubicBezTo>
                    <a:pt x="154" y="142"/>
                    <a:pt x="394" y="74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1" name="Google Shape;65391;p27"/>
            <p:cNvSpPr/>
            <p:nvPr/>
          </p:nvSpPr>
          <p:spPr>
            <a:xfrm>
              <a:off x="3765061" y="1169385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6" y="24"/>
                  </a:moveTo>
                  <a:cubicBezTo>
                    <a:pt x="242" y="1"/>
                    <a:pt x="1" y="69"/>
                    <a:pt x="100" y="116"/>
                  </a:cubicBezTo>
                  <a:cubicBezTo>
                    <a:pt x="154" y="142"/>
                    <a:pt x="395" y="74"/>
                    <a:pt x="296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2" name="Google Shape;65392;p27"/>
            <p:cNvSpPr/>
            <p:nvPr/>
          </p:nvSpPr>
          <p:spPr>
            <a:xfrm>
              <a:off x="8043050" y="1164146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3" name="Google Shape;65393;p27"/>
            <p:cNvSpPr/>
            <p:nvPr/>
          </p:nvSpPr>
          <p:spPr>
            <a:xfrm>
              <a:off x="6818891" y="1157251"/>
              <a:ext cx="65282" cy="12887"/>
            </a:xfrm>
            <a:custGeom>
              <a:avLst/>
              <a:gdLst/>
              <a:ahLst/>
              <a:cxnLst/>
              <a:rect l="l" t="t" r="r" b="b"/>
              <a:pathLst>
                <a:path w="1829" h="428" extrusionOk="0">
                  <a:moveTo>
                    <a:pt x="1129" y="427"/>
                  </a:moveTo>
                  <a:cubicBezTo>
                    <a:pt x="1828" y="1"/>
                    <a:pt x="1" y="307"/>
                    <a:pt x="1129" y="4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4" name="Google Shape;65394;p27"/>
            <p:cNvSpPr/>
            <p:nvPr/>
          </p:nvSpPr>
          <p:spPr>
            <a:xfrm>
              <a:off x="8101477" y="1161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4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3" y="142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5" name="Google Shape;65395;p27"/>
            <p:cNvSpPr/>
            <p:nvPr/>
          </p:nvSpPr>
          <p:spPr>
            <a:xfrm>
              <a:off x="5131452" y="11564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6" name="Google Shape;65396;p27"/>
            <p:cNvSpPr/>
            <p:nvPr/>
          </p:nvSpPr>
          <p:spPr>
            <a:xfrm>
              <a:off x="48255" y="1158426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4" y="143"/>
                    <a:pt x="391" y="74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7" name="Google Shape;65397;p27"/>
            <p:cNvSpPr/>
            <p:nvPr/>
          </p:nvSpPr>
          <p:spPr>
            <a:xfrm>
              <a:off x="1144388" y="1145629"/>
              <a:ext cx="24378" cy="11291"/>
            </a:xfrm>
            <a:custGeom>
              <a:avLst/>
              <a:gdLst/>
              <a:ahLst/>
              <a:cxnLst/>
              <a:rect l="l" t="t" r="r" b="b"/>
              <a:pathLst>
                <a:path w="683" h="375" extrusionOk="0">
                  <a:moveTo>
                    <a:pt x="630" y="362"/>
                  </a:moveTo>
                  <a:cubicBezTo>
                    <a:pt x="682" y="154"/>
                    <a:pt x="584" y="18"/>
                    <a:pt x="245" y="0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8" name="Google Shape;65398;p27"/>
            <p:cNvSpPr/>
            <p:nvPr/>
          </p:nvSpPr>
          <p:spPr>
            <a:xfrm>
              <a:off x="5379332" y="1136476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9" name="Google Shape;65399;p27"/>
            <p:cNvSpPr/>
            <p:nvPr/>
          </p:nvSpPr>
          <p:spPr>
            <a:xfrm>
              <a:off x="4000270" y="1141806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6" y="306"/>
                  </a:moveTo>
                  <a:cubicBezTo>
                    <a:pt x="1114" y="1"/>
                    <a:pt x="0" y="525"/>
                    <a:pt x="646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0" name="Google Shape;65400;p27"/>
            <p:cNvSpPr/>
            <p:nvPr/>
          </p:nvSpPr>
          <p:spPr>
            <a:xfrm>
              <a:off x="852892" y="1137380"/>
              <a:ext cx="43973" cy="18969"/>
            </a:xfrm>
            <a:custGeom>
              <a:avLst/>
              <a:gdLst/>
              <a:ahLst/>
              <a:cxnLst/>
              <a:rect l="l" t="t" r="r" b="b"/>
              <a:pathLst>
                <a:path w="1232" h="630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5"/>
                    <a:pt x="0" y="629"/>
                    <a:pt x="696" y="5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1" name="Google Shape;65401;p27"/>
            <p:cNvSpPr/>
            <p:nvPr/>
          </p:nvSpPr>
          <p:spPr>
            <a:xfrm>
              <a:off x="3104298" y="114749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2" name="Google Shape;65402;p27"/>
            <p:cNvSpPr/>
            <p:nvPr/>
          </p:nvSpPr>
          <p:spPr>
            <a:xfrm>
              <a:off x="709018" y="11474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39" y="1"/>
                    <a:pt x="0" y="69"/>
                    <a:pt x="99" y="117"/>
                  </a:cubicBezTo>
                  <a:cubicBezTo>
                    <a:pt x="152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3" name="Google Shape;65403;p27"/>
            <p:cNvSpPr/>
            <p:nvPr/>
          </p:nvSpPr>
          <p:spPr>
            <a:xfrm>
              <a:off x="3971574" y="11420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4" y="140"/>
                    <a:pt x="393" y="71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4" name="Google Shape;65404;p27"/>
            <p:cNvSpPr/>
            <p:nvPr/>
          </p:nvSpPr>
          <p:spPr>
            <a:xfrm>
              <a:off x="309769" y="114207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1" y="1"/>
                    <a:pt x="1" y="69"/>
                    <a:pt x="101" y="116"/>
                  </a:cubicBezTo>
                  <a:cubicBezTo>
                    <a:pt x="154" y="140"/>
                    <a:pt x="394" y="71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5" name="Google Shape;65405;p27"/>
            <p:cNvSpPr/>
            <p:nvPr/>
          </p:nvSpPr>
          <p:spPr>
            <a:xfrm>
              <a:off x="6029637" y="1139307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6"/>
                  </a:moveTo>
                  <a:cubicBezTo>
                    <a:pt x="153" y="142"/>
                    <a:pt x="394" y="73"/>
                    <a:pt x="294" y="25"/>
                  </a:cubicBezTo>
                  <a:cubicBezTo>
                    <a:pt x="242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6" name="Google Shape;65406;p27"/>
            <p:cNvSpPr/>
            <p:nvPr/>
          </p:nvSpPr>
          <p:spPr>
            <a:xfrm>
              <a:off x="3361386" y="1131087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5"/>
                    <a:pt x="0" y="375"/>
                    <a:pt x="226" y="389"/>
                  </a:cubicBezTo>
                  <a:cubicBezTo>
                    <a:pt x="245" y="157"/>
                    <a:pt x="979" y="261"/>
                    <a:pt x="999" y="28"/>
                  </a:cubicBezTo>
                  <a:cubicBezTo>
                    <a:pt x="393" y="128"/>
                    <a:pt x="487" y="0"/>
                    <a:pt x="34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7" name="Google Shape;65407;p27"/>
            <p:cNvSpPr/>
            <p:nvPr/>
          </p:nvSpPr>
          <p:spPr>
            <a:xfrm>
              <a:off x="635672" y="1131900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2"/>
                  </a:moveTo>
                  <a:cubicBezTo>
                    <a:pt x="672" y="241"/>
                    <a:pt x="887" y="190"/>
                    <a:pt x="803" y="1"/>
                  </a:cubicBezTo>
                  <a:lnTo>
                    <a:pt x="33" y="1"/>
                  </a:lnTo>
                  <a:cubicBezTo>
                    <a:pt x="1" y="228"/>
                    <a:pt x="328" y="284"/>
                    <a:pt x="613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8" name="Google Shape;65408;p27"/>
            <p:cNvSpPr/>
            <p:nvPr/>
          </p:nvSpPr>
          <p:spPr>
            <a:xfrm>
              <a:off x="2199331" y="1130936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5"/>
                  </a:moveTo>
                  <a:cubicBezTo>
                    <a:pt x="913" y="158"/>
                    <a:pt x="104" y="0"/>
                    <a:pt x="0" y="213"/>
                  </a:cubicBezTo>
                  <a:cubicBezTo>
                    <a:pt x="194" y="213"/>
                    <a:pt x="228" y="287"/>
                    <a:pt x="388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9" name="Google Shape;65409;p27"/>
            <p:cNvSpPr/>
            <p:nvPr/>
          </p:nvSpPr>
          <p:spPr>
            <a:xfrm>
              <a:off x="1490384" y="1137319"/>
              <a:ext cx="13813" cy="2830"/>
            </a:xfrm>
            <a:custGeom>
              <a:avLst/>
              <a:gdLst/>
              <a:ahLst/>
              <a:cxnLst/>
              <a:rect l="l" t="t" r="r" b="b"/>
              <a:pathLst>
                <a:path w="387" h="94" extrusionOk="0">
                  <a:moveTo>
                    <a:pt x="0" y="93"/>
                  </a:moveTo>
                  <a:cubicBezTo>
                    <a:pt x="150" y="71"/>
                    <a:pt x="380" y="90"/>
                    <a:pt x="386" y="1"/>
                  </a:cubicBezTo>
                  <a:cubicBezTo>
                    <a:pt x="236" y="22"/>
                    <a:pt x="7" y="3"/>
                    <a:pt x="0" y="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0" name="Google Shape;65410;p27"/>
            <p:cNvSpPr/>
            <p:nvPr/>
          </p:nvSpPr>
          <p:spPr>
            <a:xfrm>
              <a:off x="257267" y="1130304"/>
              <a:ext cx="8995" cy="11412"/>
            </a:xfrm>
            <a:custGeom>
              <a:avLst/>
              <a:gdLst/>
              <a:ahLst/>
              <a:cxnLst/>
              <a:rect l="l" t="t" r="r" b="b"/>
              <a:pathLst>
                <a:path w="252" h="379" extrusionOk="0">
                  <a:moveTo>
                    <a:pt x="29" y="144"/>
                  </a:moveTo>
                  <a:cubicBezTo>
                    <a:pt x="1" y="238"/>
                    <a:pt x="180" y="379"/>
                    <a:pt x="221" y="235"/>
                  </a:cubicBezTo>
                  <a:cubicBezTo>
                    <a:pt x="251" y="138"/>
                    <a:pt x="71" y="0"/>
                    <a:pt x="29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1" name="Google Shape;65411;p27"/>
            <p:cNvSpPr/>
            <p:nvPr/>
          </p:nvSpPr>
          <p:spPr>
            <a:xfrm>
              <a:off x="3248921" y="11338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7"/>
                  </a:moveTo>
                  <a:cubicBezTo>
                    <a:pt x="238" y="1"/>
                    <a:pt x="0" y="70"/>
                    <a:pt x="98" y="118"/>
                  </a:cubicBezTo>
                  <a:cubicBezTo>
                    <a:pt x="153" y="142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2" name="Google Shape;65412;p27"/>
            <p:cNvSpPr/>
            <p:nvPr/>
          </p:nvSpPr>
          <p:spPr>
            <a:xfrm>
              <a:off x="7537118" y="113111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0" y="140"/>
                    <a:pt x="391" y="72"/>
                    <a:pt x="292" y="27"/>
                  </a:cubicBezTo>
                  <a:cubicBezTo>
                    <a:pt x="238" y="1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3" name="Google Shape;65413;p27"/>
            <p:cNvSpPr/>
            <p:nvPr/>
          </p:nvSpPr>
          <p:spPr>
            <a:xfrm>
              <a:off x="5359273" y="1125577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0"/>
                    <a:pt x="1" y="15"/>
                    <a:pt x="174" y="211"/>
                  </a:cubicBezTo>
                  <a:cubicBezTo>
                    <a:pt x="240" y="282"/>
                    <a:pt x="689" y="320"/>
                    <a:pt x="755" y="2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4" name="Google Shape;65414;p27"/>
            <p:cNvSpPr/>
            <p:nvPr/>
          </p:nvSpPr>
          <p:spPr>
            <a:xfrm>
              <a:off x="5288603" y="1118110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9"/>
                  </a:moveTo>
                  <a:cubicBezTo>
                    <a:pt x="335" y="376"/>
                    <a:pt x="681" y="0"/>
                    <a:pt x="35" y="93"/>
                  </a:cubicBezTo>
                  <a:cubicBezTo>
                    <a:pt x="5" y="320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5" name="Google Shape;65415;p27"/>
            <p:cNvSpPr/>
            <p:nvPr/>
          </p:nvSpPr>
          <p:spPr>
            <a:xfrm>
              <a:off x="7674674" y="112566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6" name="Google Shape;65416;p27"/>
            <p:cNvSpPr/>
            <p:nvPr/>
          </p:nvSpPr>
          <p:spPr>
            <a:xfrm>
              <a:off x="8700243" y="112018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7"/>
                  </a:moveTo>
                  <a:cubicBezTo>
                    <a:pt x="153" y="142"/>
                    <a:pt x="396" y="72"/>
                    <a:pt x="293" y="25"/>
                  </a:cubicBezTo>
                  <a:cubicBezTo>
                    <a:pt x="241" y="1"/>
                    <a:pt x="1" y="69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7" name="Google Shape;65417;p27"/>
            <p:cNvSpPr/>
            <p:nvPr/>
          </p:nvSpPr>
          <p:spPr>
            <a:xfrm>
              <a:off x="7110279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0"/>
                    <a:pt x="0" y="71"/>
                    <a:pt x="101" y="116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8" name="Google Shape;65418;p27"/>
            <p:cNvSpPr/>
            <p:nvPr/>
          </p:nvSpPr>
          <p:spPr>
            <a:xfrm>
              <a:off x="1548776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9" y="0"/>
                    <a:pt x="1" y="71"/>
                    <a:pt x="99" y="116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9" name="Google Shape;65419;p27"/>
            <p:cNvSpPr/>
            <p:nvPr/>
          </p:nvSpPr>
          <p:spPr>
            <a:xfrm>
              <a:off x="4429358" y="1109258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0" name="Google Shape;65420;p27"/>
            <p:cNvSpPr/>
            <p:nvPr/>
          </p:nvSpPr>
          <p:spPr>
            <a:xfrm>
              <a:off x="3982032" y="111236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4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1" name="Google Shape;65421;p27"/>
            <p:cNvSpPr/>
            <p:nvPr/>
          </p:nvSpPr>
          <p:spPr>
            <a:xfrm>
              <a:off x="1596924" y="1114678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2" name="Google Shape;65422;p27"/>
            <p:cNvSpPr/>
            <p:nvPr/>
          </p:nvSpPr>
          <p:spPr>
            <a:xfrm>
              <a:off x="526740" y="1106488"/>
              <a:ext cx="29732" cy="11954"/>
            </a:xfrm>
            <a:custGeom>
              <a:avLst/>
              <a:gdLst/>
              <a:ahLst/>
              <a:cxnLst/>
              <a:rect l="l" t="t" r="r" b="b"/>
              <a:pathLst>
                <a:path w="833" h="397" extrusionOk="0">
                  <a:moveTo>
                    <a:pt x="1" y="390"/>
                  </a:moveTo>
                  <a:cubicBezTo>
                    <a:pt x="338" y="397"/>
                    <a:pt x="601" y="370"/>
                    <a:pt x="771" y="299"/>
                  </a:cubicBezTo>
                  <a:cubicBezTo>
                    <a:pt x="832" y="60"/>
                    <a:pt x="503" y="0"/>
                    <a:pt x="1" y="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3" name="Google Shape;65423;p27"/>
            <p:cNvSpPr/>
            <p:nvPr/>
          </p:nvSpPr>
          <p:spPr>
            <a:xfrm>
              <a:off x="8930991" y="110965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6" y="1"/>
                    <a:pt x="1" y="103"/>
                  </a:cubicBezTo>
                  <a:cubicBezTo>
                    <a:pt x="1" y="154"/>
                    <a:pt x="158" y="206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4" name="Google Shape;65424;p27"/>
            <p:cNvSpPr/>
            <p:nvPr/>
          </p:nvSpPr>
          <p:spPr>
            <a:xfrm>
              <a:off x="3341934" y="1104561"/>
              <a:ext cx="41368" cy="13700"/>
            </a:xfrm>
            <a:custGeom>
              <a:avLst/>
              <a:gdLst/>
              <a:ahLst/>
              <a:cxnLst/>
              <a:rect l="l" t="t" r="r" b="b"/>
              <a:pathLst>
                <a:path w="1159" h="455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8"/>
                    <a:pt x="151" y="282"/>
                    <a:pt x="1" y="363"/>
                  </a:cubicBezTo>
                  <a:cubicBezTo>
                    <a:pt x="839" y="454"/>
                    <a:pt x="860" y="163"/>
                    <a:pt x="1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5" name="Google Shape;65425;p27"/>
            <p:cNvSpPr/>
            <p:nvPr/>
          </p:nvSpPr>
          <p:spPr>
            <a:xfrm>
              <a:off x="1978220" y="11100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2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6" name="Google Shape;65426;p27"/>
            <p:cNvSpPr/>
            <p:nvPr/>
          </p:nvSpPr>
          <p:spPr>
            <a:xfrm>
              <a:off x="1904267" y="1099082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4"/>
                    <a:pt x="877" y="35"/>
                    <a:pt x="361" y="1"/>
                  </a:cubicBezTo>
                  <a:cubicBezTo>
                    <a:pt x="1" y="173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7" name="Google Shape;65427;p27"/>
            <p:cNvSpPr/>
            <p:nvPr/>
          </p:nvSpPr>
          <p:spPr>
            <a:xfrm>
              <a:off x="4565129" y="1101852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8" name="Google Shape;65428;p27"/>
            <p:cNvSpPr/>
            <p:nvPr/>
          </p:nvSpPr>
          <p:spPr>
            <a:xfrm>
              <a:off x="1813931" y="110721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3" y="5"/>
                    <a:pt x="1" y="92"/>
                  </a:cubicBezTo>
                  <a:cubicBezTo>
                    <a:pt x="149" y="73"/>
                    <a:pt x="379" y="91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9" name="Google Shape;65429;p27"/>
            <p:cNvSpPr/>
            <p:nvPr/>
          </p:nvSpPr>
          <p:spPr>
            <a:xfrm>
              <a:off x="1057121" y="10948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4" y="413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3"/>
                  </a:lnTo>
                  <a:cubicBezTo>
                    <a:pt x="93" y="0"/>
                    <a:pt x="1" y="451"/>
                    <a:pt x="374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0" name="Google Shape;65430;p27"/>
            <p:cNvSpPr/>
            <p:nvPr/>
          </p:nvSpPr>
          <p:spPr>
            <a:xfrm>
              <a:off x="6993281" y="1101099"/>
              <a:ext cx="14027" cy="4185"/>
            </a:xfrm>
            <a:custGeom>
              <a:avLst/>
              <a:gdLst/>
              <a:ahLst/>
              <a:cxnLst/>
              <a:rect l="l" t="t" r="r" b="b"/>
              <a:pathLst>
                <a:path w="393" h="139" extrusionOk="0">
                  <a:moveTo>
                    <a:pt x="292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3" y="139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1" name="Google Shape;65431;p27"/>
            <p:cNvSpPr/>
            <p:nvPr/>
          </p:nvSpPr>
          <p:spPr>
            <a:xfrm>
              <a:off x="6894593" y="1091615"/>
              <a:ext cx="65282" cy="12977"/>
            </a:xfrm>
            <a:custGeom>
              <a:avLst/>
              <a:gdLst/>
              <a:ahLst/>
              <a:cxnLst/>
              <a:rect l="l" t="t" r="r" b="b"/>
              <a:pathLst>
                <a:path w="1829" h="431" extrusionOk="0">
                  <a:moveTo>
                    <a:pt x="1130" y="430"/>
                  </a:moveTo>
                  <a:cubicBezTo>
                    <a:pt x="1828" y="1"/>
                    <a:pt x="1" y="309"/>
                    <a:pt x="1130" y="4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2" name="Google Shape;65432;p27"/>
            <p:cNvSpPr/>
            <p:nvPr/>
          </p:nvSpPr>
          <p:spPr>
            <a:xfrm>
              <a:off x="5798390" y="109634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7"/>
                    <a:pt x="600" y="0"/>
                  </a:cubicBezTo>
                  <a:lnTo>
                    <a:pt x="215" y="0"/>
                  </a:lnTo>
                  <a:cubicBezTo>
                    <a:pt x="1" y="131"/>
                    <a:pt x="10" y="222"/>
                    <a:pt x="407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3" name="Google Shape;65433;p27"/>
            <p:cNvSpPr/>
            <p:nvPr/>
          </p:nvSpPr>
          <p:spPr>
            <a:xfrm>
              <a:off x="120638" y="1095348"/>
              <a:ext cx="32623" cy="9274"/>
            </a:xfrm>
            <a:custGeom>
              <a:avLst/>
              <a:gdLst/>
              <a:ahLst/>
              <a:cxnLst/>
              <a:rect l="l" t="t" r="r" b="b"/>
              <a:pathLst>
                <a:path w="914" h="308" extrusionOk="0">
                  <a:moveTo>
                    <a:pt x="0" y="216"/>
                  </a:moveTo>
                  <a:cubicBezTo>
                    <a:pt x="192" y="216"/>
                    <a:pt x="230" y="289"/>
                    <a:pt x="388" y="307"/>
                  </a:cubicBezTo>
                  <a:cubicBezTo>
                    <a:pt x="914" y="159"/>
                    <a:pt x="103" y="1"/>
                    <a:pt x="0" y="2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4" name="Google Shape;65434;p27"/>
            <p:cNvSpPr/>
            <p:nvPr/>
          </p:nvSpPr>
          <p:spPr>
            <a:xfrm>
              <a:off x="7172240" y="1098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5" name="Google Shape;65435;p27"/>
            <p:cNvSpPr/>
            <p:nvPr/>
          </p:nvSpPr>
          <p:spPr>
            <a:xfrm>
              <a:off x="5912675" y="109832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6" name="Google Shape;65436;p27"/>
            <p:cNvSpPr/>
            <p:nvPr/>
          </p:nvSpPr>
          <p:spPr>
            <a:xfrm>
              <a:off x="2491755" y="10983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7" name="Google Shape;65437;p27"/>
            <p:cNvSpPr/>
            <p:nvPr/>
          </p:nvSpPr>
          <p:spPr>
            <a:xfrm>
              <a:off x="7014982" y="1087129"/>
              <a:ext cx="39869" cy="15838"/>
            </a:xfrm>
            <a:custGeom>
              <a:avLst/>
              <a:gdLst/>
              <a:ahLst/>
              <a:cxnLst/>
              <a:rect l="l" t="t" r="r" b="b"/>
              <a:pathLst>
                <a:path w="1117" h="526" extrusionOk="0">
                  <a:moveTo>
                    <a:pt x="648" y="306"/>
                  </a:moveTo>
                  <a:cubicBezTo>
                    <a:pt x="1117" y="1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8" name="Google Shape;65438;p27"/>
            <p:cNvSpPr/>
            <p:nvPr/>
          </p:nvSpPr>
          <p:spPr>
            <a:xfrm>
              <a:off x="4849272" y="1092879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7" y="24"/>
                    <a:pt x="47" y="0"/>
                    <a:pt x="0" y="115"/>
                  </a:cubicBezTo>
                  <a:cubicBezTo>
                    <a:pt x="221" y="105"/>
                    <a:pt x="301" y="247"/>
                    <a:pt x="388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9" name="Google Shape;65439;p27"/>
            <p:cNvSpPr/>
            <p:nvPr/>
          </p:nvSpPr>
          <p:spPr>
            <a:xfrm>
              <a:off x="4591113" y="109555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100" y="118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0" name="Google Shape;65440;p27"/>
            <p:cNvSpPr/>
            <p:nvPr/>
          </p:nvSpPr>
          <p:spPr>
            <a:xfrm>
              <a:off x="196377" y="1096342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1" name="Google Shape;65441;p27"/>
            <p:cNvSpPr/>
            <p:nvPr/>
          </p:nvSpPr>
          <p:spPr>
            <a:xfrm>
              <a:off x="7298910" y="108812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3"/>
                  </a:moveTo>
                  <a:cubicBezTo>
                    <a:pt x="418" y="157"/>
                    <a:pt x="656" y="145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2"/>
                    <a:pt x="409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2" name="Google Shape;65442;p27"/>
            <p:cNvSpPr/>
            <p:nvPr/>
          </p:nvSpPr>
          <p:spPr>
            <a:xfrm>
              <a:off x="2147578" y="109284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3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3" name="Google Shape;65443;p27"/>
            <p:cNvSpPr/>
            <p:nvPr/>
          </p:nvSpPr>
          <p:spPr>
            <a:xfrm>
              <a:off x="1810290" y="109007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0" y="1"/>
                    <a:pt x="1" y="71"/>
                    <a:pt x="103" y="117"/>
                  </a:cubicBezTo>
                  <a:cubicBezTo>
                    <a:pt x="155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4" name="Google Shape;65444;p27"/>
            <p:cNvSpPr/>
            <p:nvPr/>
          </p:nvSpPr>
          <p:spPr>
            <a:xfrm>
              <a:off x="1455942" y="1086918"/>
              <a:ext cx="13813" cy="7377"/>
            </a:xfrm>
            <a:custGeom>
              <a:avLst/>
              <a:gdLst/>
              <a:ahLst/>
              <a:cxnLst/>
              <a:rect l="l" t="t" r="r" b="b"/>
              <a:pathLst>
                <a:path w="387" h="245" extrusionOk="0">
                  <a:moveTo>
                    <a:pt x="387" y="132"/>
                  </a:moveTo>
                  <a:cubicBezTo>
                    <a:pt x="171" y="140"/>
                    <a:pt x="87" y="0"/>
                    <a:pt x="0" y="132"/>
                  </a:cubicBezTo>
                  <a:cubicBezTo>
                    <a:pt x="2" y="223"/>
                    <a:pt x="340" y="244"/>
                    <a:pt x="387" y="1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5" name="Google Shape;65445;p27"/>
            <p:cNvSpPr/>
            <p:nvPr/>
          </p:nvSpPr>
          <p:spPr>
            <a:xfrm>
              <a:off x="4284913" y="108538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6" name="Google Shape;65446;p27"/>
            <p:cNvSpPr/>
            <p:nvPr/>
          </p:nvSpPr>
          <p:spPr>
            <a:xfrm>
              <a:off x="1524791" y="1085382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7" name="Google Shape;65447;p27"/>
            <p:cNvSpPr/>
            <p:nvPr/>
          </p:nvSpPr>
          <p:spPr>
            <a:xfrm>
              <a:off x="7932869" y="1084931"/>
              <a:ext cx="20702" cy="3734"/>
            </a:xfrm>
            <a:custGeom>
              <a:avLst/>
              <a:gdLst/>
              <a:ahLst/>
              <a:cxnLst/>
              <a:rect l="l" t="t" r="r" b="b"/>
              <a:pathLst>
                <a:path w="580" h="124" extrusionOk="0">
                  <a:moveTo>
                    <a:pt x="580" y="15"/>
                  </a:moveTo>
                  <a:cubicBezTo>
                    <a:pt x="353" y="29"/>
                    <a:pt x="34" y="1"/>
                    <a:pt x="0" y="107"/>
                  </a:cubicBezTo>
                  <a:cubicBezTo>
                    <a:pt x="229" y="93"/>
                    <a:pt x="549" y="123"/>
                    <a:pt x="580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8" name="Google Shape;65448;p27"/>
            <p:cNvSpPr/>
            <p:nvPr/>
          </p:nvSpPr>
          <p:spPr>
            <a:xfrm>
              <a:off x="4470689" y="108228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3"/>
                  </a:moveTo>
                  <a:cubicBezTo>
                    <a:pt x="0" y="154"/>
                    <a:pt x="157" y="206"/>
                    <a:pt x="193" y="103"/>
                  </a:cubicBezTo>
                  <a:cubicBezTo>
                    <a:pt x="196" y="55"/>
                    <a:pt x="41" y="0"/>
                    <a:pt x="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9" name="Google Shape;65449;p27"/>
            <p:cNvSpPr/>
            <p:nvPr/>
          </p:nvSpPr>
          <p:spPr>
            <a:xfrm>
              <a:off x="630032" y="1078698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7" y="132"/>
                  </a:moveTo>
                  <a:cubicBezTo>
                    <a:pt x="168" y="143"/>
                    <a:pt x="86" y="0"/>
                    <a:pt x="1" y="132"/>
                  </a:cubicBezTo>
                  <a:cubicBezTo>
                    <a:pt x="2" y="223"/>
                    <a:pt x="336" y="247"/>
                    <a:pt x="387" y="1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0" name="Google Shape;65450;p27"/>
            <p:cNvSpPr/>
            <p:nvPr/>
          </p:nvSpPr>
          <p:spPr>
            <a:xfrm>
              <a:off x="1180579" y="1076892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2"/>
                    <a:pt x="156" y="204"/>
                    <a:pt x="197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1" name="Google Shape;65451;p27"/>
            <p:cNvSpPr/>
            <p:nvPr/>
          </p:nvSpPr>
          <p:spPr>
            <a:xfrm>
              <a:off x="3534563" y="107412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6"/>
                    <a:pt x="196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2" name="Google Shape;65452;p27"/>
            <p:cNvSpPr/>
            <p:nvPr/>
          </p:nvSpPr>
          <p:spPr>
            <a:xfrm>
              <a:off x="7533763" y="107111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1"/>
                  </a:moveTo>
                  <a:cubicBezTo>
                    <a:pt x="342" y="0"/>
                    <a:pt x="171" y="56"/>
                    <a:pt x="1" y="111"/>
                  </a:cubicBezTo>
                  <a:cubicBezTo>
                    <a:pt x="1" y="204"/>
                    <a:pt x="336" y="226"/>
                    <a:pt x="386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3" name="Google Shape;65453;p27"/>
            <p:cNvSpPr/>
            <p:nvPr/>
          </p:nvSpPr>
          <p:spPr>
            <a:xfrm>
              <a:off x="4222952" y="10717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4" name="Google Shape;65454;p27"/>
            <p:cNvSpPr/>
            <p:nvPr/>
          </p:nvSpPr>
          <p:spPr>
            <a:xfrm>
              <a:off x="2780823" y="107370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8"/>
                  </a:moveTo>
                  <a:cubicBezTo>
                    <a:pt x="154" y="141"/>
                    <a:pt x="392" y="74"/>
                    <a:pt x="294" y="25"/>
                  </a:cubicBezTo>
                  <a:cubicBezTo>
                    <a:pt x="240" y="0"/>
                    <a:pt x="0" y="70"/>
                    <a:pt x="101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5" name="Google Shape;65455;p27"/>
            <p:cNvSpPr/>
            <p:nvPr/>
          </p:nvSpPr>
          <p:spPr>
            <a:xfrm>
              <a:off x="2502248" y="107138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" y="102"/>
                  </a:moveTo>
                  <a:cubicBezTo>
                    <a:pt x="1" y="152"/>
                    <a:pt x="155" y="205"/>
                    <a:pt x="191" y="102"/>
                  </a:cubicBezTo>
                  <a:cubicBezTo>
                    <a:pt x="191" y="53"/>
                    <a:pt x="35" y="0"/>
                    <a:pt x="1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6" name="Google Shape;65456;p27"/>
            <p:cNvSpPr/>
            <p:nvPr/>
          </p:nvSpPr>
          <p:spPr>
            <a:xfrm>
              <a:off x="1868896" y="107135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3"/>
                  </a:moveTo>
                  <a:cubicBezTo>
                    <a:pt x="197" y="54"/>
                    <a:pt x="40" y="0"/>
                    <a:pt x="4" y="103"/>
                  </a:cubicBezTo>
                  <a:cubicBezTo>
                    <a:pt x="1" y="153"/>
                    <a:pt x="158" y="206"/>
                    <a:pt x="197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7" name="Google Shape;65457;p27"/>
            <p:cNvSpPr/>
            <p:nvPr/>
          </p:nvSpPr>
          <p:spPr>
            <a:xfrm>
              <a:off x="512999" y="1074453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0"/>
                  </a:moveTo>
                  <a:cubicBezTo>
                    <a:pt x="236" y="20"/>
                    <a:pt x="5" y="3"/>
                    <a:pt x="1" y="93"/>
                  </a:cubicBezTo>
                  <a:cubicBezTo>
                    <a:pt x="150" y="73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8" name="Google Shape;65458;p27"/>
            <p:cNvSpPr/>
            <p:nvPr/>
          </p:nvSpPr>
          <p:spPr>
            <a:xfrm>
              <a:off x="6666451" y="1065721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3"/>
                    <a:pt x="1" y="110"/>
                  </a:cubicBezTo>
                  <a:cubicBezTo>
                    <a:pt x="2" y="200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9" name="Google Shape;65459;p27"/>
            <p:cNvSpPr/>
            <p:nvPr/>
          </p:nvSpPr>
          <p:spPr>
            <a:xfrm>
              <a:off x="6112264" y="1068281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0" y="25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3" y="140"/>
                    <a:pt x="392" y="71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0" name="Google Shape;65460;p27"/>
            <p:cNvSpPr/>
            <p:nvPr/>
          </p:nvSpPr>
          <p:spPr>
            <a:xfrm>
              <a:off x="4993931" y="1063523"/>
              <a:ext cx="20595" cy="8943"/>
            </a:xfrm>
            <a:custGeom>
              <a:avLst/>
              <a:gdLst/>
              <a:ahLst/>
              <a:cxnLst/>
              <a:rect l="l" t="t" r="r" b="b"/>
              <a:pathLst>
                <a:path w="577" h="297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7"/>
                    <a:pt x="0" y="182"/>
                  </a:cubicBezTo>
                  <a:cubicBezTo>
                    <a:pt x="243" y="186"/>
                    <a:pt x="265" y="297"/>
                    <a:pt x="576" y="2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1" name="Google Shape;65461;p27"/>
            <p:cNvSpPr/>
            <p:nvPr/>
          </p:nvSpPr>
          <p:spPr>
            <a:xfrm>
              <a:off x="2767438" y="1063162"/>
              <a:ext cx="23878" cy="5902"/>
            </a:xfrm>
            <a:custGeom>
              <a:avLst/>
              <a:gdLst/>
              <a:ahLst/>
              <a:cxnLst/>
              <a:rect l="l" t="t" r="r" b="b"/>
              <a:pathLst>
                <a:path w="669" h="196" extrusionOk="0">
                  <a:moveTo>
                    <a:pt x="476" y="195"/>
                  </a:moveTo>
                  <a:cubicBezTo>
                    <a:pt x="472" y="104"/>
                    <a:pt x="632" y="87"/>
                    <a:pt x="669" y="14"/>
                  </a:cubicBezTo>
                  <a:cubicBezTo>
                    <a:pt x="365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2" name="Google Shape;65462;p27"/>
            <p:cNvSpPr/>
            <p:nvPr/>
          </p:nvSpPr>
          <p:spPr>
            <a:xfrm>
              <a:off x="6883136" y="106277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5"/>
                  </a:moveTo>
                  <a:cubicBezTo>
                    <a:pt x="238" y="1"/>
                    <a:pt x="1" y="70"/>
                    <a:pt x="100" y="115"/>
                  </a:cubicBezTo>
                  <a:cubicBezTo>
                    <a:pt x="154" y="143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3" name="Google Shape;65463;p27"/>
            <p:cNvSpPr/>
            <p:nvPr/>
          </p:nvSpPr>
          <p:spPr>
            <a:xfrm>
              <a:off x="4460659" y="1052594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5"/>
                    <a:pt x="700" y="259"/>
                    <a:pt x="859" y="0"/>
                  </a:cubicBezTo>
                  <a:cubicBezTo>
                    <a:pt x="1" y="40"/>
                    <a:pt x="576" y="192"/>
                    <a:pt x="284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4" name="Google Shape;65464;p27"/>
            <p:cNvSpPr/>
            <p:nvPr/>
          </p:nvSpPr>
          <p:spPr>
            <a:xfrm>
              <a:off x="2498572" y="10627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6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5" name="Google Shape;65465;p27"/>
            <p:cNvSpPr/>
            <p:nvPr/>
          </p:nvSpPr>
          <p:spPr>
            <a:xfrm>
              <a:off x="1865363" y="106277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3" y="117"/>
                  </a:moveTo>
                  <a:cubicBezTo>
                    <a:pt x="153" y="143"/>
                    <a:pt x="395" y="74"/>
                    <a:pt x="296" y="27"/>
                  </a:cubicBezTo>
                  <a:cubicBezTo>
                    <a:pt x="237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6" name="Google Shape;65466;p27"/>
            <p:cNvSpPr/>
            <p:nvPr/>
          </p:nvSpPr>
          <p:spPr>
            <a:xfrm>
              <a:off x="170750" y="1050185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0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7" name="Google Shape;65467;p27"/>
            <p:cNvSpPr/>
            <p:nvPr/>
          </p:nvSpPr>
          <p:spPr>
            <a:xfrm>
              <a:off x="8576393" y="105732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8" name="Google Shape;65468;p27"/>
            <p:cNvSpPr/>
            <p:nvPr/>
          </p:nvSpPr>
          <p:spPr>
            <a:xfrm>
              <a:off x="7086330" y="1058044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1"/>
                    <a:pt x="380" y="88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9" name="Google Shape;65469;p27"/>
            <p:cNvSpPr/>
            <p:nvPr/>
          </p:nvSpPr>
          <p:spPr>
            <a:xfrm>
              <a:off x="4215171" y="1049854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3"/>
                    <a:pt x="219" y="213"/>
                    <a:pt x="604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0" name="Google Shape;65470;p27"/>
            <p:cNvSpPr/>
            <p:nvPr/>
          </p:nvSpPr>
          <p:spPr>
            <a:xfrm>
              <a:off x="3049297" y="1051811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6"/>
                  </a:moveTo>
                  <a:cubicBezTo>
                    <a:pt x="240" y="0"/>
                    <a:pt x="1" y="71"/>
                    <a:pt x="100" y="117"/>
                  </a:cubicBezTo>
                  <a:cubicBezTo>
                    <a:pt x="151" y="143"/>
                    <a:pt x="390" y="75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1" name="Google Shape;65471;p27"/>
            <p:cNvSpPr/>
            <p:nvPr/>
          </p:nvSpPr>
          <p:spPr>
            <a:xfrm>
              <a:off x="1383487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1" y="0"/>
                    <a:pt x="1" y="71"/>
                    <a:pt x="101" y="117"/>
                  </a:cubicBezTo>
                  <a:cubicBezTo>
                    <a:pt x="157" y="143"/>
                    <a:pt x="394" y="75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2" name="Google Shape;65472;p27"/>
            <p:cNvSpPr/>
            <p:nvPr/>
          </p:nvSpPr>
          <p:spPr>
            <a:xfrm>
              <a:off x="254768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3" name="Google Shape;65473;p27"/>
            <p:cNvSpPr/>
            <p:nvPr/>
          </p:nvSpPr>
          <p:spPr>
            <a:xfrm>
              <a:off x="4529188" y="104913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4"/>
                  </a:moveTo>
                  <a:cubicBezTo>
                    <a:pt x="237" y="1"/>
                    <a:pt x="1" y="68"/>
                    <a:pt x="99" y="115"/>
                  </a:cubicBezTo>
                  <a:cubicBezTo>
                    <a:pt x="151" y="140"/>
                    <a:pt x="391" y="72"/>
                    <a:pt x="290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4" name="Google Shape;65474;p27"/>
            <p:cNvSpPr/>
            <p:nvPr/>
          </p:nvSpPr>
          <p:spPr>
            <a:xfrm>
              <a:off x="2144259" y="1043501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1"/>
                  </a:moveTo>
                  <a:cubicBezTo>
                    <a:pt x="258" y="329"/>
                    <a:pt x="717" y="331"/>
                    <a:pt x="773" y="122"/>
                  </a:cubicBezTo>
                  <a:cubicBezTo>
                    <a:pt x="516" y="2"/>
                    <a:pt x="54" y="1"/>
                    <a:pt x="0" y="2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5" name="Google Shape;65475;p27"/>
            <p:cNvSpPr/>
            <p:nvPr/>
          </p:nvSpPr>
          <p:spPr>
            <a:xfrm>
              <a:off x="8442263" y="1043863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0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6" name="Google Shape;65476;p27"/>
            <p:cNvSpPr/>
            <p:nvPr/>
          </p:nvSpPr>
          <p:spPr>
            <a:xfrm>
              <a:off x="7747093" y="104401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4"/>
                    <a:pt x="155" y="206"/>
                    <a:pt x="194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7" name="Google Shape;65477;p27"/>
            <p:cNvSpPr/>
            <p:nvPr/>
          </p:nvSpPr>
          <p:spPr>
            <a:xfrm>
              <a:off x="4587758" y="104434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8" name="Google Shape;65478;p27"/>
            <p:cNvSpPr/>
            <p:nvPr/>
          </p:nvSpPr>
          <p:spPr>
            <a:xfrm>
              <a:off x="1383487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9" name="Google Shape;65479;p27"/>
            <p:cNvSpPr/>
            <p:nvPr/>
          </p:nvSpPr>
          <p:spPr>
            <a:xfrm>
              <a:off x="1352685" y="1044224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78" y="4"/>
                  </a:moveTo>
                  <a:cubicBezTo>
                    <a:pt x="246" y="0"/>
                    <a:pt x="86" y="75"/>
                    <a:pt x="1" y="187"/>
                  </a:cubicBezTo>
                  <a:cubicBezTo>
                    <a:pt x="304" y="179"/>
                    <a:pt x="669" y="199"/>
                    <a:pt x="578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0" name="Google Shape;65480;p27"/>
            <p:cNvSpPr/>
            <p:nvPr/>
          </p:nvSpPr>
          <p:spPr>
            <a:xfrm>
              <a:off x="172142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2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1" name="Google Shape;65481;p27"/>
            <p:cNvSpPr/>
            <p:nvPr/>
          </p:nvSpPr>
          <p:spPr>
            <a:xfrm>
              <a:off x="8593739" y="1038172"/>
              <a:ext cx="27555" cy="10117"/>
            </a:xfrm>
            <a:custGeom>
              <a:avLst/>
              <a:gdLst/>
              <a:ahLst/>
              <a:cxnLst/>
              <a:rect l="l" t="t" r="r" b="b"/>
              <a:pathLst>
                <a:path w="772" h="336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5"/>
                    <a:pt x="367" y="336"/>
                    <a:pt x="772" y="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2" name="Google Shape;65482;p27"/>
            <p:cNvSpPr/>
            <p:nvPr/>
          </p:nvSpPr>
          <p:spPr>
            <a:xfrm>
              <a:off x="7967347" y="10412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2"/>
                  </a:moveTo>
                  <a:cubicBezTo>
                    <a:pt x="193" y="53"/>
                    <a:pt x="38" y="1"/>
                    <a:pt x="0" y="102"/>
                  </a:cubicBezTo>
                  <a:cubicBezTo>
                    <a:pt x="0" y="155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3" name="Google Shape;65483;p27"/>
            <p:cNvSpPr/>
            <p:nvPr/>
          </p:nvSpPr>
          <p:spPr>
            <a:xfrm>
              <a:off x="7664395" y="1033445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69"/>
                    <a:pt x="232" y="378"/>
                    <a:pt x="197" y="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4" name="Google Shape;65484;p27"/>
            <p:cNvSpPr/>
            <p:nvPr/>
          </p:nvSpPr>
          <p:spPr>
            <a:xfrm>
              <a:off x="7595581" y="10385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4"/>
                  </a:moveTo>
                  <a:cubicBezTo>
                    <a:pt x="197" y="53"/>
                    <a:pt x="39" y="0"/>
                    <a:pt x="1" y="104"/>
                  </a:cubicBezTo>
                  <a:cubicBezTo>
                    <a:pt x="4" y="153"/>
                    <a:pt x="160" y="205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5" name="Google Shape;65485;p27"/>
            <p:cNvSpPr/>
            <p:nvPr/>
          </p:nvSpPr>
          <p:spPr>
            <a:xfrm>
              <a:off x="4274669" y="1031639"/>
              <a:ext cx="58821" cy="12737"/>
            </a:xfrm>
            <a:custGeom>
              <a:avLst/>
              <a:gdLst/>
              <a:ahLst/>
              <a:cxnLst/>
              <a:rect l="l" t="t" r="r" b="b"/>
              <a:pathLst>
                <a:path w="1648" h="423" extrusionOk="0">
                  <a:moveTo>
                    <a:pt x="673" y="422"/>
                  </a:moveTo>
                  <a:cubicBezTo>
                    <a:pt x="1648" y="59"/>
                    <a:pt x="1" y="1"/>
                    <a:pt x="673" y="4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6" name="Google Shape;65486;p27"/>
            <p:cNvSpPr/>
            <p:nvPr/>
          </p:nvSpPr>
          <p:spPr>
            <a:xfrm>
              <a:off x="4615241" y="103895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7" name="Google Shape;65487;p27"/>
            <p:cNvSpPr/>
            <p:nvPr/>
          </p:nvSpPr>
          <p:spPr>
            <a:xfrm>
              <a:off x="4078435" y="103621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8" name="Google Shape;65488;p27"/>
            <p:cNvSpPr/>
            <p:nvPr/>
          </p:nvSpPr>
          <p:spPr>
            <a:xfrm>
              <a:off x="3059719" y="1035854"/>
              <a:ext cx="6924" cy="6173"/>
            </a:xfrm>
            <a:custGeom>
              <a:avLst/>
              <a:gdLst/>
              <a:ahLst/>
              <a:cxnLst/>
              <a:rect l="l" t="t" r="r" b="b"/>
              <a:pathLst>
                <a:path w="194" h="205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2"/>
                    <a:pt x="158" y="204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9" name="Google Shape;65489;p27"/>
            <p:cNvSpPr/>
            <p:nvPr/>
          </p:nvSpPr>
          <p:spPr>
            <a:xfrm>
              <a:off x="1352649" y="103311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0" name="Google Shape;65490;p27"/>
            <p:cNvSpPr/>
            <p:nvPr/>
          </p:nvSpPr>
          <p:spPr>
            <a:xfrm>
              <a:off x="8786439" y="1024653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0"/>
                    <a:pt x="0" y="2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1" name="Google Shape;65491;p27"/>
            <p:cNvSpPr/>
            <p:nvPr/>
          </p:nvSpPr>
          <p:spPr>
            <a:xfrm>
              <a:off x="6508158" y="10303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7"/>
                    <a:pt x="191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2" name="Google Shape;65492;p27"/>
            <p:cNvSpPr/>
            <p:nvPr/>
          </p:nvSpPr>
          <p:spPr>
            <a:xfrm>
              <a:off x="8755352" y="10299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7"/>
                  </a:moveTo>
                  <a:cubicBezTo>
                    <a:pt x="153" y="140"/>
                    <a:pt x="392" y="74"/>
                    <a:pt x="293" y="27"/>
                  </a:cubicBezTo>
                  <a:cubicBezTo>
                    <a:pt x="241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3" name="Google Shape;65493;p27"/>
            <p:cNvSpPr/>
            <p:nvPr/>
          </p:nvSpPr>
          <p:spPr>
            <a:xfrm>
              <a:off x="2188838" y="102992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4" name="Google Shape;65494;p27"/>
            <p:cNvSpPr/>
            <p:nvPr/>
          </p:nvSpPr>
          <p:spPr>
            <a:xfrm>
              <a:off x="1111837" y="103070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5" y="2"/>
                    <a:pt x="0" y="90"/>
                  </a:cubicBezTo>
                  <a:cubicBezTo>
                    <a:pt x="150" y="72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5" name="Google Shape;65495;p27"/>
            <p:cNvSpPr/>
            <p:nvPr/>
          </p:nvSpPr>
          <p:spPr>
            <a:xfrm>
              <a:off x="798462" y="10299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5" y="140"/>
                    <a:pt x="393" y="74"/>
                    <a:pt x="294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6" name="Google Shape;65496;p27"/>
            <p:cNvSpPr/>
            <p:nvPr/>
          </p:nvSpPr>
          <p:spPr>
            <a:xfrm>
              <a:off x="8889624" y="1022335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82" y="6"/>
                  </a:moveTo>
                  <a:cubicBezTo>
                    <a:pt x="249" y="0"/>
                    <a:pt x="88" y="76"/>
                    <a:pt x="1" y="187"/>
                  </a:cubicBezTo>
                  <a:cubicBezTo>
                    <a:pt x="305" y="181"/>
                    <a:pt x="670" y="200"/>
                    <a:pt x="582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7" name="Google Shape;65497;p27"/>
            <p:cNvSpPr/>
            <p:nvPr/>
          </p:nvSpPr>
          <p:spPr>
            <a:xfrm>
              <a:off x="8769521" y="1022215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2"/>
                    <a:pt x="630" y="85"/>
                    <a:pt x="669" y="11"/>
                  </a:cubicBezTo>
                  <a:cubicBezTo>
                    <a:pt x="363" y="21"/>
                    <a:pt x="1" y="0"/>
                    <a:pt x="88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8" name="Google Shape;65498;p27"/>
            <p:cNvSpPr/>
            <p:nvPr/>
          </p:nvSpPr>
          <p:spPr>
            <a:xfrm>
              <a:off x="2894501" y="1017036"/>
              <a:ext cx="13813" cy="10960"/>
            </a:xfrm>
            <a:custGeom>
              <a:avLst/>
              <a:gdLst/>
              <a:ahLst/>
              <a:cxnLst/>
              <a:rect l="l" t="t" r="r" b="b"/>
              <a:pathLst>
                <a:path w="387" h="364" extrusionOk="0">
                  <a:moveTo>
                    <a:pt x="387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387" y="3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9" name="Google Shape;65499;p27"/>
            <p:cNvSpPr/>
            <p:nvPr/>
          </p:nvSpPr>
          <p:spPr>
            <a:xfrm>
              <a:off x="6738584" y="102173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0" y="70"/>
                    <a:pt x="98" y="117"/>
                  </a:cubicBezTo>
                  <a:cubicBezTo>
                    <a:pt x="154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0" name="Google Shape;65500;p27"/>
            <p:cNvSpPr/>
            <p:nvPr/>
          </p:nvSpPr>
          <p:spPr>
            <a:xfrm>
              <a:off x="8222008" y="101977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89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1" name="Google Shape;65501;p27"/>
            <p:cNvSpPr/>
            <p:nvPr/>
          </p:nvSpPr>
          <p:spPr>
            <a:xfrm>
              <a:off x="6521935" y="1019294"/>
              <a:ext cx="20666" cy="3734"/>
            </a:xfrm>
            <a:custGeom>
              <a:avLst/>
              <a:gdLst/>
              <a:ahLst/>
              <a:cxnLst/>
              <a:rect l="l" t="t" r="r" b="b"/>
              <a:pathLst>
                <a:path w="579" h="124" extrusionOk="0">
                  <a:moveTo>
                    <a:pt x="579" y="17"/>
                  </a:moveTo>
                  <a:cubicBezTo>
                    <a:pt x="352" y="30"/>
                    <a:pt x="31" y="1"/>
                    <a:pt x="1" y="108"/>
                  </a:cubicBezTo>
                  <a:cubicBezTo>
                    <a:pt x="226" y="94"/>
                    <a:pt x="547" y="124"/>
                    <a:pt x="579" y="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2" name="Google Shape;65502;p27"/>
            <p:cNvSpPr/>
            <p:nvPr/>
          </p:nvSpPr>
          <p:spPr>
            <a:xfrm>
              <a:off x="8841547" y="10138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6"/>
                    <a:pt x="153" y="208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3" name="Google Shape;65503;p27"/>
            <p:cNvSpPr/>
            <p:nvPr/>
          </p:nvSpPr>
          <p:spPr>
            <a:xfrm>
              <a:off x="8689143" y="1014266"/>
              <a:ext cx="21523" cy="6474"/>
            </a:xfrm>
            <a:custGeom>
              <a:avLst/>
              <a:gdLst/>
              <a:ahLst/>
              <a:cxnLst/>
              <a:rect l="l" t="t" r="r" b="b"/>
              <a:pathLst>
                <a:path w="603" h="215" extrusionOk="0">
                  <a:moveTo>
                    <a:pt x="603" y="184"/>
                  </a:moveTo>
                  <a:lnTo>
                    <a:pt x="603" y="1"/>
                  </a:lnTo>
                  <a:lnTo>
                    <a:pt x="27" y="1"/>
                  </a:lnTo>
                  <a:cubicBezTo>
                    <a:pt x="1" y="164"/>
                    <a:pt x="219" y="215"/>
                    <a:pt x="603" y="1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4" name="Google Shape;65504;p27"/>
            <p:cNvSpPr/>
            <p:nvPr/>
          </p:nvSpPr>
          <p:spPr>
            <a:xfrm>
              <a:off x="1398585" y="1001199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6"/>
                  </a:moveTo>
                  <a:cubicBezTo>
                    <a:pt x="1040" y="0"/>
                    <a:pt x="1" y="490"/>
                    <a:pt x="837" y="5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5" name="Google Shape;65505;p27"/>
            <p:cNvSpPr/>
            <p:nvPr/>
          </p:nvSpPr>
          <p:spPr>
            <a:xfrm>
              <a:off x="8160190" y="1003397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0"/>
                  </a:moveTo>
                  <a:cubicBezTo>
                    <a:pt x="744" y="291"/>
                    <a:pt x="77" y="188"/>
                    <a:pt x="0" y="364"/>
                  </a:cubicBezTo>
                  <a:lnTo>
                    <a:pt x="770" y="364"/>
                  </a:lnTo>
                  <a:cubicBezTo>
                    <a:pt x="736" y="229"/>
                    <a:pt x="838" y="28"/>
                    <a:pt x="5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6" name="Google Shape;65506;p27"/>
            <p:cNvSpPr/>
            <p:nvPr/>
          </p:nvSpPr>
          <p:spPr>
            <a:xfrm>
              <a:off x="6535676" y="101155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8" y="20"/>
                    <a:pt x="6" y="5"/>
                    <a:pt x="1" y="91"/>
                  </a:cubicBezTo>
                  <a:cubicBezTo>
                    <a:pt x="149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7" name="Google Shape;65507;p27"/>
            <p:cNvSpPr/>
            <p:nvPr/>
          </p:nvSpPr>
          <p:spPr>
            <a:xfrm>
              <a:off x="5072882" y="10108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5" y="24"/>
                  </a:moveTo>
                  <a:cubicBezTo>
                    <a:pt x="242" y="0"/>
                    <a:pt x="1" y="68"/>
                    <a:pt x="101" y="114"/>
                  </a:cubicBezTo>
                  <a:cubicBezTo>
                    <a:pt x="154" y="140"/>
                    <a:pt x="393" y="72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8" name="Google Shape;65508;p27"/>
            <p:cNvSpPr/>
            <p:nvPr/>
          </p:nvSpPr>
          <p:spPr>
            <a:xfrm>
              <a:off x="2137299" y="1006107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2" y="272"/>
                  </a:moveTo>
                  <a:lnTo>
                    <a:pt x="386" y="272"/>
                  </a:lnTo>
                  <a:cubicBezTo>
                    <a:pt x="399" y="156"/>
                    <a:pt x="635" y="146"/>
                    <a:pt x="581" y="0"/>
                  </a:cubicBezTo>
                  <a:lnTo>
                    <a:pt x="1" y="0"/>
                  </a:lnTo>
                  <a:cubicBezTo>
                    <a:pt x="2" y="92"/>
                    <a:pt x="2" y="182"/>
                    <a:pt x="2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9" name="Google Shape;65509;p27"/>
            <p:cNvSpPr/>
            <p:nvPr/>
          </p:nvSpPr>
          <p:spPr>
            <a:xfrm>
              <a:off x="8748427" y="100809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6" y="141"/>
                    <a:pt x="393" y="73"/>
                    <a:pt x="294" y="24"/>
                  </a:cubicBezTo>
                  <a:cubicBezTo>
                    <a:pt x="240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0" name="Google Shape;65510;p27"/>
            <p:cNvSpPr/>
            <p:nvPr/>
          </p:nvSpPr>
          <p:spPr>
            <a:xfrm>
              <a:off x="6880209" y="999151"/>
              <a:ext cx="20273" cy="135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3"/>
                  </a:moveTo>
                  <a:cubicBezTo>
                    <a:pt x="386" y="358"/>
                    <a:pt x="404" y="306"/>
                    <a:pt x="567" y="321"/>
                  </a:cubicBezTo>
                  <a:lnTo>
                    <a:pt x="567" y="139"/>
                  </a:lnTo>
                  <a:cubicBezTo>
                    <a:pt x="92" y="0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1" name="Google Shape;65511;p27"/>
            <p:cNvSpPr/>
            <p:nvPr/>
          </p:nvSpPr>
          <p:spPr>
            <a:xfrm>
              <a:off x="6081319" y="1005986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2" name="Google Shape;65512;p27"/>
            <p:cNvSpPr/>
            <p:nvPr/>
          </p:nvSpPr>
          <p:spPr>
            <a:xfrm>
              <a:off x="7809090" y="997917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4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3" name="Google Shape;65513;p27"/>
            <p:cNvSpPr/>
            <p:nvPr/>
          </p:nvSpPr>
          <p:spPr>
            <a:xfrm>
              <a:off x="6497700" y="100538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4" name="Google Shape;65514;p27"/>
            <p:cNvSpPr/>
            <p:nvPr/>
          </p:nvSpPr>
          <p:spPr>
            <a:xfrm>
              <a:off x="4315893" y="986867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8"/>
                  </a:lnTo>
                  <a:cubicBezTo>
                    <a:pt x="280" y="1"/>
                    <a:pt x="1" y="891"/>
                    <a:pt x="1061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5" name="Google Shape;65515;p27"/>
            <p:cNvSpPr/>
            <p:nvPr/>
          </p:nvSpPr>
          <p:spPr>
            <a:xfrm>
              <a:off x="9025396" y="995177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5" y="117"/>
                    <a:pt x="0" y="126"/>
                    <a:pt x="54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6" name="Google Shape;65516;p27"/>
            <p:cNvSpPr/>
            <p:nvPr/>
          </p:nvSpPr>
          <p:spPr>
            <a:xfrm>
              <a:off x="17418" y="997526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7" name="Google Shape;65517;p27"/>
            <p:cNvSpPr/>
            <p:nvPr/>
          </p:nvSpPr>
          <p:spPr>
            <a:xfrm>
              <a:off x="8669441" y="994816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7" y="207"/>
                    <a:pt x="191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8" name="Google Shape;65518;p27"/>
            <p:cNvSpPr/>
            <p:nvPr/>
          </p:nvSpPr>
          <p:spPr>
            <a:xfrm>
              <a:off x="8318769" y="986958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5"/>
                    <a:pt x="173" y="557"/>
                    <a:pt x="955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9" name="Google Shape;65519;p27"/>
            <p:cNvSpPr/>
            <p:nvPr/>
          </p:nvSpPr>
          <p:spPr>
            <a:xfrm>
              <a:off x="5664759" y="99716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4" y="1"/>
                    <a:pt x="1" y="70"/>
                    <a:pt x="103" y="116"/>
                  </a:cubicBezTo>
                  <a:cubicBezTo>
                    <a:pt x="158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0" name="Google Shape;65520;p27"/>
            <p:cNvSpPr/>
            <p:nvPr/>
          </p:nvSpPr>
          <p:spPr>
            <a:xfrm>
              <a:off x="695313" y="99716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8" y="1"/>
                    <a:pt x="1" y="70"/>
                    <a:pt x="97" y="116"/>
                  </a:cubicBezTo>
                  <a:cubicBezTo>
                    <a:pt x="153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1" name="Google Shape;65521;p27"/>
            <p:cNvSpPr/>
            <p:nvPr/>
          </p:nvSpPr>
          <p:spPr>
            <a:xfrm>
              <a:off x="8745108" y="995177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7" y="2"/>
                    <a:pt x="1" y="90"/>
                  </a:cubicBezTo>
                  <a:cubicBezTo>
                    <a:pt x="151" y="71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2" name="Google Shape;65522;p27"/>
            <p:cNvSpPr/>
            <p:nvPr/>
          </p:nvSpPr>
          <p:spPr>
            <a:xfrm>
              <a:off x="6404865" y="973409"/>
              <a:ext cx="52754" cy="24540"/>
            </a:xfrm>
            <a:custGeom>
              <a:avLst/>
              <a:gdLst/>
              <a:ahLst/>
              <a:cxnLst/>
              <a:rect l="l" t="t" r="r" b="b"/>
              <a:pathLst>
                <a:path w="1478" h="815" extrusionOk="0">
                  <a:moveTo>
                    <a:pt x="0" y="815"/>
                  </a:moveTo>
                  <a:cubicBezTo>
                    <a:pt x="1478" y="680"/>
                    <a:pt x="33" y="0"/>
                    <a:pt x="0" y="8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3" name="Google Shape;65523;p27"/>
            <p:cNvSpPr/>
            <p:nvPr/>
          </p:nvSpPr>
          <p:spPr>
            <a:xfrm>
              <a:off x="674576" y="99442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2" y="1"/>
                    <a:pt x="1" y="70"/>
                    <a:pt x="100" y="115"/>
                  </a:cubicBezTo>
                  <a:cubicBezTo>
                    <a:pt x="156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4" name="Google Shape;65524;p27"/>
            <p:cNvSpPr/>
            <p:nvPr/>
          </p:nvSpPr>
          <p:spPr>
            <a:xfrm>
              <a:off x="3218012" y="9866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1"/>
                  </a:moveTo>
                  <a:cubicBezTo>
                    <a:pt x="196" y="52"/>
                    <a:pt x="38" y="0"/>
                    <a:pt x="1" y="101"/>
                  </a:cubicBezTo>
                  <a:cubicBezTo>
                    <a:pt x="1" y="153"/>
                    <a:pt x="160" y="205"/>
                    <a:pt x="194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5" name="Google Shape;65525;p27"/>
            <p:cNvSpPr/>
            <p:nvPr/>
          </p:nvSpPr>
          <p:spPr>
            <a:xfrm>
              <a:off x="6962443" y="981538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6" name="Google Shape;65526;p27"/>
            <p:cNvSpPr/>
            <p:nvPr/>
          </p:nvSpPr>
          <p:spPr>
            <a:xfrm>
              <a:off x="6645821" y="9814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2"/>
                  </a:moveTo>
                  <a:cubicBezTo>
                    <a:pt x="385" y="92"/>
                    <a:pt x="348" y="18"/>
                    <a:pt x="194" y="1"/>
                  </a:cubicBezTo>
                  <a:cubicBezTo>
                    <a:pt x="194" y="92"/>
                    <a:pt x="38" y="109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4"/>
                    <a:pt x="541" y="168"/>
                    <a:pt x="579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7" name="Google Shape;65527;p27"/>
            <p:cNvSpPr/>
            <p:nvPr/>
          </p:nvSpPr>
          <p:spPr>
            <a:xfrm>
              <a:off x="3613656" y="98617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8" name="Google Shape;65528;p27"/>
            <p:cNvSpPr/>
            <p:nvPr/>
          </p:nvSpPr>
          <p:spPr>
            <a:xfrm>
              <a:off x="2213180" y="983886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3"/>
                    <a:pt x="35" y="1"/>
                    <a:pt x="0" y="103"/>
                  </a:cubicBezTo>
                  <a:cubicBezTo>
                    <a:pt x="0" y="153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9" name="Google Shape;65529;p27"/>
            <p:cNvSpPr/>
            <p:nvPr/>
          </p:nvSpPr>
          <p:spPr>
            <a:xfrm>
              <a:off x="8115218" y="9834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69"/>
                    <a:pt x="101" y="116"/>
                  </a:cubicBezTo>
                  <a:cubicBezTo>
                    <a:pt x="156" y="142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0" name="Google Shape;65530;p27"/>
            <p:cNvSpPr/>
            <p:nvPr/>
          </p:nvSpPr>
          <p:spPr>
            <a:xfrm>
              <a:off x="275363" y="98349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40" y="1"/>
                    <a:pt x="0" y="69"/>
                    <a:pt x="99" y="116"/>
                  </a:cubicBezTo>
                  <a:cubicBezTo>
                    <a:pt x="154" y="142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1" name="Google Shape;65531;p27"/>
            <p:cNvSpPr/>
            <p:nvPr/>
          </p:nvSpPr>
          <p:spPr>
            <a:xfrm>
              <a:off x="6800509" y="98072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0"/>
                    <a:pt x="0" y="71"/>
                    <a:pt x="102" y="119"/>
                  </a:cubicBezTo>
                  <a:cubicBezTo>
                    <a:pt x="154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2" name="Google Shape;65532;p27"/>
            <p:cNvSpPr/>
            <p:nvPr/>
          </p:nvSpPr>
          <p:spPr>
            <a:xfrm>
              <a:off x="6539352" y="975667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3"/>
                    <a:pt x="632" y="87"/>
                    <a:pt x="668" y="14"/>
                  </a:cubicBezTo>
                  <a:cubicBezTo>
                    <a:pt x="368" y="22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3" name="Google Shape;65533;p27"/>
            <p:cNvSpPr/>
            <p:nvPr/>
          </p:nvSpPr>
          <p:spPr>
            <a:xfrm>
              <a:off x="6026211" y="972897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5"/>
                  </a:moveTo>
                  <a:cubicBezTo>
                    <a:pt x="199" y="54"/>
                    <a:pt x="40" y="0"/>
                    <a:pt x="5" y="105"/>
                  </a:cubicBezTo>
                  <a:cubicBezTo>
                    <a:pt x="1" y="157"/>
                    <a:pt x="157" y="208"/>
                    <a:pt x="197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4" name="Google Shape;65534;p27"/>
            <p:cNvSpPr/>
            <p:nvPr/>
          </p:nvSpPr>
          <p:spPr>
            <a:xfrm>
              <a:off x="5523884" y="97057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5" name="Google Shape;65535;p27"/>
            <p:cNvSpPr/>
            <p:nvPr/>
          </p:nvSpPr>
          <p:spPr>
            <a:xfrm>
              <a:off x="2133837" y="97253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2"/>
                    <a:pt x="292" y="24"/>
                  </a:cubicBezTo>
                  <a:cubicBezTo>
                    <a:pt x="240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6" name="Google Shape;65536;p27"/>
            <p:cNvSpPr/>
            <p:nvPr/>
          </p:nvSpPr>
          <p:spPr>
            <a:xfrm>
              <a:off x="560255" y="96786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5" y="0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7" name="Google Shape;65537;p27"/>
            <p:cNvSpPr/>
            <p:nvPr/>
          </p:nvSpPr>
          <p:spPr>
            <a:xfrm>
              <a:off x="5224358" y="96434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8" name="Google Shape;65538;p27"/>
            <p:cNvSpPr/>
            <p:nvPr/>
          </p:nvSpPr>
          <p:spPr>
            <a:xfrm>
              <a:off x="1976293" y="959800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8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9" name="Google Shape;65539;p27"/>
            <p:cNvSpPr/>
            <p:nvPr/>
          </p:nvSpPr>
          <p:spPr>
            <a:xfrm>
              <a:off x="4673704" y="96160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0" name="Google Shape;65540;p27"/>
            <p:cNvSpPr/>
            <p:nvPr/>
          </p:nvSpPr>
          <p:spPr>
            <a:xfrm>
              <a:off x="4050953" y="95904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5" y="1"/>
                    <a:pt x="171" y="56"/>
                    <a:pt x="0" y="110"/>
                  </a:cubicBezTo>
                  <a:cubicBezTo>
                    <a:pt x="0" y="202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1" name="Google Shape;65541;p27"/>
            <p:cNvSpPr/>
            <p:nvPr/>
          </p:nvSpPr>
          <p:spPr>
            <a:xfrm>
              <a:off x="1228799" y="95964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2" name="Google Shape;65542;p27"/>
            <p:cNvSpPr/>
            <p:nvPr/>
          </p:nvSpPr>
          <p:spPr>
            <a:xfrm>
              <a:off x="707377" y="951460"/>
              <a:ext cx="27162" cy="10930"/>
            </a:xfrm>
            <a:custGeom>
              <a:avLst/>
              <a:gdLst/>
              <a:ahLst/>
              <a:cxnLst/>
              <a:rect l="l" t="t" r="r" b="b"/>
              <a:pathLst>
                <a:path w="761" h="363" extrusionOk="0">
                  <a:moveTo>
                    <a:pt x="532" y="362"/>
                  </a:moveTo>
                  <a:cubicBezTo>
                    <a:pt x="648" y="357"/>
                    <a:pt x="760" y="349"/>
                    <a:pt x="722" y="272"/>
                  </a:cubicBezTo>
                  <a:cubicBezTo>
                    <a:pt x="405" y="270"/>
                    <a:pt x="615" y="20"/>
                    <a:pt x="337" y="1"/>
                  </a:cubicBezTo>
                  <a:cubicBezTo>
                    <a:pt x="1" y="185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3" name="Google Shape;65543;p27"/>
            <p:cNvSpPr/>
            <p:nvPr/>
          </p:nvSpPr>
          <p:spPr>
            <a:xfrm>
              <a:off x="4456947" y="953477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5" y="21"/>
                    <a:pt x="48" y="0"/>
                    <a:pt x="0" y="114"/>
                  </a:cubicBezTo>
                  <a:cubicBezTo>
                    <a:pt x="219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4" name="Google Shape;65544;p27"/>
            <p:cNvSpPr/>
            <p:nvPr/>
          </p:nvSpPr>
          <p:spPr>
            <a:xfrm>
              <a:off x="819806" y="948690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83" y="364"/>
                  </a:moveTo>
                  <a:lnTo>
                    <a:pt x="660" y="364"/>
                  </a:lnTo>
                  <a:cubicBezTo>
                    <a:pt x="716" y="158"/>
                    <a:pt x="614" y="22"/>
                    <a:pt x="274" y="0"/>
                  </a:cubicBezTo>
                  <a:cubicBezTo>
                    <a:pt x="214" y="123"/>
                    <a:pt x="0" y="174"/>
                    <a:pt x="83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5" name="Google Shape;65545;p27"/>
            <p:cNvSpPr/>
            <p:nvPr/>
          </p:nvSpPr>
          <p:spPr>
            <a:xfrm>
              <a:off x="4564915" y="943601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69"/>
                  </a:moveTo>
                  <a:cubicBezTo>
                    <a:pt x="411" y="225"/>
                    <a:pt x="429" y="1"/>
                    <a:pt x="64" y="169"/>
                  </a:cubicBezTo>
                  <a:cubicBezTo>
                    <a:pt x="1" y="596"/>
                    <a:pt x="954" y="413"/>
                    <a:pt x="1026" y="1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6" name="Google Shape;65546;p27"/>
            <p:cNvSpPr/>
            <p:nvPr/>
          </p:nvSpPr>
          <p:spPr>
            <a:xfrm>
              <a:off x="1159949" y="9510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38" y="1"/>
                    <a:pt x="1" y="103"/>
                  </a:cubicBezTo>
                  <a:cubicBezTo>
                    <a:pt x="1" y="154"/>
                    <a:pt x="160" y="207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7" name="Google Shape;65547;p27"/>
            <p:cNvSpPr/>
            <p:nvPr/>
          </p:nvSpPr>
          <p:spPr>
            <a:xfrm>
              <a:off x="5771549" y="946010"/>
              <a:ext cx="20737" cy="8190"/>
            </a:xfrm>
            <a:custGeom>
              <a:avLst/>
              <a:gdLst/>
              <a:ahLst/>
              <a:cxnLst/>
              <a:rect l="l" t="t" r="r" b="b"/>
              <a:pathLst>
                <a:path w="581" h="272" extrusionOk="0">
                  <a:moveTo>
                    <a:pt x="580" y="0"/>
                  </a:moveTo>
                  <a:lnTo>
                    <a:pt x="1" y="0"/>
                  </a:lnTo>
                  <a:lnTo>
                    <a:pt x="1" y="272"/>
                  </a:lnTo>
                  <a:lnTo>
                    <a:pt x="580" y="27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8" name="Google Shape;65548;p27"/>
            <p:cNvSpPr/>
            <p:nvPr/>
          </p:nvSpPr>
          <p:spPr>
            <a:xfrm>
              <a:off x="4662532" y="945980"/>
              <a:ext cx="14705" cy="9485"/>
            </a:xfrm>
            <a:custGeom>
              <a:avLst/>
              <a:gdLst/>
              <a:ahLst/>
              <a:cxnLst/>
              <a:rect l="l" t="t" r="r" b="b"/>
              <a:pathLst>
                <a:path w="412" h="315" extrusionOk="0">
                  <a:moveTo>
                    <a:pt x="412" y="272"/>
                  </a:moveTo>
                  <a:lnTo>
                    <a:pt x="412" y="89"/>
                  </a:lnTo>
                  <a:cubicBezTo>
                    <a:pt x="219" y="89"/>
                    <a:pt x="183" y="16"/>
                    <a:pt x="25" y="0"/>
                  </a:cubicBezTo>
                  <a:cubicBezTo>
                    <a:pt x="45" y="144"/>
                    <a:pt x="1" y="315"/>
                    <a:pt x="412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9" name="Google Shape;65549;p27"/>
            <p:cNvSpPr/>
            <p:nvPr/>
          </p:nvSpPr>
          <p:spPr>
            <a:xfrm>
              <a:off x="805351" y="94796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0" name="Google Shape;65550;p27"/>
            <p:cNvSpPr/>
            <p:nvPr/>
          </p:nvSpPr>
          <p:spPr>
            <a:xfrm>
              <a:off x="8779551" y="942668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8" y="111"/>
                  </a:moveTo>
                  <a:cubicBezTo>
                    <a:pt x="346" y="0"/>
                    <a:pt x="171" y="55"/>
                    <a:pt x="0" y="111"/>
                  </a:cubicBezTo>
                  <a:cubicBezTo>
                    <a:pt x="4" y="200"/>
                    <a:pt x="336" y="224"/>
                    <a:pt x="388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1" name="Google Shape;65551;p27"/>
            <p:cNvSpPr/>
            <p:nvPr/>
          </p:nvSpPr>
          <p:spPr>
            <a:xfrm>
              <a:off x="8996236" y="93974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2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2" name="Google Shape;65552;p27"/>
            <p:cNvSpPr/>
            <p:nvPr/>
          </p:nvSpPr>
          <p:spPr>
            <a:xfrm>
              <a:off x="8913574" y="93974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7" y="142"/>
                    <a:pt x="396" y="73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3" name="Google Shape;65553;p27"/>
            <p:cNvSpPr/>
            <p:nvPr/>
          </p:nvSpPr>
          <p:spPr>
            <a:xfrm>
              <a:off x="8571146" y="928758"/>
              <a:ext cx="22629" cy="11773"/>
            </a:xfrm>
            <a:custGeom>
              <a:avLst/>
              <a:gdLst/>
              <a:ahLst/>
              <a:cxnLst/>
              <a:rect l="l" t="t" r="r" b="b"/>
              <a:pathLst>
                <a:path w="634" h="391" extrusionOk="0">
                  <a:moveTo>
                    <a:pt x="634" y="391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4" name="Google Shape;65554;p27"/>
            <p:cNvSpPr/>
            <p:nvPr/>
          </p:nvSpPr>
          <p:spPr>
            <a:xfrm>
              <a:off x="1713958" y="93700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70"/>
                    <a:pt x="101" y="117"/>
                  </a:cubicBezTo>
                  <a:cubicBezTo>
                    <a:pt x="152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5" name="Google Shape;65555;p27"/>
            <p:cNvSpPr/>
            <p:nvPr/>
          </p:nvSpPr>
          <p:spPr>
            <a:xfrm>
              <a:off x="1690009" y="924091"/>
              <a:ext cx="22950" cy="13730"/>
            </a:xfrm>
            <a:custGeom>
              <a:avLst/>
              <a:gdLst/>
              <a:ahLst/>
              <a:cxnLst/>
              <a:rect l="l" t="t" r="r" b="b"/>
              <a:pathLst>
                <a:path w="643" h="456" extrusionOk="0">
                  <a:moveTo>
                    <a:pt x="0" y="91"/>
                  </a:moveTo>
                  <a:lnTo>
                    <a:pt x="0" y="456"/>
                  </a:lnTo>
                  <a:lnTo>
                    <a:pt x="580" y="456"/>
                  </a:lnTo>
                  <a:cubicBezTo>
                    <a:pt x="630" y="218"/>
                    <a:pt x="643" y="0"/>
                    <a:pt x="0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6" name="Google Shape;65556;p27"/>
            <p:cNvSpPr/>
            <p:nvPr/>
          </p:nvSpPr>
          <p:spPr>
            <a:xfrm>
              <a:off x="8063751" y="924091"/>
              <a:ext cx="26841" cy="13068"/>
            </a:xfrm>
            <a:custGeom>
              <a:avLst/>
              <a:gdLst/>
              <a:ahLst/>
              <a:cxnLst/>
              <a:rect l="l" t="t" r="r" b="b"/>
              <a:pathLst>
                <a:path w="752" h="434" extrusionOk="0">
                  <a:moveTo>
                    <a:pt x="191" y="0"/>
                  </a:moveTo>
                  <a:cubicBezTo>
                    <a:pt x="209" y="159"/>
                    <a:pt x="150" y="283"/>
                    <a:pt x="0" y="363"/>
                  </a:cubicBezTo>
                  <a:cubicBezTo>
                    <a:pt x="658" y="433"/>
                    <a:pt x="752" y="17"/>
                    <a:pt x="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7" name="Google Shape;65557;p27"/>
            <p:cNvSpPr/>
            <p:nvPr/>
          </p:nvSpPr>
          <p:spPr>
            <a:xfrm>
              <a:off x="3851185" y="928878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5" y="22"/>
                    <a:pt x="50" y="0"/>
                    <a:pt x="0" y="114"/>
                  </a:cubicBezTo>
                  <a:cubicBezTo>
                    <a:pt x="219" y="103"/>
                    <a:pt x="304" y="246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8" name="Google Shape;65558;p27"/>
            <p:cNvSpPr/>
            <p:nvPr/>
          </p:nvSpPr>
          <p:spPr>
            <a:xfrm>
              <a:off x="1486672" y="931558"/>
              <a:ext cx="14206" cy="4306"/>
            </a:xfrm>
            <a:custGeom>
              <a:avLst/>
              <a:gdLst/>
              <a:ahLst/>
              <a:cxnLst/>
              <a:rect l="l" t="t" r="r" b="b"/>
              <a:pathLst>
                <a:path w="398" h="143" extrusionOk="0">
                  <a:moveTo>
                    <a:pt x="296" y="25"/>
                  </a:moveTo>
                  <a:cubicBezTo>
                    <a:pt x="242" y="0"/>
                    <a:pt x="1" y="69"/>
                    <a:pt x="104" y="115"/>
                  </a:cubicBezTo>
                  <a:cubicBezTo>
                    <a:pt x="158" y="142"/>
                    <a:pt x="398" y="72"/>
                    <a:pt x="296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9" name="Google Shape;65559;p27"/>
            <p:cNvSpPr/>
            <p:nvPr/>
          </p:nvSpPr>
          <p:spPr>
            <a:xfrm>
              <a:off x="506003" y="92917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4"/>
                  </a:moveTo>
                  <a:cubicBezTo>
                    <a:pt x="197" y="53"/>
                    <a:pt x="37" y="1"/>
                    <a:pt x="4" y="104"/>
                  </a:cubicBezTo>
                  <a:cubicBezTo>
                    <a:pt x="1" y="155"/>
                    <a:pt x="160" y="208"/>
                    <a:pt x="197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0" name="Google Shape;65560;p27"/>
            <p:cNvSpPr/>
            <p:nvPr/>
          </p:nvSpPr>
          <p:spPr>
            <a:xfrm>
              <a:off x="217006" y="925988"/>
              <a:ext cx="27626" cy="9906"/>
            </a:xfrm>
            <a:custGeom>
              <a:avLst/>
              <a:gdLst/>
              <a:ahLst/>
              <a:cxnLst/>
              <a:rect l="l" t="t" r="r" b="b"/>
              <a:pathLst>
                <a:path w="774" h="329" extrusionOk="0">
                  <a:moveTo>
                    <a:pt x="774" y="120"/>
                  </a:moveTo>
                  <a:cubicBezTo>
                    <a:pt x="514" y="2"/>
                    <a:pt x="54" y="1"/>
                    <a:pt x="1" y="210"/>
                  </a:cubicBezTo>
                  <a:cubicBezTo>
                    <a:pt x="257" y="327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1" name="Google Shape;65561;p27"/>
            <p:cNvSpPr/>
            <p:nvPr/>
          </p:nvSpPr>
          <p:spPr>
            <a:xfrm>
              <a:off x="4081219" y="915751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7" y="550"/>
                  </a:moveTo>
                  <a:cubicBezTo>
                    <a:pt x="1040" y="0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2" name="Google Shape;65562;p27"/>
            <p:cNvSpPr/>
            <p:nvPr/>
          </p:nvSpPr>
          <p:spPr>
            <a:xfrm>
              <a:off x="806207" y="924272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7"/>
                  </a:cubicBezTo>
                  <a:cubicBezTo>
                    <a:pt x="954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3" name="Google Shape;65563;p27"/>
            <p:cNvSpPr/>
            <p:nvPr/>
          </p:nvSpPr>
          <p:spPr>
            <a:xfrm>
              <a:off x="6903837" y="92607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3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4" name="Google Shape;65564;p27"/>
            <p:cNvSpPr/>
            <p:nvPr/>
          </p:nvSpPr>
          <p:spPr>
            <a:xfrm>
              <a:off x="5927023" y="918641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662" y="364"/>
                  </a:moveTo>
                  <a:cubicBezTo>
                    <a:pt x="716" y="158"/>
                    <a:pt x="613" y="22"/>
                    <a:pt x="275" y="1"/>
                  </a:cubicBezTo>
                  <a:cubicBezTo>
                    <a:pt x="215" y="122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5" name="Google Shape;65565;p27"/>
            <p:cNvSpPr/>
            <p:nvPr/>
          </p:nvSpPr>
          <p:spPr>
            <a:xfrm>
              <a:off x="2857632" y="914908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5"/>
                  </a:moveTo>
                  <a:cubicBezTo>
                    <a:pt x="1116" y="1"/>
                    <a:pt x="1" y="526"/>
                    <a:pt x="650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6" name="Google Shape;65566;p27"/>
            <p:cNvSpPr/>
            <p:nvPr/>
          </p:nvSpPr>
          <p:spPr>
            <a:xfrm>
              <a:off x="2122701" y="915871"/>
              <a:ext cx="14705" cy="9545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411" y="273"/>
                  </a:moveTo>
                  <a:lnTo>
                    <a:pt x="411" y="93"/>
                  </a:lnTo>
                  <a:cubicBezTo>
                    <a:pt x="219" y="93"/>
                    <a:pt x="182" y="18"/>
                    <a:pt x="26" y="0"/>
                  </a:cubicBezTo>
                  <a:cubicBezTo>
                    <a:pt x="46" y="144"/>
                    <a:pt x="0" y="316"/>
                    <a:pt x="41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7" name="Google Shape;65567;p27"/>
            <p:cNvSpPr/>
            <p:nvPr/>
          </p:nvSpPr>
          <p:spPr>
            <a:xfrm>
              <a:off x="1855155" y="921411"/>
              <a:ext cx="13884" cy="2710"/>
            </a:xfrm>
            <a:custGeom>
              <a:avLst/>
              <a:gdLst/>
              <a:ahLst/>
              <a:cxnLst/>
              <a:rect l="l" t="t" r="r" b="b"/>
              <a:pathLst>
                <a:path w="389" h="90" extrusionOk="0">
                  <a:moveTo>
                    <a:pt x="389" y="0"/>
                  </a:moveTo>
                  <a:cubicBezTo>
                    <a:pt x="238" y="20"/>
                    <a:pt x="6" y="2"/>
                    <a:pt x="1" y="89"/>
                  </a:cubicBezTo>
                  <a:cubicBezTo>
                    <a:pt x="152" y="69"/>
                    <a:pt x="382" y="86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8" name="Google Shape;65568;p27"/>
            <p:cNvSpPr/>
            <p:nvPr/>
          </p:nvSpPr>
          <p:spPr>
            <a:xfrm>
              <a:off x="3944056" y="91782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8"/>
                  </a:moveTo>
                  <a:cubicBezTo>
                    <a:pt x="242" y="0"/>
                    <a:pt x="1" y="70"/>
                    <a:pt x="100" y="119"/>
                  </a:cubicBezTo>
                  <a:cubicBezTo>
                    <a:pt x="155" y="143"/>
                    <a:pt x="391" y="74"/>
                    <a:pt x="293" y="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9" name="Google Shape;65569;p27"/>
            <p:cNvSpPr/>
            <p:nvPr/>
          </p:nvSpPr>
          <p:spPr>
            <a:xfrm>
              <a:off x="750350" y="917828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8"/>
                  </a:moveTo>
                  <a:cubicBezTo>
                    <a:pt x="239" y="0"/>
                    <a:pt x="0" y="70"/>
                    <a:pt x="99" y="119"/>
                  </a:cubicBezTo>
                  <a:cubicBezTo>
                    <a:pt x="152" y="143"/>
                    <a:pt x="390" y="74"/>
                    <a:pt x="293" y="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0" name="Google Shape;65570;p27"/>
            <p:cNvSpPr/>
            <p:nvPr/>
          </p:nvSpPr>
          <p:spPr>
            <a:xfrm>
              <a:off x="6928108" y="913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1" name="Google Shape;65571;p27"/>
            <p:cNvSpPr/>
            <p:nvPr/>
          </p:nvSpPr>
          <p:spPr>
            <a:xfrm>
              <a:off x="3101014" y="91045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2" name="Google Shape;65572;p27"/>
            <p:cNvSpPr/>
            <p:nvPr/>
          </p:nvSpPr>
          <p:spPr>
            <a:xfrm>
              <a:off x="2031473" y="907832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1"/>
                    <a:pt x="341" y="295"/>
                    <a:pt x="654" y="269"/>
                  </a:cubicBezTo>
                  <a:cubicBezTo>
                    <a:pt x="953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3" name="Google Shape;65573;p27"/>
            <p:cNvSpPr/>
            <p:nvPr/>
          </p:nvSpPr>
          <p:spPr>
            <a:xfrm>
              <a:off x="3083739" y="90969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0"/>
                    <a:pt x="1" y="69"/>
                    <a:pt x="98" y="115"/>
                  </a:cubicBezTo>
                  <a:cubicBezTo>
                    <a:pt x="152" y="141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4" name="Google Shape;65574;p27"/>
            <p:cNvSpPr/>
            <p:nvPr/>
          </p:nvSpPr>
          <p:spPr>
            <a:xfrm>
              <a:off x="2171849" y="910452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5" name="Google Shape;65575;p27"/>
            <p:cNvSpPr/>
            <p:nvPr/>
          </p:nvSpPr>
          <p:spPr>
            <a:xfrm>
              <a:off x="2027225" y="1577536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1"/>
                  </a:cubicBezTo>
                  <a:cubicBezTo>
                    <a:pt x="226" y="288"/>
                    <a:pt x="211" y="416"/>
                    <a:pt x="194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6" name="Google Shape;65576;p27"/>
            <p:cNvSpPr/>
            <p:nvPr/>
          </p:nvSpPr>
          <p:spPr>
            <a:xfrm>
              <a:off x="8717625" y="1287651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8"/>
                    <a:pt x="0" y="1"/>
                  </a:cubicBezTo>
                  <a:cubicBezTo>
                    <a:pt x="79" y="238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7" name="Google Shape;65577;p27"/>
            <p:cNvSpPr/>
            <p:nvPr/>
          </p:nvSpPr>
          <p:spPr>
            <a:xfrm>
              <a:off x="9040779" y="1060814"/>
              <a:ext cx="36799" cy="16290"/>
            </a:xfrm>
            <a:custGeom>
              <a:avLst/>
              <a:gdLst/>
              <a:ahLst/>
              <a:cxnLst/>
              <a:rect l="l" t="t" r="r" b="b"/>
              <a:pathLst>
                <a:path w="1031" h="541" extrusionOk="0">
                  <a:moveTo>
                    <a:pt x="203" y="453"/>
                  </a:moveTo>
                  <a:cubicBezTo>
                    <a:pt x="791" y="541"/>
                    <a:pt x="1030" y="8"/>
                    <a:pt x="781" y="0"/>
                  </a:cubicBezTo>
                  <a:cubicBezTo>
                    <a:pt x="609" y="160"/>
                    <a:pt x="0" y="115"/>
                    <a:pt x="203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8" name="Google Shape;65578;p27"/>
            <p:cNvSpPr/>
            <p:nvPr/>
          </p:nvSpPr>
          <p:spPr>
            <a:xfrm>
              <a:off x="780616" y="988403"/>
              <a:ext cx="35264" cy="10147"/>
            </a:xfrm>
            <a:custGeom>
              <a:avLst/>
              <a:gdLst/>
              <a:ahLst/>
              <a:cxnLst/>
              <a:rect l="l" t="t" r="r" b="b"/>
              <a:pathLst>
                <a:path w="988" h="337" extrusionOk="0">
                  <a:moveTo>
                    <a:pt x="409" y="317"/>
                  </a:moveTo>
                  <a:cubicBezTo>
                    <a:pt x="487" y="161"/>
                    <a:pt x="658" y="336"/>
                    <a:pt x="987" y="317"/>
                  </a:cubicBezTo>
                  <a:lnTo>
                    <a:pt x="987" y="43"/>
                  </a:lnTo>
                  <a:cubicBezTo>
                    <a:pt x="613" y="1"/>
                    <a:pt x="1" y="289"/>
                    <a:pt x="409" y="3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9" name="Google Shape;65579;p27"/>
            <p:cNvSpPr/>
            <p:nvPr/>
          </p:nvSpPr>
          <p:spPr>
            <a:xfrm>
              <a:off x="754097" y="924814"/>
              <a:ext cx="37656" cy="11080"/>
            </a:xfrm>
            <a:custGeom>
              <a:avLst/>
              <a:gdLst/>
              <a:ahLst/>
              <a:cxnLst/>
              <a:rect l="l" t="t" r="r" b="b"/>
              <a:pathLst>
                <a:path w="1055" h="368" extrusionOk="0">
                  <a:moveTo>
                    <a:pt x="960" y="249"/>
                  </a:moveTo>
                  <a:cubicBezTo>
                    <a:pt x="574" y="248"/>
                    <a:pt x="715" y="1"/>
                    <a:pt x="188" y="67"/>
                  </a:cubicBezTo>
                  <a:cubicBezTo>
                    <a:pt x="1" y="288"/>
                    <a:pt x="1054" y="368"/>
                    <a:pt x="960" y="2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0" name="Google Shape;65580;p27"/>
            <p:cNvSpPr/>
            <p:nvPr/>
          </p:nvSpPr>
          <p:spPr>
            <a:xfrm>
              <a:off x="8724086" y="2513159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2"/>
                    <a:pt x="338" y="224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1" name="Google Shape;65581;p27"/>
            <p:cNvSpPr/>
            <p:nvPr/>
          </p:nvSpPr>
          <p:spPr>
            <a:xfrm>
              <a:off x="8121679" y="2515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4" y="140"/>
                    <a:pt x="394" y="72"/>
                    <a:pt x="292" y="25"/>
                  </a:cubicBezTo>
                  <a:cubicBezTo>
                    <a:pt x="242" y="1"/>
                    <a:pt x="1" y="69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2" name="Google Shape;65582;p27"/>
            <p:cNvSpPr/>
            <p:nvPr/>
          </p:nvSpPr>
          <p:spPr>
            <a:xfrm>
              <a:off x="3299282" y="2513761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2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3" name="Google Shape;65583;p27"/>
            <p:cNvSpPr/>
            <p:nvPr/>
          </p:nvSpPr>
          <p:spPr>
            <a:xfrm>
              <a:off x="168430" y="2513610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5"/>
                  </a:moveTo>
                  <a:cubicBezTo>
                    <a:pt x="247" y="0"/>
                    <a:pt x="84" y="73"/>
                    <a:pt x="0" y="187"/>
                  </a:cubicBezTo>
                  <a:cubicBezTo>
                    <a:pt x="302" y="176"/>
                    <a:pt x="670" y="197"/>
                    <a:pt x="580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4" name="Google Shape;65584;p27"/>
            <p:cNvSpPr/>
            <p:nvPr/>
          </p:nvSpPr>
          <p:spPr>
            <a:xfrm>
              <a:off x="2725286" y="251297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6"/>
                  </a:moveTo>
                  <a:cubicBezTo>
                    <a:pt x="242" y="0"/>
                    <a:pt x="0" y="68"/>
                    <a:pt x="103" y="116"/>
                  </a:cubicBezTo>
                  <a:cubicBezTo>
                    <a:pt x="156" y="140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5" name="Google Shape;65585;p27"/>
            <p:cNvSpPr/>
            <p:nvPr/>
          </p:nvSpPr>
          <p:spPr>
            <a:xfrm>
              <a:off x="6944704" y="2510208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99" y="118"/>
                  </a:moveTo>
                  <a:cubicBezTo>
                    <a:pt x="155" y="143"/>
                    <a:pt x="396" y="74"/>
                    <a:pt x="293" y="26"/>
                  </a:cubicBezTo>
                  <a:cubicBezTo>
                    <a:pt x="239" y="1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6" name="Google Shape;65586;p27"/>
            <p:cNvSpPr/>
            <p:nvPr/>
          </p:nvSpPr>
          <p:spPr>
            <a:xfrm>
              <a:off x="5251376" y="251020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4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7" name="Google Shape;65587;p27"/>
            <p:cNvSpPr/>
            <p:nvPr/>
          </p:nvSpPr>
          <p:spPr>
            <a:xfrm>
              <a:off x="1882281" y="2497322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7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8" name="Google Shape;65588;p27"/>
            <p:cNvSpPr/>
            <p:nvPr/>
          </p:nvSpPr>
          <p:spPr>
            <a:xfrm>
              <a:off x="1720382" y="250749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6"/>
                  </a:moveTo>
                  <a:cubicBezTo>
                    <a:pt x="155" y="142"/>
                    <a:pt x="396" y="73"/>
                    <a:pt x="292" y="26"/>
                  </a:cubicBezTo>
                  <a:cubicBezTo>
                    <a:pt x="241" y="1"/>
                    <a:pt x="1" y="70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9" name="Google Shape;65589;p27"/>
            <p:cNvSpPr/>
            <p:nvPr/>
          </p:nvSpPr>
          <p:spPr>
            <a:xfrm>
              <a:off x="1142210" y="250475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1"/>
                    <a:pt x="396" y="72"/>
                    <a:pt x="291" y="27"/>
                  </a:cubicBezTo>
                  <a:cubicBezTo>
                    <a:pt x="240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0" name="Google Shape;65590;p27"/>
            <p:cNvSpPr/>
            <p:nvPr/>
          </p:nvSpPr>
          <p:spPr>
            <a:xfrm>
              <a:off x="2787390" y="2502019"/>
              <a:ext cx="13884" cy="4306"/>
            </a:xfrm>
            <a:custGeom>
              <a:avLst/>
              <a:gdLst/>
              <a:ahLst/>
              <a:cxnLst/>
              <a:rect l="l" t="t" r="r" b="b"/>
              <a:pathLst>
                <a:path w="389" h="143" extrusionOk="0">
                  <a:moveTo>
                    <a:pt x="98" y="118"/>
                  </a:moveTo>
                  <a:cubicBezTo>
                    <a:pt x="150" y="142"/>
                    <a:pt x="388" y="73"/>
                    <a:pt x="291" y="26"/>
                  </a:cubicBezTo>
                  <a:cubicBezTo>
                    <a:pt x="237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1" name="Google Shape;65591;p27"/>
            <p:cNvSpPr/>
            <p:nvPr/>
          </p:nvSpPr>
          <p:spPr>
            <a:xfrm>
              <a:off x="2921663" y="2497322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2" name="Google Shape;65592;p27"/>
            <p:cNvSpPr/>
            <p:nvPr/>
          </p:nvSpPr>
          <p:spPr>
            <a:xfrm>
              <a:off x="6610914" y="249425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3" name="Google Shape;65593;p27"/>
            <p:cNvSpPr/>
            <p:nvPr/>
          </p:nvSpPr>
          <p:spPr>
            <a:xfrm>
              <a:off x="4277596" y="249425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4" name="Google Shape;65594;p27"/>
            <p:cNvSpPr/>
            <p:nvPr/>
          </p:nvSpPr>
          <p:spPr>
            <a:xfrm>
              <a:off x="591664" y="249653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2"/>
                    <a:pt x="392" y="72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5" name="Google Shape;65595;p27"/>
            <p:cNvSpPr/>
            <p:nvPr/>
          </p:nvSpPr>
          <p:spPr>
            <a:xfrm>
              <a:off x="5530380" y="2489072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09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3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6" name="Google Shape;65596;p27"/>
            <p:cNvSpPr/>
            <p:nvPr/>
          </p:nvSpPr>
          <p:spPr>
            <a:xfrm>
              <a:off x="4899633" y="2488680"/>
              <a:ext cx="33480" cy="15838"/>
            </a:xfrm>
            <a:custGeom>
              <a:avLst/>
              <a:gdLst/>
              <a:ahLst/>
              <a:cxnLst/>
              <a:rect l="l" t="t" r="r" b="b"/>
              <a:pathLst>
                <a:path w="938" h="526" extrusionOk="0">
                  <a:moveTo>
                    <a:pt x="893" y="196"/>
                  </a:moveTo>
                  <a:cubicBezTo>
                    <a:pt x="938" y="142"/>
                    <a:pt x="601" y="1"/>
                    <a:pt x="509" y="16"/>
                  </a:cubicBezTo>
                  <a:cubicBezTo>
                    <a:pt x="0" y="89"/>
                    <a:pt x="632" y="525"/>
                    <a:pt x="893" y="1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7" name="Google Shape;65597;p27"/>
            <p:cNvSpPr/>
            <p:nvPr/>
          </p:nvSpPr>
          <p:spPr>
            <a:xfrm>
              <a:off x="471275" y="2480310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8" y="1"/>
                    <a:pt x="0" y="200"/>
                  </a:cubicBezTo>
                  <a:cubicBezTo>
                    <a:pt x="302" y="242"/>
                    <a:pt x="165" y="487"/>
                    <a:pt x="770" y="3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8" name="Google Shape;65598;p27"/>
            <p:cNvSpPr/>
            <p:nvPr/>
          </p:nvSpPr>
          <p:spPr>
            <a:xfrm>
              <a:off x="877448" y="2469923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7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9" name="Google Shape;65599;p27"/>
            <p:cNvSpPr/>
            <p:nvPr/>
          </p:nvSpPr>
          <p:spPr>
            <a:xfrm>
              <a:off x="1244325" y="2467273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4"/>
                    <a:pt x="532" y="357"/>
                    <a:pt x="713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0" name="Google Shape;65600;p27"/>
            <p:cNvSpPr/>
            <p:nvPr/>
          </p:nvSpPr>
          <p:spPr>
            <a:xfrm>
              <a:off x="6745044" y="24746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1" name="Google Shape;65601;p27"/>
            <p:cNvSpPr/>
            <p:nvPr/>
          </p:nvSpPr>
          <p:spPr>
            <a:xfrm>
              <a:off x="6665987" y="2469923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2" name="Google Shape;65602;p27"/>
            <p:cNvSpPr/>
            <p:nvPr/>
          </p:nvSpPr>
          <p:spPr>
            <a:xfrm>
              <a:off x="5289353" y="2469381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3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3" name="Google Shape;65603;p27"/>
            <p:cNvSpPr/>
            <p:nvPr/>
          </p:nvSpPr>
          <p:spPr>
            <a:xfrm>
              <a:off x="8061217" y="2459024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5" y="172"/>
                    <a:pt x="1" y="64"/>
                    <a:pt x="59" y="273"/>
                  </a:cubicBezTo>
                  <a:cubicBezTo>
                    <a:pt x="396" y="546"/>
                    <a:pt x="1251" y="144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4" name="Google Shape;65604;p27"/>
            <p:cNvSpPr/>
            <p:nvPr/>
          </p:nvSpPr>
          <p:spPr>
            <a:xfrm>
              <a:off x="6738263" y="2466430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89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5" name="Google Shape;65605;p27"/>
            <p:cNvSpPr/>
            <p:nvPr/>
          </p:nvSpPr>
          <p:spPr>
            <a:xfrm>
              <a:off x="9130223" y="246176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6" name="Google Shape;65606;p27"/>
            <p:cNvSpPr/>
            <p:nvPr/>
          </p:nvSpPr>
          <p:spPr>
            <a:xfrm>
              <a:off x="5896614" y="2451888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7" name="Google Shape;65607;p27"/>
            <p:cNvSpPr/>
            <p:nvPr/>
          </p:nvSpPr>
          <p:spPr>
            <a:xfrm>
              <a:off x="5464814" y="2460981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5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8" name="Google Shape;65608;p27"/>
            <p:cNvSpPr/>
            <p:nvPr/>
          </p:nvSpPr>
          <p:spPr>
            <a:xfrm>
              <a:off x="2591620" y="2451888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8"/>
                  </a:moveTo>
                  <a:cubicBezTo>
                    <a:pt x="479" y="579"/>
                    <a:pt x="1315" y="324"/>
                    <a:pt x="1338" y="146"/>
                  </a:cubicBezTo>
                  <a:cubicBezTo>
                    <a:pt x="943" y="202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9" name="Google Shape;65609;p27"/>
            <p:cNvSpPr/>
            <p:nvPr/>
          </p:nvSpPr>
          <p:spPr>
            <a:xfrm>
              <a:off x="1494988" y="2446830"/>
              <a:ext cx="26484" cy="12225"/>
            </a:xfrm>
            <a:custGeom>
              <a:avLst/>
              <a:gdLst/>
              <a:ahLst/>
              <a:cxnLst/>
              <a:rect l="l" t="t" r="r" b="b"/>
              <a:pathLst>
                <a:path w="742" h="406" extrusionOk="0">
                  <a:moveTo>
                    <a:pt x="438" y="405"/>
                  </a:moveTo>
                  <a:cubicBezTo>
                    <a:pt x="742" y="271"/>
                    <a:pt x="652" y="0"/>
                    <a:pt x="53" y="42"/>
                  </a:cubicBezTo>
                  <a:cubicBezTo>
                    <a:pt x="0" y="251"/>
                    <a:pt x="100" y="384"/>
                    <a:pt x="438" y="4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0" name="Google Shape;65610;p27"/>
            <p:cNvSpPr/>
            <p:nvPr/>
          </p:nvSpPr>
          <p:spPr>
            <a:xfrm>
              <a:off x="8940771" y="245285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4"/>
                  </a:moveTo>
                  <a:cubicBezTo>
                    <a:pt x="154" y="140"/>
                    <a:pt x="394" y="72"/>
                    <a:pt x="295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1" name="Google Shape;65611;p27"/>
            <p:cNvSpPr/>
            <p:nvPr/>
          </p:nvSpPr>
          <p:spPr>
            <a:xfrm>
              <a:off x="8995808" y="245008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2" name="Google Shape;65612;p27"/>
            <p:cNvSpPr/>
            <p:nvPr/>
          </p:nvSpPr>
          <p:spPr>
            <a:xfrm>
              <a:off x="6961944" y="2440507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5"/>
                  </a:moveTo>
                  <a:cubicBezTo>
                    <a:pt x="744" y="507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3" name="Google Shape;65613;p27"/>
            <p:cNvSpPr/>
            <p:nvPr/>
          </p:nvSpPr>
          <p:spPr>
            <a:xfrm>
              <a:off x="2673854" y="2447372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6"/>
                  </a:moveTo>
                  <a:cubicBezTo>
                    <a:pt x="383" y="24"/>
                    <a:pt x="47" y="1"/>
                    <a:pt x="0" y="116"/>
                  </a:cubicBezTo>
                  <a:cubicBezTo>
                    <a:pt x="216" y="106"/>
                    <a:pt x="299" y="247"/>
                    <a:pt x="384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4" name="Google Shape;65614;p27"/>
            <p:cNvSpPr/>
            <p:nvPr/>
          </p:nvSpPr>
          <p:spPr>
            <a:xfrm>
              <a:off x="920207" y="2431685"/>
              <a:ext cx="41725" cy="18789"/>
            </a:xfrm>
            <a:custGeom>
              <a:avLst/>
              <a:gdLst/>
              <a:ahLst/>
              <a:cxnLst/>
              <a:rect l="l" t="t" r="r" b="b"/>
              <a:pathLst>
                <a:path w="1169" h="624" extrusionOk="0">
                  <a:moveTo>
                    <a:pt x="727" y="546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38"/>
                    <a:pt x="0" y="623"/>
                    <a:pt x="727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5" name="Google Shape;65615;p27"/>
            <p:cNvSpPr/>
            <p:nvPr/>
          </p:nvSpPr>
          <p:spPr>
            <a:xfrm>
              <a:off x="6187502" y="243912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6" name="Google Shape;65616;p27"/>
            <p:cNvSpPr/>
            <p:nvPr/>
          </p:nvSpPr>
          <p:spPr>
            <a:xfrm>
              <a:off x="6107624" y="243716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0"/>
                  </a:lnTo>
                  <a:lnTo>
                    <a:pt x="28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7" name="Google Shape;65617;p27"/>
            <p:cNvSpPr/>
            <p:nvPr/>
          </p:nvSpPr>
          <p:spPr>
            <a:xfrm>
              <a:off x="1442165" y="2427440"/>
              <a:ext cx="20273" cy="13610"/>
            </a:xfrm>
            <a:custGeom>
              <a:avLst/>
              <a:gdLst/>
              <a:ahLst/>
              <a:cxnLst/>
              <a:rect l="l" t="t" r="r" b="b"/>
              <a:pathLst>
                <a:path w="568" h="452" extrusionOk="0">
                  <a:moveTo>
                    <a:pt x="375" y="415"/>
                  </a:moveTo>
                  <a:cubicBezTo>
                    <a:pt x="386" y="360"/>
                    <a:pt x="402" y="305"/>
                    <a:pt x="568" y="323"/>
                  </a:cubicBezTo>
                  <a:lnTo>
                    <a:pt x="568" y="142"/>
                  </a:lnTo>
                  <a:cubicBezTo>
                    <a:pt x="94" y="1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8" name="Google Shape;65618;p27"/>
            <p:cNvSpPr/>
            <p:nvPr/>
          </p:nvSpPr>
          <p:spPr>
            <a:xfrm>
              <a:off x="5299596" y="243367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9" name="Google Shape;65619;p27"/>
            <p:cNvSpPr/>
            <p:nvPr/>
          </p:nvSpPr>
          <p:spPr>
            <a:xfrm>
              <a:off x="138877" y="2428915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4"/>
                  </a:moveTo>
                  <a:lnTo>
                    <a:pt x="634" y="0"/>
                  </a:lnTo>
                  <a:lnTo>
                    <a:pt x="248" y="0"/>
                  </a:lnTo>
                  <a:cubicBezTo>
                    <a:pt x="240" y="118"/>
                    <a:pt x="1" y="128"/>
                    <a:pt x="57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0" name="Google Shape;65620;p27"/>
            <p:cNvSpPr/>
            <p:nvPr/>
          </p:nvSpPr>
          <p:spPr>
            <a:xfrm>
              <a:off x="8483130" y="2428644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1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1" name="Google Shape;65621;p27"/>
            <p:cNvSpPr/>
            <p:nvPr/>
          </p:nvSpPr>
          <p:spPr>
            <a:xfrm>
              <a:off x="5337537" y="2423526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2" name="Google Shape;65622;p27"/>
            <p:cNvSpPr/>
            <p:nvPr/>
          </p:nvSpPr>
          <p:spPr>
            <a:xfrm>
              <a:off x="4020400" y="2412566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30"/>
                    <a:pt x="418" y="625"/>
                    <a:pt x="1035" y="7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3" name="Google Shape;65623;p27"/>
            <p:cNvSpPr/>
            <p:nvPr/>
          </p:nvSpPr>
          <p:spPr>
            <a:xfrm>
              <a:off x="8507222" y="242548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4" name="Google Shape;65624;p27"/>
            <p:cNvSpPr/>
            <p:nvPr/>
          </p:nvSpPr>
          <p:spPr>
            <a:xfrm>
              <a:off x="632888" y="242548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8"/>
                    <a:pt x="101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5" name="Google Shape;65625;p27"/>
            <p:cNvSpPr/>
            <p:nvPr/>
          </p:nvSpPr>
          <p:spPr>
            <a:xfrm>
              <a:off x="5251376" y="242268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8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6" name="Google Shape;65626;p27"/>
            <p:cNvSpPr/>
            <p:nvPr/>
          </p:nvSpPr>
          <p:spPr>
            <a:xfrm>
              <a:off x="1710139" y="2414102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2"/>
                  </a:moveTo>
                  <a:cubicBezTo>
                    <a:pt x="978" y="172"/>
                    <a:pt x="123" y="0"/>
                    <a:pt x="0" y="219"/>
                  </a:cubicBezTo>
                  <a:cubicBezTo>
                    <a:pt x="306" y="261"/>
                    <a:pt x="167" y="507"/>
                    <a:pt x="774" y="4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7" name="Google Shape;65627;p27"/>
            <p:cNvSpPr/>
            <p:nvPr/>
          </p:nvSpPr>
          <p:spPr>
            <a:xfrm>
              <a:off x="378441" y="2420364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8" name="Google Shape;65628;p27"/>
            <p:cNvSpPr/>
            <p:nvPr/>
          </p:nvSpPr>
          <p:spPr>
            <a:xfrm>
              <a:off x="2618818" y="2420726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1" y="93"/>
                  </a:moveTo>
                  <a:cubicBezTo>
                    <a:pt x="148" y="71"/>
                    <a:pt x="378" y="89"/>
                    <a:pt x="386" y="1"/>
                  </a:cubicBezTo>
                  <a:cubicBezTo>
                    <a:pt x="237" y="23"/>
                    <a:pt x="3" y="5"/>
                    <a:pt x="1" y="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9" name="Google Shape;65629;p27"/>
            <p:cNvSpPr/>
            <p:nvPr/>
          </p:nvSpPr>
          <p:spPr>
            <a:xfrm>
              <a:off x="1988821" y="2420033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0" name="Google Shape;65630;p27"/>
            <p:cNvSpPr/>
            <p:nvPr/>
          </p:nvSpPr>
          <p:spPr>
            <a:xfrm>
              <a:off x="7068591" y="24090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1" name="Google Shape;65631;p27"/>
            <p:cNvSpPr/>
            <p:nvPr/>
          </p:nvSpPr>
          <p:spPr>
            <a:xfrm>
              <a:off x="5557791" y="2401577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9" y="575"/>
                    <a:pt x="945" y="1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2" name="Google Shape;65632;p27"/>
            <p:cNvSpPr/>
            <p:nvPr/>
          </p:nvSpPr>
          <p:spPr>
            <a:xfrm>
              <a:off x="4508058" y="240904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3" name="Google Shape;65633;p27"/>
            <p:cNvSpPr/>
            <p:nvPr/>
          </p:nvSpPr>
          <p:spPr>
            <a:xfrm>
              <a:off x="2549040" y="2404346"/>
              <a:ext cx="21630" cy="9485"/>
            </a:xfrm>
            <a:custGeom>
              <a:avLst/>
              <a:gdLst/>
              <a:ahLst/>
              <a:cxnLst/>
              <a:rect l="l" t="t" r="r" b="b"/>
              <a:pathLst>
                <a:path w="606" h="315" extrusionOk="0">
                  <a:moveTo>
                    <a:pt x="413" y="273"/>
                  </a:moveTo>
                  <a:cubicBezTo>
                    <a:pt x="406" y="148"/>
                    <a:pt x="504" y="73"/>
                    <a:pt x="606" y="0"/>
                  </a:cubicBezTo>
                  <a:lnTo>
                    <a:pt x="28" y="0"/>
                  </a:lnTo>
                  <a:cubicBezTo>
                    <a:pt x="42" y="144"/>
                    <a:pt x="0" y="315"/>
                    <a:pt x="413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4" name="Google Shape;65634;p27"/>
            <p:cNvSpPr/>
            <p:nvPr/>
          </p:nvSpPr>
          <p:spPr>
            <a:xfrm>
              <a:off x="5299596" y="24063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5" name="Google Shape;65635;p27"/>
            <p:cNvSpPr/>
            <p:nvPr/>
          </p:nvSpPr>
          <p:spPr>
            <a:xfrm>
              <a:off x="3128140" y="2403684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6"/>
                    <a:pt x="387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6" name="Google Shape;65636;p27"/>
            <p:cNvSpPr/>
            <p:nvPr/>
          </p:nvSpPr>
          <p:spPr>
            <a:xfrm>
              <a:off x="3045585" y="2404346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7" name="Google Shape;65637;p27"/>
            <p:cNvSpPr/>
            <p:nvPr/>
          </p:nvSpPr>
          <p:spPr>
            <a:xfrm>
              <a:off x="2576237" y="2401577"/>
              <a:ext cx="21880" cy="8822"/>
            </a:xfrm>
            <a:custGeom>
              <a:avLst/>
              <a:gdLst/>
              <a:ahLst/>
              <a:cxnLst/>
              <a:rect l="l" t="t" r="r" b="b"/>
              <a:pathLst>
                <a:path w="613" h="293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201"/>
                    <a:pt x="194" y="292"/>
                    <a:pt x="613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8" name="Google Shape;65638;p27"/>
            <p:cNvSpPr/>
            <p:nvPr/>
          </p:nvSpPr>
          <p:spPr>
            <a:xfrm>
              <a:off x="1957983" y="240124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9" name="Google Shape;65639;p27"/>
            <p:cNvSpPr/>
            <p:nvPr/>
          </p:nvSpPr>
          <p:spPr>
            <a:xfrm>
              <a:off x="8868638" y="2398867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0" name="Google Shape;65640;p27"/>
            <p:cNvSpPr/>
            <p:nvPr/>
          </p:nvSpPr>
          <p:spPr>
            <a:xfrm>
              <a:off x="5664402" y="239540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41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1" name="Google Shape;65641;p27"/>
            <p:cNvSpPr/>
            <p:nvPr/>
          </p:nvSpPr>
          <p:spPr>
            <a:xfrm>
              <a:off x="2563674" y="2390707"/>
              <a:ext cx="20702" cy="8190"/>
            </a:xfrm>
            <a:custGeom>
              <a:avLst/>
              <a:gdLst/>
              <a:ahLst/>
              <a:cxnLst/>
              <a:rect l="l" t="t" r="r" b="b"/>
              <a:pathLst>
                <a:path w="580" h="272" extrusionOk="0">
                  <a:moveTo>
                    <a:pt x="388" y="272"/>
                  </a:moveTo>
                  <a:cubicBezTo>
                    <a:pt x="388" y="180"/>
                    <a:pt x="544" y="165"/>
                    <a:pt x="580" y="89"/>
                  </a:cubicBezTo>
                  <a:cubicBezTo>
                    <a:pt x="388" y="89"/>
                    <a:pt x="350" y="16"/>
                    <a:pt x="195" y="0"/>
                  </a:cubicBezTo>
                  <a:cubicBezTo>
                    <a:pt x="195" y="92"/>
                    <a:pt x="38" y="107"/>
                    <a:pt x="0" y="183"/>
                  </a:cubicBezTo>
                  <a:cubicBezTo>
                    <a:pt x="196" y="180"/>
                    <a:pt x="232" y="255"/>
                    <a:pt x="388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2" name="Google Shape;65642;p27"/>
            <p:cNvSpPr/>
            <p:nvPr/>
          </p:nvSpPr>
          <p:spPr>
            <a:xfrm>
              <a:off x="1861579" y="2383933"/>
              <a:ext cx="28982" cy="16952"/>
            </a:xfrm>
            <a:custGeom>
              <a:avLst/>
              <a:gdLst/>
              <a:ahLst/>
              <a:cxnLst/>
              <a:rect l="l" t="t" r="r" b="b"/>
              <a:pathLst>
                <a:path w="812" h="563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5"/>
                    <a:pt x="1" y="317"/>
                  </a:cubicBezTo>
                  <a:cubicBezTo>
                    <a:pt x="385" y="318"/>
                    <a:pt x="248" y="562"/>
                    <a:pt x="772" y="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3" name="Google Shape;65643;p27"/>
            <p:cNvSpPr/>
            <p:nvPr/>
          </p:nvSpPr>
          <p:spPr>
            <a:xfrm>
              <a:off x="8865068" y="23926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4"/>
                  </a:moveTo>
                  <a:cubicBezTo>
                    <a:pt x="241" y="1"/>
                    <a:pt x="1" y="69"/>
                    <a:pt x="99" y="115"/>
                  </a:cubicBezTo>
                  <a:cubicBezTo>
                    <a:pt x="156" y="142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4" name="Google Shape;65644;p27"/>
            <p:cNvSpPr/>
            <p:nvPr/>
          </p:nvSpPr>
          <p:spPr>
            <a:xfrm>
              <a:off x="8651703" y="239266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9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5" name="Google Shape;65645;p27"/>
            <p:cNvSpPr/>
            <p:nvPr/>
          </p:nvSpPr>
          <p:spPr>
            <a:xfrm>
              <a:off x="5426980" y="239034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8" y="206"/>
                    <a:pt x="196" y="101"/>
                  </a:cubicBezTo>
                  <a:cubicBezTo>
                    <a:pt x="196" y="53"/>
                    <a:pt x="40" y="1"/>
                    <a:pt x="3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6" name="Google Shape;65646;p27"/>
            <p:cNvSpPr/>
            <p:nvPr/>
          </p:nvSpPr>
          <p:spPr>
            <a:xfrm>
              <a:off x="3259236" y="2380952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1"/>
                    <a:pt x="377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7" name="Google Shape;65647;p27"/>
            <p:cNvSpPr/>
            <p:nvPr/>
          </p:nvSpPr>
          <p:spPr>
            <a:xfrm>
              <a:off x="8111471" y="2387937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3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8" name="Google Shape;65648;p27"/>
            <p:cNvSpPr/>
            <p:nvPr/>
          </p:nvSpPr>
          <p:spPr>
            <a:xfrm>
              <a:off x="5544121" y="238212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9" name="Google Shape;65649;p27"/>
            <p:cNvSpPr/>
            <p:nvPr/>
          </p:nvSpPr>
          <p:spPr>
            <a:xfrm>
              <a:off x="1507374" y="2379748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4"/>
                    <a:pt x="247" y="48"/>
                    <a:pt x="91" y="0"/>
                  </a:cubicBezTo>
                  <a:cubicBezTo>
                    <a:pt x="1" y="282"/>
                    <a:pt x="610" y="342"/>
                    <a:pt x="669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0" name="Google Shape;65650;p27"/>
            <p:cNvSpPr/>
            <p:nvPr/>
          </p:nvSpPr>
          <p:spPr>
            <a:xfrm>
              <a:off x="4260321" y="238170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7" y="0"/>
                    <a:pt x="1" y="71"/>
                    <a:pt x="100" y="118"/>
                  </a:cubicBezTo>
                  <a:cubicBezTo>
                    <a:pt x="152" y="143"/>
                    <a:pt x="390" y="72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1" name="Google Shape;65651;p27"/>
            <p:cNvSpPr/>
            <p:nvPr/>
          </p:nvSpPr>
          <p:spPr>
            <a:xfrm>
              <a:off x="1577258" y="2364091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2"/>
                    <a:pt x="1104" y="1"/>
                    <a:pt x="254" y="66"/>
                  </a:cubicBezTo>
                  <a:cubicBezTo>
                    <a:pt x="92" y="173"/>
                    <a:pt x="1" y="310"/>
                    <a:pt x="62" y="5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2" name="Google Shape;65652;p27"/>
            <p:cNvSpPr/>
            <p:nvPr/>
          </p:nvSpPr>
          <p:spPr>
            <a:xfrm>
              <a:off x="2075017" y="23711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40" y="1"/>
                    <a:pt x="2" y="104"/>
                  </a:cubicBezTo>
                  <a:cubicBezTo>
                    <a:pt x="1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3" name="Google Shape;65653;p27"/>
            <p:cNvSpPr/>
            <p:nvPr/>
          </p:nvSpPr>
          <p:spPr>
            <a:xfrm>
              <a:off x="4917800" y="237152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90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4" name="Google Shape;65654;p27"/>
            <p:cNvSpPr/>
            <p:nvPr/>
          </p:nvSpPr>
          <p:spPr>
            <a:xfrm>
              <a:off x="2171385" y="236842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5" name="Google Shape;65655;p27"/>
            <p:cNvSpPr/>
            <p:nvPr/>
          </p:nvSpPr>
          <p:spPr>
            <a:xfrm>
              <a:off x="1761749" y="2370775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8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6" name="Google Shape;65656;p27"/>
            <p:cNvSpPr/>
            <p:nvPr/>
          </p:nvSpPr>
          <p:spPr>
            <a:xfrm>
              <a:off x="5082019" y="2363309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5"/>
                    <a:pt x="606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7" name="Google Shape;65657;p27"/>
            <p:cNvSpPr/>
            <p:nvPr/>
          </p:nvSpPr>
          <p:spPr>
            <a:xfrm>
              <a:off x="4029859" y="236604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0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8" name="Google Shape;65658;p27"/>
            <p:cNvSpPr/>
            <p:nvPr/>
          </p:nvSpPr>
          <p:spPr>
            <a:xfrm>
              <a:off x="2271036" y="236535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9" name="Google Shape;65659;p27"/>
            <p:cNvSpPr/>
            <p:nvPr/>
          </p:nvSpPr>
          <p:spPr>
            <a:xfrm>
              <a:off x="8586458" y="236330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2"/>
                    <a:pt x="381" y="89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0" name="Google Shape;65660;p27"/>
            <p:cNvSpPr/>
            <p:nvPr/>
          </p:nvSpPr>
          <p:spPr>
            <a:xfrm>
              <a:off x="5592234" y="235478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3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1" name="Google Shape;65661;p27"/>
            <p:cNvSpPr/>
            <p:nvPr/>
          </p:nvSpPr>
          <p:spPr>
            <a:xfrm>
              <a:off x="2130089" y="235517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2" name="Google Shape;65662;p27"/>
            <p:cNvSpPr/>
            <p:nvPr/>
          </p:nvSpPr>
          <p:spPr>
            <a:xfrm>
              <a:off x="1551810" y="2352018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8"/>
                    <a:pt x="198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3" name="Google Shape;65663;p27"/>
            <p:cNvSpPr/>
            <p:nvPr/>
          </p:nvSpPr>
          <p:spPr>
            <a:xfrm>
              <a:off x="4411726" y="235168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4" name="Google Shape;65664;p27"/>
            <p:cNvSpPr/>
            <p:nvPr/>
          </p:nvSpPr>
          <p:spPr>
            <a:xfrm>
              <a:off x="2543615" y="2342955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5" name="Google Shape;65665;p27"/>
            <p:cNvSpPr/>
            <p:nvPr/>
          </p:nvSpPr>
          <p:spPr>
            <a:xfrm>
              <a:off x="6655601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6" name="Google Shape;65666;p27"/>
            <p:cNvSpPr/>
            <p:nvPr/>
          </p:nvSpPr>
          <p:spPr>
            <a:xfrm>
              <a:off x="6304536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7" name="Google Shape;65667;p27"/>
            <p:cNvSpPr/>
            <p:nvPr/>
          </p:nvSpPr>
          <p:spPr>
            <a:xfrm>
              <a:off x="2325966" y="2341450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4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8" name="Google Shape;65668;p27"/>
            <p:cNvSpPr/>
            <p:nvPr/>
          </p:nvSpPr>
          <p:spPr>
            <a:xfrm>
              <a:off x="2725286" y="2343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42" y="0"/>
                    <a:pt x="0" y="70"/>
                    <a:pt x="103" y="117"/>
                  </a:cubicBezTo>
                  <a:cubicBezTo>
                    <a:pt x="156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9" name="Google Shape;65669;p27"/>
            <p:cNvSpPr/>
            <p:nvPr/>
          </p:nvSpPr>
          <p:spPr>
            <a:xfrm>
              <a:off x="4371822" y="2332658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3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2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0" name="Google Shape;65670;p27"/>
            <p:cNvSpPr/>
            <p:nvPr/>
          </p:nvSpPr>
          <p:spPr>
            <a:xfrm>
              <a:off x="1469362" y="2335007"/>
              <a:ext cx="27519" cy="11201"/>
            </a:xfrm>
            <a:custGeom>
              <a:avLst/>
              <a:gdLst/>
              <a:ahLst/>
              <a:cxnLst/>
              <a:rect l="l" t="t" r="r" b="b"/>
              <a:pathLst>
                <a:path w="771" h="372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1"/>
                    <a:pt x="0" y="125"/>
                  </a:cubicBezTo>
                  <a:cubicBezTo>
                    <a:pt x="382" y="127"/>
                    <a:pt x="244" y="371"/>
                    <a:pt x="771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1" name="Google Shape;65671;p27"/>
            <p:cNvSpPr/>
            <p:nvPr/>
          </p:nvSpPr>
          <p:spPr>
            <a:xfrm>
              <a:off x="1909763" y="2324529"/>
              <a:ext cx="41403" cy="16952"/>
            </a:xfrm>
            <a:custGeom>
              <a:avLst/>
              <a:gdLst/>
              <a:ahLst/>
              <a:cxnLst/>
              <a:rect l="l" t="t" r="r" b="b"/>
              <a:pathLst>
                <a:path w="1160" h="563" extrusionOk="0">
                  <a:moveTo>
                    <a:pt x="1" y="199"/>
                  </a:moveTo>
                  <a:cubicBezTo>
                    <a:pt x="212" y="404"/>
                    <a:pt x="525" y="558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0"/>
                    <a:pt x="1" y="1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2" name="Google Shape;65672;p27"/>
            <p:cNvSpPr/>
            <p:nvPr/>
          </p:nvSpPr>
          <p:spPr>
            <a:xfrm>
              <a:off x="911712" y="2325071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0"/>
                  </a:moveTo>
                  <a:cubicBezTo>
                    <a:pt x="361" y="16"/>
                    <a:pt x="39" y="168"/>
                    <a:pt x="1" y="453"/>
                  </a:cubicBezTo>
                  <a:cubicBezTo>
                    <a:pt x="365" y="434"/>
                    <a:pt x="426" y="555"/>
                    <a:pt x="774" y="545"/>
                  </a:cubicBezTo>
                  <a:cubicBezTo>
                    <a:pt x="901" y="354"/>
                    <a:pt x="1285" y="141"/>
                    <a:pt x="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3" name="Google Shape;65673;p27"/>
            <p:cNvSpPr/>
            <p:nvPr/>
          </p:nvSpPr>
          <p:spPr>
            <a:xfrm>
              <a:off x="5668043" y="2330581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2"/>
                  </a:cubicBezTo>
                  <a:cubicBezTo>
                    <a:pt x="21" y="200"/>
                    <a:pt x="56" y="304"/>
                    <a:pt x="383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4" name="Google Shape;65674;p27"/>
            <p:cNvSpPr/>
            <p:nvPr/>
          </p:nvSpPr>
          <p:spPr>
            <a:xfrm>
              <a:off x="2532550" y="2335278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3" y="1"/>
                    <a:pt x="0" y="67"/>
                    <a:pt x="102" y="116"/>
                  </a:cubicBezTo>
                  <a:cubicBezTo>
                    <a:pt x="157" y="141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5" name="Google Shape;65675;p27"/>
            <p:cNvSpPr/>
            <p:nvPr/>
          </p:nvSpPr>
          <p:spPr>
            <a:xfrm>
              <a:off x="4174411" y="233018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2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6" name="Google Shape;65676;p27"/>
            <p:cNvSpPr/>
            <p:nvPr/>
          </p:nvSpPr>
          <p:spPr>
            <a:xfrm>
              <a:off x="2319256" y="232979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1"/>
                    <a:pt x="393" y="73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7" name="Google Shape;65677;p27"/>
            <p:cNvSpPr/>
            <p:nvPr/>
          </p:nvSpPr>
          <p:spPr>
            <a:xfrm>
              <a:off x="3761349" y="232781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0"/>
                    <a:pt x="4" y="3"/>
                    <a:pt x="0" y="92"/>
                  </a:cubicBezTo>
                  <a:cubicBezTo>
                    <a:pt x="153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8" name="Google Shape;65678;p27"/>
            <p:cNvSpPr/>
            <p:nvPr/>
          </p:nvSpPr>
          <p:spPr>
            <a:xfrm>
              <a:off x="4556278" y="23243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4"/>
                    <a:pt x="292" y="27"/>
                  </a:cubicBezTo>
                  <a:cubicBezTo>
                    <a:pt x="239" y="1"/>
                    <a:pt x="0" y="69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9" name="Google Shape;65679;p27"/>
            <p:cNvSpPr/>
            <p:nvPr/>
          </p:nvSpPr>
          <p:spPr>
            <a:xfrm>
              <a:off x="3468747" y="23242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0"/>
                    <a:pt x="1" y="70"/>
                    <a:pt x="100" y="115"/>
                  </a:cubicBezTo>
                  <a:cubicBezTo>
                    <a:pt x="154" y="141"/>
                    <a:pt x="392" y="75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0" name="Google Shape;65680;p27"/>
            <p:cNvSpPr/>
            <p:nvPr/>
          </p:nvSpPr>
          <p:spPr>
            <a:xfrm>
              <a:off x="7137476" y="2318808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1" name="Google Shape;65681;p27"/>
            <p:cNvSpPr/>
            <p:nvPr/>
          </p:nvSpPr>
          <p:spPr>
            <a:xfrm>
              <a:off x="2511956" y="231880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2" name="Google Shape;65682;p27"/>
            <p:cNvSpPr/>
            <p:nvPr/>
          </p:nvSpPr>
          <p:spPr>
            <a:xfrm>
              <a:off x="5695419" y="2314111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3" name="Google Shape;65683;p27"/>
            <p:cNvSpPr/>
            <p:nvPr/>
          </p:nvSpPr>
          <p:spPr>
            <a:xfrm>
              <a:off x="4542037" y="2303182"/>
              <a:ext cx="26555" cy="12225"/>
            </a:xfrm>
            <a:custGeom>
              <a:avLst/>
              <a:gdLst/>
              <a:ahLst/>
              <a:cxnLst/>
              <a:rect l="l" t="t" r="r" b="b"/>
              <a:pathLst>
                <a:path w="744" h="406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7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4" name="Google Shape;65684;p27"/>
            <p:cNvSpPr/>
            <p:nvPr/>
          </p:nvSpPr>
          <p:spPr>
            <a:xfrm>
              <a:off x="3406786" y="2310619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8"/>
                  </a:moveTo>
                  <a:cubicBezTo>
                    <a:pt x="151" y="144"/>
                    <a:pt x="392" y="73"/>
                    <a:pt x="292" y="26"/>
                  </a:cubicBezTo>
                  <a:cubicBezTo>
                    <a:pt x="242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5" name="Google Shape;65685;p27"/>
            <p:cNvSpPr/>
            <p:nvPr/>
          </p:nvSpPr>
          <p:spPr>
            <a:xfrm>
              <a:off x="7898854" y="2292885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7" y="615"/>
                  </a:moveTo>
                  <a:cubicBezTo>
                    <a:pt x="507" y="349"/>
                    <a:pt x="994" y="336"/>
                    <a:pt x="944" y="71"/>
                  </a:cubicBezTo>
                  <a:cubicBezTo>
                    <a:pt x="0" y="0"/>
                    <a:pt x="77" y="633"/>
                    <a:pt x="557" y="6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6" name="Google Shape;65686;p27"/>
            <p:cNvSpPr/>
            <p:nvPr/>
          </p:nvSpPr>
          <p:spPr>
            <a:xfrm>
              <a:off x="2732211" y="230796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9" y="114"/>
                  </a:moveTo>
                  <a:cubicBezTo>
                    <a:pt x="155" y="140"/>
                    <a:pt x="394" y="72"/>
                    <a:pt x="295" y="23"/>
                  </a:cubicBezTo>
                  <a:cubicBezTo>
                    <a:pt x="242" y="1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7" name="Google Shape;65687;p27"/>
            <p:cNvSpPr/>
            <p:nvPr/>
          </p:nvSpPr>
          <p:spPr>
            <a:xfrm>
              <a:off x="1926860" y="23079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7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8" name="Google Shape;65688;p27"/>
            <p:cNvSpPr/>
            <p:nvPr/>
          </p:nvSpPr>
          <p:spPr>
            <a:xfrm>
              <a:off x="4975336" y="2292252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8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9" name="Google Shape;65689;p27"/>
            <p:cNvSpPr/>
            <p:nvPr/>
          </p:nvSpPr>
          <p:spPr>
            <a:xfrm>
              <a:off x="2770829" y="2296468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2"/>
                  </a:lnTo>
                  <a:cubicBezTo>
                    <a:pt x="1" y="0"/>
                    <a:pt x="1" y="539"/>
                    <a:pt x="562" y="4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0" name="Google Shape;65690;p27"/>
            <p:cNvSpPr/>
            <p:nvPr/>
          </p:nvSpPr>
          <p:spPr>
            <a:xfrm>
              <a:off x="6573045" y="230239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2" y="26"/>
                  </a:moveTo>
                  <a:cubicBezTo>
                    <a:pt x="237" y="0"/>
                    <a:pt x="0" y="71"/>
                    <a:pt x="101" y="118"/>
                  </a:cubicBezTo>
                  <a:cubicBezTo>
                    <a:pt x="151" y="143"/>
                    <a:pt x="389" y="75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1" name="Google Shape;65691;p27"/>
            <p:cNvSpPr/>
            <p:nvPr/>
          </p:nvSpPr>
          <p:spPr>
            <a:xfrm>
              <a:off x="2686382" y="2297762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89"/>
                    <a:pt x="614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2" name="Google Shape;65692;p27"/>
            <p:cNvSpPr/>
            <p:nvPr/>
          </p:nvSpPr>
          <p:spPr>
            <a:xfrm>
              <a:off x="1888277" y="2294992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7"/>
                    <a:pt x="26" y="1"/>
                  </a:cubicBezTo>
                  <a:cubicBezTo>
                    <a:pt x="45" y="144"/>
                    <a:pt x="1" y="317"/>
                    <a:pt x="411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3" name="Google Shape;65693;p27"/>
            <p:cNvSpPr/>
            <p:nvPr/>
          </p:nvSpPr>
          <p:spPr>
            <a:xfrm>
              <a:off x="1655173" y="230041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0"/>
                    <a:pt x="385" y="1"/>
                  </a:cubicBezTo>
                  <a:cubicBezTo>
                    <a:pt x="235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4" name="Google Shape;65694;p27"/>
            <p:cNvSpPr/>
            <p:nvPr/>
          </p:nvSpPr>
          <p:spPr>
            <a:xfrm>
              <a:off x="8435017" y="229466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5" name="Google Shape;65695;p27"/>
            <p:cNvSpPr/>
            <p:nvPr/>
          </p:nvSpPr>
          <p:spPr>
            <a:xfrm>
              <a:off x="7502282" y="22969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2"/>
                    <a:pt x="389" y="74"/>
                    <a:pt x="291" y="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6" name="Google Shape;65696;p27"/>
            <p:cNvSpPr/>
            <p:nvPr/>
          </p:nvSpPr>
          <p:spPr>
            <a:xfrm>
              <a:off x="2343419" y="2294842"/>
              <a:ext cx="20737" cy="5811"/>
            </a:xfrm>
            <a:custGeom>
              <a:avLst/>
              <a:gdLst/>
              <a:ahLst/>
              <a:cxnLst/>
              <a:rect l="l" t="t" r="r" b="b"/>
              <a:pathLst>
                <a:path w="581" h="193" extrusionOk="0">
                  <a:moveTo>
                    <a:pt x="1" y="186"/>
                  </a:moveTo>
                  <a:cubicBezTo>
                    <a:pt x="334" y="193"/>
                    <a:pt x="497" y="118"/>
                    <a:pt x="580" y="5"/>
                  </a:cubicBezTo>
                  <a:cubicBezTo>
                    <a:pt x="250" y="1"/>
                    <a:pt x="87" y="75"/>
                    <a:pt x="1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7" name="Google Shape;65697;p27"/>
            <p:cNvSpPr/>
            <p:nvPr/>
          </p:nvSpPr>
          <p:spPr>
            <a:xfrm>
              <a:off x="2708261" y="2289543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2"/>
                  </a:moveTo>
                  <a:cubicBezTo>
                    <a:pt x="385" y="92"/>
                    <a:pt x="351" y="19"/>
                    <a:pt x="194" y="0"/>
                  </a:cubicBezTo>
                  <a:cubicBezTo>
                    <a:pt x="194" y="92"/>
                    <a:pt x="37" y="107"/>
                    <a:pt x="1" y="182"/>
                  </a:cubicBezTo>
                  <a:cubicBezTo>
                    <a:pt x="194" y="182"/>
                    <a:pt x="231" y="255"/>
                    <a:pt x="386" y="271"/>
                  </a:cubicBezTo>
                  <a:cubicBezTo>
                    <a:pt x="385" y="182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8" name="Google Shape;65698;p27"/>
            <p:cNvSpPr/>
            <p:nvPr/>
          </p:nvSpPr>
          <p:spPr>
            <a:xfrm>
              <a:off x="6184611" y="2282046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4" y="507"/>
                    <a:pt x="744" y="0"/>
                    <a:pt x="1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9" name="Google Shape;65699;p27"/>
            <p:cNvSpPr/>
            <p:nvPr/>
          </p:nvSpPr>
          <p:spPr>
            <a:xfrm>
              <a:off x="5555185" y="2278583"/>
              <a:ext cx="35228" cy="16410"/>
            </a:xfrm>
            <a:custGeom>
              <a:avLst/>
              <a:gdLst/>
              <a:ahLst/>
              <a:cxnLst/>
              <a:rect l="l" t="t" r="r" b="b"/>
              <a:pathLst>
                <a:path w="987" h="545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5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0" name="Google Shape;65700;p27"/>
            <p:cNvSpPr/>
            <p:nvPr/>
          </p:nvSpPr>
          <p:spPr>
            <a:xfrm>
              <a:off x="2959425" y="2286050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1" name="Google Shape;65701;p27"/>
            <p:cNvSpPr/>
            <p:nvPr/>
          </p:nvSpPr>
          <p:spPr>
            <a:xfrm>
              <a:off x="7643444" y="2278583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2" name="Google Shape;65702;p27"/>
            <p:cNvSpPr/>
            <p:nvPr/>
          </p:nvSpPr>
          <p:spPr>
            <a:xfrm>
              <a:off x="8324872" y="2278222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3"/>
                    <a:pt x="38" y="0"/>
                    <a:pt x="0" y="104"/>
                  </a:cubicBezTo>
                  <a:cubicBezTo>
                    <a:pt x="0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3" name="Google Shape;65703;p27"/>
            <p:cNvSpPr/>
            <p:nvPr/>
          </p:nvSpPr>
          <p:spPr>
            <a:xfrm>
              <a:off x="5134343" y="22750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5" y="142"/>
                    <a:pt x="394" y="72"/>
                    <a:pt x="296" y="26"/>
                  </a:cubicBezTo>
                  <a:cubicBezTo>
                    <a:pt x="243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4" name="Google Shape;65704;p27"/>
            <p:cNvSpPr/>
            <p:nvPr/>
          </p:nvSpPr>
          <p:spPr>
            <a:xfrm>
              <a:off x="1391232" y="2252630"/>
              <a:ext cx="52290" cy="28063"/>
            </a:xfrm>
            <a:custGeom>
              <a:avLst/>
              <a:gdLst/>
              <a:ahLst/>
              <a:cxnLst/>
              <a:rect l="l" t="t" r="r" b="b"/>
              <a:pathLst>
                <a:path w="1465" h="932" extrusionOk="0">
                  <a:moveTo>
                    <a:pt x="451" y="592"/>
                  </a:moveTo>
                  <a:cubicBezTo>
                    <a:pt x="588" y="703"/>
                    <a:pt x="338" y="931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498"/>
                    <a:pt x="337" y="495"/>
                    <a:pt x="451" y="5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5" name="Google Shape;65705;p27"/>
            <p:cNvSpPr/>
            <p:nvPr/>
          </p:nvSpPr>
          <p:spPr>
            <a:xfrm>
              <a:off x="7058312" y="2270394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6" name="Google Shape;65706;p27"/>
            <p:cNvSpPr/>
            <p:nvPr/>
          </p:nvSpPr>
          <p:spPr>
            <a:xfrm>
              <a:off x="2972631" y="2267684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3" y="272"/>
                  </a:moveTo>
                  <a:cubicBezTo>
                    <a:pt x="825" y="28"/>
                    <a:pt x="295" y="96"/>
                    <a:pt x="114" y="1"/>
                  </a:cubicBezTo>
                  <a:cubicBezTo>
                    <a:pt x="0" y="236"/>
                    <a:pt x="191" y="327"/>
                    <a:pt x="693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7" name="Google Shape;65707;p27"/>
            <p:cNvSpPr/>
            <p:nvPr/>
          </p:nvSpPr>
          <p:spPr>
            <a:xfrm>
              <a:off x="1665346" y="227241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100" y="115"/>
                  </a:moveTo>
                  <a:cubicBezTo>
                    <a:pt x="151" y="140"/>
                    <a:pt x="391" y="72"/>
                    <a:pt x="293" y="24"/>
                  </a:cubicBezTo>
                  <a:cubicBezTo>
                    <a:pt x="240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8" name="Google Shape;65708;p27"/>
            <p:cNvSpPr/>
            <p:nvPr/>
          </p:nvSpPr>
          <p:spPr>
            <a:xfrm>
              <a:off x="2873479" y="2267323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2" y="104"/>
                  </a:moveTo>
                  <a:cubicBezTo>
                    <a:pt x="195" y="53"/>
                    <a:pt x="37" y="1"/>
                    <a:pt x="1" y="104"/>
                  </a:cubicBezTo>
                  <a:cubicBezTo>
                    <a:pt x="1" y="152"/>
                    <a:pt x="155" y="205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9" name="Google Shape;65709;p27"/>
            <p:cNvSpPr/>
            <p:nvPr/>
          </p:nvSpPr>
          <p:spPr>
            <a:xfrm>
              <a:off x="1059655" y="22696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7"/>
                  </a:moveTo>
                  <a:cubicBezTo>
                    <a:pt x="238" y="1"/>
                    <a:pt x="0" y="70"/>
                    <a:pt x="101" y="116"/>
                  </a:cubicBezTo>
                  <a:cubicBezTo>
                    <a:pt x="152" y="141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0" name="Google Shape;65710;p27"/>
            <p:cNvSpPr/>
            <p:nvPr/>
          </p:nvSpPr>
          <p:spPr>
            <a:xfrm>
              <a:off x="715550" y="226964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1" y="141"/>
                    <a:pt x="392" y="73"/>
                    <a:pt x="291" y="27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1" name="Google Shape;65711;p27"/>
            <p:cNvSpPr/>
            <p:nvPr/>
          </p:nvSpPr>
          <p:spPr>
            <a:xfrm>
              <a:off x="546977" y="2261451"/>
              <a:ext cx="28411" cy="11683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5"/>
                    <a:pt x="580" y="388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2" name="Google Shape;65712;p27"/>
            <p:cNvSpPr/>
            <p:nvPr/>
          </p:nvSpPr>
          <p:spPr>
            <a:xfrm>
              <a:off x="2143902" y="2260157"/>
              <a:ext cx="38798" cy="12586"/>
            </a:xfrm>
            <a:custGeom>
              <a:avLst/>
              <a:gdLst/>
              <a:ahLst/>
              <a:cxnLst/>
              <a:rect l="l" t="t" r="r" b="b"/>
              <a:pathLst>
                <a:path w="1087" h="418" extrusionOk="0">
                  <a:moveTo>
                    <a:pt x="963" y="342"/>
                  </a:moveTo>
                  <a:cubicBezTo>
                    <a:pt x="1086" y="121"/>
                    <a:pt x="44" y="0"/>
                    <a:pt x="0" y="159"/>
                  </a:cubicBezTo>
                  <a:cubicBezTo>
                    <a:pt x="368" y="196"/>
                    <a:pt x="349" y="418"/>
                    <a:pt x="963" y="3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3" name="Google Shape;65713;p27"/>
            <p:cNvSpPr/>
            <p:nvPr/>
          </p:nvSpPr>
          <p:spPr>
            <a:xfrm>
              <a:off x="8717161" y="226494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7" y="21"/>
                    <a:pt x="7" y="3"/>
                    <a:pt x="0" y="92"/>
                  </a:cubicBezTo>
                  <a:cubicBezTo>
                    <a:pt x="152" y="69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4" name="Google Shape;65714;p27"/>
            <p:cNvSpPr/>
            <p:nvPr/>
          </p:nvSpPr>
          <p:spPr>
            <a:xfrm>
              <a:off x="270687" y="2262174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"/>
                  </a:moveTo>
                  <a:lnTo>
                    <a:pt x="27" y="1"/>
                  </a:lnTo>
                  <a:cubicBezTo>
                    <a:pt x="1" y="164"/>
                    <a:pt x="217" y="212"/>
                    <a:pt x="606" y="1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5" name="Google Shape;65715;p27"/>
            <p:cNvSpPr/>
            <p:nvPr/>
          </p:nvSpPr>
          <p:spPr>
            <a:xfrm>
              <a:off x="5640453" y="225633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37" y="0"/>
                    <a:pt x="1" y="104"/>
                  </a:cubicBezTo>
                  <a:cubicBezTo>
                    <a:pt x="1" y="156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6" name="Google Shape;65716;p27"/>
            <p:cNvSpPr/>
            <p:nvPr/>
          </p:nvSpPr>
          <p:spPr>
            <a:xfrm>
              <a:off x="4766253" y="225672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7" name="Google Shape;65717;p27"/>
            <p:cNvSpPr/>
            <p:nvPr/>
          </p:nvSpPr>
          <p:spPr>
            <a:xfrm>
              <a:off x="2491184" y="2243206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9" y="449"/>
                  </a:moveTo>
                  <a:cubicBezTo>
                    <a:pt x="1132" y="0"/>
                    <a:pt x="0" y="211"/>
                    <a:pt x="103" y="540"/>
                  </a:cubicBezTo>
                  <a:cubicBezTo>
                    <a:pt x="647" y="615"/>
                    <a:pt x="602" y="412"/>
                    <a:pt x="1069" y="4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8" name="Google Shape;65718;p27"/>
            <p:cNvSpPr/>
            <p:nvPr/>
          </p:nvSpPr>
          <p:spPr>
            <a:xfrm>
              <a:off x="151012" y="225594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9" name="Google Shape;65719;p27"/>
            <p:cNvSpPr/>
            <p:nvPr/>
          </p:nvSpPr>
          <p:spPr>
            <a:xfrm>
              <a:off x="7719075" y="2251275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0" name="Google Shape;65720;p27"/>
            <p:cNvSpPr/>
            <p:nvPr/>
          </p:nvSpPr>
          <p:spPr>
            <a:xfrm>
              <a:off x="5279002" y="225323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1" name="Google Shape;65721;p27"/>
            <p:cNvSpPr/>
            <p:nvPr/>
          </p:nvSpPr>
          <p:spPr>
            <a:xfrm>
              <a:off x="4700580" y="2243055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6"/>
                    <a:pt x="1" y="447"/>
                    <a:pt x="489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2" name="Google Shape;65722;p27"/>
            <p:cNvSpPr/>
            <p:nvPr/>
          </p:nvSpPr>
          <p:spPr>
            <a:xfrm>
              <a:off x="7268215" y="224227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8" y="116"/>
                  </a:moveTo>
                  <a:cubicBezTo>
                    <a:pt x="152" y="142"/>
                    <a:pt x="393" y="72"/>
                    <a:pt x="293" y="26"/>
                  </a:cubicBezTo>
                  <a:cubicBezTo>
                    <a:pt x="238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3" name="Google Shape;65723;p27"/>
            <p:cNvSpPr/>
            <p:nvPr/>
          </p:nvSpPr>
          <p:spPr>
            <a:xfrm>
              <a:off x="3417280" y="2237545"/>
              <a:ext cx="34408" cy="9033"/>
            </a:xfrm>
            <a:custGeom>
              <a:avLst/>
              <a:gdLst/>
              <a:ahLst/>
              <a:cxnLst/>
              <a:rect l="l" t="t" r="r" b="b"/>
              <a:pathLst>
                <a:path w="964" h="300" extrusionOk="0">
                  <a:moveTo>
                    <a:pt x="192" y="273"/>
                  </a:moveTo>
                  <a:cubicBezTo>
                    <a:pt x="631" y="299"/>
                    <a:pt x="918" y="252"/>
                    <a:pt x="964" y="92"/>
                  </a:cubicBezTo>
                  <a:cubicBezTo>
                    <a:pt x="621" y="114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4" name="Google Shape;65724;p27"/>
            <p:cNvSpPr/>
            <p:nvPr/>
          </p:nvSpPr>
          <p:spPr>
            <a:xfrm>
              <a:off x="2484473" y="224227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8" y="116"/>
                  </a:cubicBezTo>
                  <a:cubicBezTo>
                    <a:pt x="153" y="142"/>
                    <a:pt x="392" y="74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5" name="Google Shape;65725;p27"/>
            <p:cNvSpPr/>
            <p:nvPr/>
          </p:nvSpPr>
          <p:spPr>
            <a:xfrm>
              <a:off x="1868539" y="2239984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2"/>
                  </a:moveTo>
                  <a:cubicBezTo>
                    <a:pt x="0" y="152"/>
                    <a:pt x="157" y="205"/>
                    <a:pt x="194" y="102"/>
                  </a:cubicBezTo>
                  <a:cubicBezTo>
                    <a:pt x="194" y="53"/>
                    <a:pt x="38" y="0"/>
                    <a:pt x="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6" name="Google Shape;65726;p27"/>
            <p:cNvSpPr/>
            <p:nvPr/>
          </p:nvSpPr>
          <p:spPr>
            <a:xfrm>
              <a:off x="6504231" y="223950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3" y="143"/>
                    <a:pt x="391" y="75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7" name="Google Shape;65727;p27"/>
            <p:cNvSpPr/>
            <p:nvPr/>
          </p:nvSpPr>
          <p:spPr>
            <a:xfrm>
              <a:off x="5921634" y="2233210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6"/>
                  </a:moveTo>
                  <a:cubicBezTo>
                    <a:pt x="251" y="142"/>
                    <a:pt x="72" y="1"/>
                    <a:pt x="29" y="144"/>
                  </a:cubicBezTo>
                  <a:cubicBezTo>
                    <a:pt x="0" y="241"/>
                    <a:pt x="180" y="379"/>
                    <a:pt x="222" y="2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8" name="Google Shape;65728;p27"/>
            <p:cNvSpPr/>
            <p:nvPr/>
          </p:nvSpPr>
          <p:spPr>
            <a:xfrm>
              <a:off x="54644" y="223682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9" name="Google Shape;65729;p27"/>
            <p:cNvSpPr/>
            <p:nvPr/>
          </p:nvSpPr>
          <p:spPr>
            <a:xfrm>
              <a:off x="4532257" y="223486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0" name="Google Shape;65730;p27"/>
            <p:cNvSpPr/>
            <p:nvPr/>
          </p:nvSpPr>
          <p:spPr>
            <a:xfrm>
              <a:off x="6700358" y="2226315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2"/>
                    <a:pt x="160" y="204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1" name="Google Shape;65731;p27"/>
            <p:cNvSpPr/>
            <p:nvPr/>
          </p:nvSpPr>
          <p:spPr>
            <a:xfrm>
              <a:off x="4645722" y="2228663"/>
              <a:ext cx="13991" cy="4185"/>
            </a:xfrm>
            <a:custGeom>
              <a:avLst/>
              <a:gdLst/>
              <a:ahLst/>
              <a:cxnLst/>
              <a:rect l="l" t="t" r="r" b="b"/>
              <a:pathLst>
                <a:path w="392" h="139" extrusionOk="0">
                  <a:moveTo>
                    <a:pt x="294" y="25"/>
                  </a:moveTo>
                  <a:cubicBezTo>
                    <a:pt x="240" y="0"/>
                    <a:pt x="0" y="70"/>
                    <a:pt x="102" y="115"/>
                  </a:cubicBezTo>
                  <a:cubicBezTo>
                    <a:pt x="154" y="139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2" name="Google Shape;65732;p27"/>
            <p:cNvSpPr/>
            <p:nvPr/>
          </p:nvSpPr>
          <p:spPr>
            <a:xfrm>
              <a:off x="2680707" y="2223906"/>
              <a:ext cx="15027" cy="9274"/>
            </a:xfrm>
            <a:custGeom>
              <a:avLst/>
              <a:gdLst/>
              <a:ahLst/>
              <a:cxnLst/>
              <a:rect l="l" t="t" r="r" b="b"/>
              <a:pathLst>
                <a:path w="421" h="308" extrusionOk="0">
                  <a:moveTo>
                    <a:pt x="387" y="273"/>
                  </a:moveTo>
                  <a:cubicBezTo>
                    <a:pt x="355" y="165"/>
                    <a:pt x="420" y="15"/>
                    <a:pt x="192" y="0"/>
                  </a:cubicBezTo>
                  <a:cubicBezTo>
                    <a:pt x="183" y="55"/>
                    <a:pt x="165" y="108"/>
                    <a:pt x="0" y="92"/>
                  </a:cubicBezTo>
                  <a:cubicBezTo>
                    <a:pt x="24" y="203"/>
                    <a:pt x="59" y="307"/>
                    <a:pt x="387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3" name="Google Shape;65733;p27"/>
            <p:cNvSpPr/>
            <p:nvPr/>
          </p:nvSpPr>
          <p:spPr>
            <a:xfrm>
              <a:off x="2611822" y="222941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40" y="20"/>
                    <a:pt x="6" y="3"/>
                    <a:pt x="1" y="90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4" name="Google Shape;65734;p27"/>
            <p:cNvSpPr/>
            <p:nvPr/>
          </p:nvSpPr>
          <p:spPr>
            <a:xfrm>
              <a:off x="2570598" y="2217644"/>
              <a:ext cx="30517" cy="11803"/>
            </a:xfrm>
            <a:custGeom>
              <a:avLst/>
              <a:gdLst/>
              <a:ahLst/>
              <a:cxnLst/>
              <a:rect l="l" t="t" r="r" b="b"/>
              <a:pathLst>
                <a:path w="855" h="392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9"/>
                    <a:pt x="579" y="391"/>
                  </a:cubicBezTo>
                  <a:cubicBezTo>
                    <a:pt x="639" y="269"/>
                    <a:pt x="854" y="216"/>
                    <a:pt x="77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5" name="Google Shape;65735;p27"/>
            <p:cNvSpPr/>
            <p:nvPr/>
          </p:nvSpPr>
          <p:spPr>
            <a:xfrm>
              <a:off x="4074474" y="22177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5"/>
                  </a:moveTo>
                  <a:cubicBezTo>
                    <a:pt x="152" y="141"/>
                    <a:pt x="391" y="71"/>
                    <a:pt x="293" y="25"/>
                  </a:cubicBezTo>
                  <a:cubicBezTo>
                    <a:pt x="241" y="0"/>
                    <a:pt x="1" y="69"/>
                    <a:pt x="98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6" name="Google Shape;65736;p27"/>
            <p:cNvSpPr/>
            <p:nvPr/>
          </p:nvSpPr>
          <p:spPr>
            <a:xfrm>
              <a:off x="7264896" y="221234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7" name="Google Shape;65737;p27"/>
            <p:cNvSpPr/>
            <p:nvPr/>
          </p:nvSpPr>
          <p:spPr>
            <a:xfrm>
              <a:off x="5987913" y="22122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69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8" name="Google Shape;65738;p27"/>
            <p:cNvSpPr/>
            <p:nvPr/>
          </p:nvSpPr>
          <p:spPr>
            <a:xfrm>
              <a:off x="2952037" y="2204727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4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9" name="Google Shape;65739;p27"/>
            <p:cNvSpPr/>
            <p:nvPr/>
          </p:nvSpPr>
          <p:spPr>
            <a:xfrm>
              <a:off x="2170992" y="2199277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6"/>
                  </a:moveTo>
                  <a:cubicBezTo>
                    <a:pt x="609" y="402"/>
                    <a:pt x="1080" y="474"/>
                    <a:pt x="973" y="272"/>
                  </a:cubicBezTo>
                  <a:cubicBezTo>
                    <a:pt x="625" y="195"/>
                    <a:pt x="445" y="38"/>
                    <a:pt x="11" y="0"/>
                  </a:cubicBezTo>
                  <a:cubicBezTo>
                    <a:pt x="1" y="278"/>
                    <a:pt x="186" y="465"/>
                    <a:pt x="589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0" name="Google Shape;65740;p27"/>
            <p:cNvSpPr/>
            <p:nvPr/>
          </p:nvSpPr>
          <p:spPr>
            <a:xfrm>
              <a:off x="6862042" y="220951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1" y="1"/>
                    <a:pt x="0" y="69"/>
                    <a:pt x="102" y="116"/>
                  </a:cubicBezTo>
                  <a:cubicBezTo>
                    <a:pt x="154" y="140"/>
                    <a:pt x="395" y="70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1" name="Google Shape;65741;p27"/>
            <p:cNvSpPr/>
            <p:nvPr/>
          </p:nvSpPr>
          <p:spPr>
            <a:xfrm>
              <a:off x="8424524" y="22067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2" y="24"/>
                  </a:cubicBezTo>
                  <a:cubicBezTo>
                    <a:pt x="239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2" name="Google Shape;65742;p27"/>
            <p:cNvSpPr/>
            <p:nvPr/>
          </p:nvSpPr>
          <p:spPr>
            <a:xfrm>
              <a:off x="7395742" y="2196086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0"/>
                  </a:moveTo>
                  <a:lnTo>
                    <a:pt x="578" y="470"/>
                  </a:lnTo>
                  <a:cubicBezTo>
                    <a:pt x="474" y="338"/>
                    <a:pt x="803" y="0"/>
                    <a:pt x="384" y="17"/>
                  </a:cubicBezTo>
                  <a:cubicBezTo>
                    <a:pt x="525" y="264"/>
                    <a:pt x="3" y="200"/>
                    <a:pt x="0" y="379"/>
                  </a:cubicBezTo>
                  <a:cubicBezTo>
                    <a:pt x="116" y="384"/>
                    <a:pt x="227" y="392"/>
                    <a:pt x="189" y="4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3" name="Google Shape;65743;p27"/>
            <p:cNvSpPr/>
            <p:nvPr/>
          </p:nvSpPr>
          <p:spPr>
            <a:xfrm>
              <a:off x="5026803" y="220048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8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4" name="Google Shape;65744;p27"/>
            <p:cNvSpPr/>
            <p:nvPr/>
          </p:nvSpPr>
          <p:spPr>
            <a:xfrm>
              <a:off x="2388141" y="22012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5" name="Google Shape;65745;p27"/>
            <p:cNvSpPr/>
            <p:nvPr/>
          </p:nvSpPr>
          <p:spPr>
            <a:xfrm>
              <a:off x="2116312" y="2199307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6" name="Google Shape;65746;p27"/>
            <p:cNvSpPr/>
            <p:nvPr/>
          </p:nvSpPr>
          <p:spPr>
            <a:xfrm>
              <a:off x="6266809" y="219072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4"/>
                  </a:moveTo>
                  <a:cubicBezTo>
                    <a:pt x="195" y="53"/>
                    <a:pt x="37" y="1"/>
                    <a:pt x="2" y="104"/>
                  </a:cubicBezTo>
                  <a:cubicBezTo>
                    <a:pt x="0" y="155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7" name="Google Shape;65747;p27"/>
            <p:cNvSpPr/>
            <p:nvPr/>
          </p:nvSpPr>
          <p:spPr>
            <a:xfrm>
              <a:off x="3268659" y="2179135"/>
              <a:ext cx="52254" cy="22793"/>
            </a:xfrm>
            <a:custGeom>
              <a:avLst/>
              <a:gdLst/>
              <a:ahLst/>
              <a:cxnLst/>
              <a:rect l="l" t="t" r="r" b="b"/>
              <a:pathLst>
                <a:path w="1464" h="757" extrusionOk="0">
                  <a:moveTo>
                    <a:pt x="1464" y="398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7"/>
                    <a:pt x="1464" y="3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8" name="Google Shape;65748;p27"/>
            <p:cNvSpPr/>
            <p:nvPr/>
          </p:nvSpPr>
          <p:spPr>
            <a:xfrm>
              <a:off x="7825722" y="218762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9" name="Google Shape;65749;p27"/>
            <p:cNvSpPr/>
            <p:nvPr/>
          </p:nvSpPr>
          <p:spPr>
            <a:xfrm>
              <a:off x="3334617" y="218557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0" name="Google Shape;65750;p27"/>
            <p:cNvSpPr/>
            <p:nvPr/>
          </p:nvSpPr>
          <p:spPr>
            <a:xfrm>
              <a:off x="1896129" y="2188378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2"/>
                    <a:pt x="0" y="91"/>
                  </a:cubicBezTo>
                  <a:cubicBezTo>
                    <a:pt x="148" y="71"/>
                    <a:pt x="379" y="89"/>
                    <a:pt x="3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1" name="Google Shape;65751;p27"/>
            <p:cNvSpPr/>
            <p:nvPr/>
          </p:nvSpPr>
          <p:spPr>
            <a:xfrm>
              <a:off x="6467041" y="2174649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1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2" name="Google Shape;65752;p27"/>
            <p:cNvSpPr/>
            <p:nvPr/>
          </p:nvSpPr>
          <p:spPr>
            <a:xfrm>
              <a:off x="130454" y="218211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3" name="Google Shape;65753;p27"/>
            <p:cNvSpPr/>
            <p:nvPr/>
          </p:nvSpPr>
          <p:spPr>
            <a:xfrm>
              <a:off x="8390081" y="2179466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39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4" name="Google Shape;65754;p27"/>
            <p:cNvSpPr/>
            <p:nvPr/>
          </p:nvSpPr>
          <p:spPr>
            <a:xfrm>
              <a:off x="4552923" y="2180158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0"/>
                    <a:pt x="7" y="5"/>
                    <a:pt x="0" y="92"/>
                  </a:cubicBezTo>
                  <a:cubicBezTo>
                    <a:pt x="151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5" name="Google Shape;65755;p27"/>
            <p:cNvSpPr/>
            <p:nvPr/>
          </p:nvSpPr>
          <p:spPr>
            <a:xfrm>
              <a:off x="8655200" y="217398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6" name="Google Shape;65756;p27"/>
            <p:cNvSpPr/>
            <p:nvPr/>
          </p:nvSpPr>
          <p:spPr>
            <a:xfrm>
              <a:off x="8928636" y="2166489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9"/>
                    <a:pt x="102" y="342"/>
                    <a:pt x="440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7" name="Google Shape;65757;p27"/>
            <p:cNvSpPr/>
            <p:nvPr/>
          </p:nvSpPr>
          <p:spPr>
            <a:xfrm>
              <a:off x="6300966" y="2168446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10"/>
                    <a:pt x="550" y="191"/>
                    <a:pt x="588" y="116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9"/>
                    <a:pt x="393" y="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8" name="Google Shape;65758;p27"/>
            <p:cNvSpPr/>
            <p:nvPr/>
          </p:nvSpPr>
          <p:spPr>
            <a:xfrm>
              <a:off x="8624220" y="217121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8" y="118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38" y="0"/>
                    <a:pt x="0" y="69"/>
                    <a:pt x="98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9" name="Google Shape;65759;p27"/>
            <p:cNvSpPr/>
            <p:nvPr/>
          </p:nvSpPr>
          <p:spPr>
            <a:xfrm>
              <a:off x="5011670" y="2162786"/>
              <a:ext cx="39797" cy="15838"/>
            </a:xfrm>
            <a:custGeom>
              <a:avLst/>
              <a:gdLst/>
              <a:ahLst/>
              <a:cxnLst/>
              <a:rect l="l" t="t" r="r" b="b"/>
              <a:pathLst>
                <a:path w="1115" h="526" extrusionOk="0">
                  <a:moveTo>
                    <a:pt x="648" y="304"/>
                  </a:moveTo>
                  <a:cubicBezTo>
                    <a:pt x="1114" y="1"/>
                    <a:pt x="1" y="525"/>
                    <a:pt x="648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0" name="Google Shape;65760;p27"/>
            <p:cNvSpPr/>
            <p:nvPr/>
          </p:nvSpPr>
          <p:spPr>
            <a:xfrm>
              <a:off x="2798205" y="2160076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8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3"/>
                  </a:cubicBezTo>
                  <a:cubicBezTo>
                    <a:pt x="692" y="93"/>
                    <a:pt x="0" y="632"/>
                    <a:pt x="757" y="4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1" name="Google Shape;65761;p27"/>
            <p:cNvSpPr/>
            <p:nvPr/>
          </p:nvSpPr>
          <p:spPr>
            <a:xfrm>
              <a:off x="3948624" y="2155530"/>
              <a:ext cx="37870" cy="18849"/>
            </a:xfrm>
            <a:custGeom>
              <a:avLst/>
              <a:gdLst/>
              <a:ahLst/>
              <a:cxnLst/>
              <a:rect l="l" t="t" r="r" b="b"/>
              <a:pathLst>
                <a:path w="1061" h="626" extrusionOk="0">
                  <a:moveTo>
                    <a:pt x="732" y="545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40"/>
                    <a:pt x="1" y="625"/>
                    <a:pt x="732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2" name="Google Shape;65762;p27"/>
            <p:cNvSpPr/>
            <p:nvPr/>
          </p:nvSpPr>
          <p:spPr>
            <a:xfrm>
              <a:off x="2838965" y="2163418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2" y="104"/>
                  </a:moveTo>
                  <a:cubicBezTo>
                    <a:pt x="0" y="155"/>
                    <a:pt x="158" y="207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3" name="Google Shape;65763;p27"/>
            <p:cNvSpPr/>
            <p:nvPr/>
          </p:nvSpPr>
          <p:spPr>
            <a:xfrm>
              <a:off x="387114" y="2152820"/>
              <a:ext cx="56680" cy="22583"/>
            </a:xfrm>
            <a:custGeom>
              <a:avLst/>
              <a:gdLst/>
              <a:ahLst/>
              <a:cxnLst/>
              <a:rect l="l" t="t" r="r" b="b"/>
              <a:pathLst>
                <a:path w="1588" h="750" extrusionOk="0">
                  <a:moveTo>
                    <a:pt x="1588" y="364"/>
                  </a:moveTo>
                  <a:cubicBezTo>
                    <a:pt x="1046" y="346"/>
                    <a:pt x="1059" y="67"/>
                    <a:pt x="622" y="0"/>
                  </a:cubicBezTo>
                  <a:cubicBezTo>
                    <a:pt x="861" y="294"/>
                    <a:pt x="1" y="69"/>
                    <a:pt x="237" y="364"/>
                  </a:cubicBezTo>
                  <a:cubicBezTo>
                    <a:pt x="960" y="278"/>
                    <a:pt x="1341" y="749"/>
                    <a:pt x="1588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4" name="Google Shape;65764;p27"/>
            <p:cNvSpPr/>
            <p:nvPr/>
          </p:nvSpPr>
          <p:spPr>
            <a:xfrm>
              <a:off x="3331084" y="21630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5"/>
                  </a:moveTo>
                  <a:cubicBezTo>
                    <a:pt x="238" y="1"/>
                    <a:pt x="1" y="67"/>
                    <a:pt x="100" y="117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5" name="Google Shape;65765;p27"/>
            <p:cNvSpPr/>
            <p:nvPr/>
          </p:nvSpPr>
          <p:spPr>
            <a:xfrm>
              <a:off x="2150790" y="2160437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3"/>
                    <a:pt x="338" y="224"/>
                    <a:pt x="384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6" name="Google Shape;65766;p27"/>
            <p:cNvSpPr/>
            <p:nvPr/>
          </p:nvSpPr>
          <p:spPr>
            <a:xfrm>
              <a:off x="3035091" y="21575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1"/>
                    <a:pt x="392" y="71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7" name="Google Shape;65767;p27"/>
            <p:cNvSpPr/>
            <p:nvPr/>
          </p:nvSpPr>
          <p:spPr>
            <a:xfrm>
              <a:off x="5681677" y="215513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8" name="Google Shape;65768;p27"/>
            <p:cNvSpPr/>
            <p:nvPr/>
          </p:nvSpPr>
          <p:spPr>
            <a:xfrm>
              <a:off x="2949146" y="21528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2"/>
                    <a:pt x="383" y="90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9" name="Google Shape;65769;p27"/>
            <p:cNvSpPr/>
            <p:nvPr/>
          </p:nvSpPr>
          <p:spPr>
            <a:xfrm>
              <a:off x="8936595" y="2141830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7"/>
                    <a:pt x="1" y="317"/>
                    <a:pt x="410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0" name="Google Shape;65770;p27"/>
            <p:cNvSpPr/>
            <p:nvPr/>
          </p:nvSpPr>
          <p:spPr>
            <a:xfrm>
              <a:off x="5561146" y="21465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6" y="143"/>
                    <a:pt x="394" y="75"/>
                    <a:pt x="295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1" name="Google Shape;65771;p27"/>
            <p:cNvSpPr/>
            <p:nvPr/>
          </p:nvSpPr>
          <p:spPr>
            <a:xfrm>
              <a:off x="2160392" y="2141921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3" y="272"/>
                  </a:moveTo>
                  <a:cubicBezTo>
                    <a:pt x="826" y="29"/>
                    <a:pt x="294" y="98"/>
                    <a:pt x="115" y="1"/>
                  </a:cubicBezTo>
                  <a:cubicBezTo>
                    <a:pt x="0" y="237"/>
                    <a:pt x="193" y="327"/>
                    <a:pt x="693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2" name="Google Shape;65772;p27"/>
            <p:cNvSpPr/>
            <p:nvPr/>
          </p:nvSpPr>
          <p:spPr>
            <a:xfrm>
              <a:off x="8620758" y="2139181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2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1"/>
                    <a:pt x="1" y="0"/>
                    <a:pt x="195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3" name="Google Shape;65773;p27"/>
            <p:cNvSpPr/>
            <p:nvPr/>
          </p:nvSpPr>
          <p:spPr>
            <a:xfrm>
              <a:off x="2713151" y="2136411"/>
              <a:ext cx="17739" cy="10960"/>
            </a:xfrm>
            <a:custGeom>
              <a:avLst/>
              <a:gdLst/>
              <a:ahLst/>
              <a:cxnLst/>
              <a:rect l="l" t="t" r="r" b="b"/>
              <a:pathLst>
                <a:path w="497" h="364" extrusionOk="0">
                  <a:moveTo>
                    <a:pt x="443" y="364"/>
                  </a:moveTo>
                  <a:cubicBezTo>
                    <a:pt x="497" y="157"/>
                    <a:pt x="394" y="23"/>
                    <a:pt x="57" y="1"/>
                  </a:cubicBezTo>
                  <a:cubicBezTo>
                    <a:pt x="1" y="207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4" name="Google Shape;65774;p27"/>
            <p:cNvSpPr/>
            <p:nvPr/>
          </p:nvSpPr>
          <p:spPr>
            <a:xfrm>
              <a:off x="7054814" y="214116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1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5" name="Google Shape;65775;p27"/>
            <p:cNvSpPr/>
            <p:nvPr/>
          </p:nvSpPr>
          <p:spPr>
            <a:xfrm>
              <a:off x="2339779" y="214113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8"/>
                    <a:pt x="103" y="115"/>
                  </a:cubicBezTo>
                  <a:cubicBezTo>
                    <a:pt x="158" y="141"/>
                    <a:pt x="396" y="72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6" name="Google Shape;65776;p27"/>
            <p:cNvSpPr/>
            <p:nvPr/>
          </p:nvSpPr>
          <p:spPr>
            <a:xfrm>
              <a:off x="7422297" y="2130961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7" name="Google Shape;65777;p27"/>
            <p:cNvSpPr/>
            <p:nvPr/>
          </p:nvSpPr>
          <p:spPr>
            <a:xfrm>
              <a:off x="2008273" y="2121748"/>
              <a:ext cx="46436" cy="9244"/>
            </a:xfrm>
            <a:custGeom>
              <a:avLst/>
              <a:gdLst/>
              <a:ahLst/>
              <a:cxnLst/>
              <a:rect l="l" t="t" r="r" b="b"/>
              <a:pathLst>
                <a:path w="1301" h="307" extrusionOk="0">
                  <a:moveTo>
                    <a:pt x="713" y="306"/>
                  </a:moveTo>
                  <a:cubicBezTo>
                    <a:pt x="1300" y="1"/>
                    <a:pt x="0" y="31"/>
                    <a:pt x="713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8" name="Google Shape;65778;p27"/>
            <p:cNvSpPr/>
            <p:nvPr/>
          </p:nvSpPr>
          <p:spPr>
            <a:xfrm>
              <a:off x="8948801" y="2113619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1"/>
                    <a:pt x="0" y="524"/>
                    <a:pt x="647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9" name="Google Shape;65779;p27"/>
            <p:cNvSpPr/>
            <p:nvPr/>
          </p:nvSpPr>
          <p:spPr>
            <a:xfrm>
              <a:off x="8073459" y="212198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2"/>
                    <a:pt x="394" y="73"/>
                    <a:pt x="292" y="26"/>
                  </a:cubicBezTo>
                  <a:cubicBezTo>
                    <a:pt x="244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0" name="Google Shape;65780;p27"/>
            <p:cNvSpPr/>
            <p:nvPr/>
          </p:nvSpPr>
          <p:spPr>
            <a:xfrm>
              <a:off x="5069170" y="2120032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1" name="Google Shape;65781;p27"/>
            <p:cNvSpPr/>
            <p:nvPr/>
          </p:nvSpPr>
          <p:spPr>
            <a:xfrm>
              <a:off x="2928551" y="2119430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1"/>
                  </a:moveTo>
                  <a:cubicBezTo>
                    <a:pt x="2" y="202"/>
                    <a:pt x="337" y="223"/>
                    <a:pt x="387" y="111"/>
                  </a:cubicBezTo>
                  <a:cubicBezTo>
                    <a:pt x="344" y="1"/>
                    <a:pt x="172" y="56"/>
                    <a:pt x="1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2" name="Google Shape;65782;p27"/>
            <p:cNvSpPr/>
            <p:nvPr/>
          </p:nvSpPr>
          <p:spPr>
            <a:xfrm>
              <a:off x="6818570" y="2109614"/>
              <a:ext cx="26412" cy="15326"/>
            </a:xfrm>
            <a:custGeom>
              <a:avLst/>
              <a:gdLst/>
              <a:ahLst/>
              <a:cxnLst/>
              <a:rect l="l" t="t" r="r" b="b"/>
              <a:pathLst>
                <a:path w="740" h="509" extrusionOk="0">
                  <a:moveTo>
                    <a:pt x="739" y="437"/>
                  </a:moveTo>
                  <a:lnTo>
                    <a:pt x="739" y="75"/>
                  </a:lnTo>
                  <a:cubicBezTo>
                    <a:pt x="1" y="1"/>
                    <a:pt x="1" y="508"/>
                    <a:pt x="739" y="4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3" name="Google Shape;65783;p27"/>
            <p:cNvSpPr/>
            <p:nvPr/>
          </p:nvSpPr>
          <p:spPr>
            <a:xfrm>
              <a:off x="2783928" y="211690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5"/>
                    <a:pt x="36" y="0"/>
                    <a:pt x="1" y="104"/>
                  </a:cubicBezTo>
                  <a:cubicBezTo>
                    <a:pt x="1" y="154"/>
                    <a:pt x="157" y="206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4" name="Google Shape;65784;p27"/>
            <p:cNvSpPr/>
            <p:nvPr/>
          </p:nvSpPr>
          <p:spPr>
            <a:xfrm>
              <a:off x="4181264" y="2114130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4" y="56"/>
                    <a:pt x="37" y="1"/>
                    <a:pt x="0" y="105"/>
                  </a:cubicBezTo>
                  <a:cubicBezTo>
                    <a:pt x="0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5" name="Google Shape;65785;p27"/>
            <p:cNvSpPr/>
            <p:nvPr/>
          </p:nvSpPr>
          <p:spPr>
            <a:xfrm>
              <a:off x="2715114" y="2109102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6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3"/>
                  </a:cubicBezTo>
                  <a:cubicBezTo>
                    <a:pt x="634" y="157"/>
                    <a:pt x="533" y="2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6" name="Google Shape;65786;p27"/>
            <p:cNvSpPr/>
            <p:nvPr/>
          </p:nvSpPr>
          <p:spPr>
            <a:xfrm>
              <a:off x="2601507" y="211382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8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7" name="Google Shape;65787;p27"/>
            <p:cNvSpPr/>
            <p:nvPr/>
          </p:nvSpPr>
          <p:spPr>
            <a:xfrm>
              <a:off x="1923648" y="2106393"/>
              <a:ext cx="20630" cy="8160"/>
            </a:xfrm>
            <a:custGeom>
              <a:avLst/>
              <a:gdLst/>
              <a:ahLst/>
              <a:cxnLst/>
              <a:rect l="l" t="t" r="r" b="b"/>
              <a:pathLst>
                <a:path w="578" h="271" extrusionOk="0">
                  <a:moveTo>
                    <a:pt x="1" y="182"/>
                  </a:moveTo>
                  <a:cubicBezTo>
                    <a:pt x="193" y="179"/>
                    <a:pt x="229" y="255"/>
                    <a:pt x="384" y="271"/>
                  </a:cubicBezTo>
                  <a:cubicBezTo>
                    <a:pt x="382" y="179"/>
                    <a:pt x="541" y="164"/>
                    <a:pt x="578" y="91"/>
                  </a:cubicBezTo>
                  <a:cubicBezTo>
                    <a:pt x="382" y="92"/>
                    <a:pt x="347" y="16"/>
                    <a:pt x="191" y="1"/>
                  </a:cubicBezTo>
                  <a:cubicBezTo>
                    <a:pt x="193" y="91"/>
                    <a:pt x="35" y="106"/>
                    <a:pt x="1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8" name="Google Shape;65788;p27"/>
            <p:cNvSpPr/>
            <p:nvPr/>
          </p:nvSpPr>
          <p:spPr>
            <a:xfrm>
              <a:off x="4503882" y="2103653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9" name="Google Shape;65789;p27"/>
            <p:cNvSpPr/>
            <p:nvPr/>
          </p:nvSpPr>
          <p:spPr>
            <a:xfrm>
              <a:off x="2763298" y="210600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37" y="0"/>
                    <a:pt x="0" y="104"/>
                  </a:cubicBezTo>
                  <a:cubicBezTo>
                    <a:pt x="2" y="153"/>
                    <a:pt x="157" y="205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0" name="Google Shape;65790;p27"/>
            <p:cNvSpPr/>
            <p:nvPr/>
          </p:nvSpPr>
          <p:spPr>
            <a:xfrm>
              <a:off x="2605040" y="210600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5" y="0"/>
                    <a:pt x="0" y="104"/>
                  </a:cubicBezTo>
                  <a:cubicBezTo>
                    <a:pt x="0" y="153"/>
                    <a:pt x="153" y="205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1" name="Google Shape;65791;p27"/>
            <p:cNvSpPr/>
            <p:nvPr/>
          </p:nvSpPr>
          <p:spPr>
            <a:xfrm>
              <a:off x="8717161" y="210365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2" name="Google Shape;65792;p27"/>
            <p:cNvSpPr/>
            <p:nvPr/>
          </p:nvSpPr>
          <p:spPr>
            <a:xfrm>
              <a:off x="2887184" y="2087816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3" name="Google Shape;65793;p27"/>
            <p:cNvSpPr/>
            <p:nvPr/>
          </p:nvSpPr>
          <p:spPr>
            <a:xfrm>
              <a:off x="2967491" y="207953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4" name="Google Shape;65794;p27"/>
            <p:cNvSpPr/>
            <p:nvPr/>
          </p:nvSpPr>
          <p:spPr>
            <a:xfrm>
              <a:off x="7925623" y="2077187"/>
              <a:ext cx="34443" cy="16320"/>
            </a:xfrm>
            <a:custGeom>
              <a:avLst/>
              <a:gdLst/>
              <a:ahLst/>
              <a:cxnLst/>
              <a:rect l="l" t="t" r="r" b="b"/>
              <a:pathLst>
                <a:path w="965" h="542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1"/>
                    <a:pt x="5" y="1"/>
                    <a:pt x="1" y="4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5" name="Google Shape;65795;p27"/>
            <p:cNvSpPr/>
            <p:nvPr/>
          </p:nvSpPr>
          <p:spPr>
            <a:xfrm>
              <a:off x="7788031" y="2089953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3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6" name="Google Shape;65796;p27"/>
            <p:cNvSpPr/>
            <p:nvPr/>
          </p:nvSpPr>
          <p:spPr>
            <a:xfrm>
              <a:off x="8509863" y="2084534"/>
              <a:ext cx="21523" cy="6353"/>
            </a:xfrm>
            <a:custGeom>
              <a:avLst/>
              <a:gdLst/>
              <a:ahLst/>
              <a:cxnLst/>
              <a:rect l="l" t="t" r="r" b="b"/>
              <a:pathLst>
                <a:path w="603" h="211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1"/>
                    <a:pt x="215" y="211"/>
                    <a:pt x="603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7" name="Google Shape;65797;p27"/>
            <p:cNvSpPr/>
            <p:nvPr/>
          </p:nvSpPr>
          <p:spPr>
            <a:xfrm>
              <a:off x="8593311" y="2077729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7"/>
                    <a:pt x="339" y="249"/>
                    <a:pt x="386" y="1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8" name="Google Shape;65798;p27"/>
            <p:cNvSpPr/>
            <p:nvPr/>
          </p:nvSpPr>
          <p:spPr>
            <a:xfrm>
              <a:off x="3778588" y="2078301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5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0" y="140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9" name="Google Shape;65799;p27"/>
            <p:cNvSpPr/>
            <p:nvPr/>
          </p:nvSpPr>
          <p:spPr>
            <a:xfrm>
              <a:off x="7911846" y="2070834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0" name="Google Shape;65800;p27"/>
            <p:cNvSpPr/>
            <p:nvPr/>
          </p:nvSpPr>
          <p:spPr>
            <a:xfrm>
              <a:off x="8062395" y="2068064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1"/>
                  </a:lnTo>
                  <a:lnTo>
                    <a:pt x="26" y="1"/>
                  </a:lnTo>
                  <a:cubicBezTo>
                    <a:pt x="0" y="163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1" name="Google Shape;65801;p27"/>
            <p:cNvSpPr/>
            <p:nvPr/>
          </p:nvSpPr>
          <p:spPr>
            <a:xfrm>
              <a:off x="7760477" y="2062585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2"/>
                  </a:cubicBezTo>
                  <a:cubicBezTo>
                    <a:pt x="195" y="182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2" name="Google Shape;65802;p27"/>
            <p:cNvSpPr/>
            <p:nvPr/>
          </p:nvSpPr>
          <p:spPr>
            <a:xfrm>
              <a:off x="7626205" y="2067342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69"/>
                    <a:pt x="98" y="116"/>
                  </a:cubicBezTo>
                  <a:cubicBezTo>
                    <a:pt x="151" y="141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3" name="Google Shape;65803;p27"/>
            <p:cNvSpPr/>
            <p:nvPr/>
          </p:nvSpPr>
          <p:spPr>
            <a:xfrm>
              <a:off x="6758536" y="2055931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4"/>
                    <a:pt x="675" y="320"/>
                    <a:pt x="688" y="312"/>
                  </a:cubicBezTo>
                  <a:cubicBezTo>
                    <a:pt x="706" y="301"/>
                    <a:pt x="869" y="124"/>
                    <a:pt x="881" y="131"/>
                  </a:cubicBezTo>
                  <a:cubicBezTo>
                    <a:pt x="671" y="0"/>
                    <a:pt x="0" y="461"/>
                    <a:pt x="688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4" name="Google Shape;65804;p27"/>
            <p:cNvSpPr/>
            <p:nvPr/>
          </p:nvSpPr>
          <p:spPr>
            <a:xfrm>
              <a:off x="7571382" y="2054094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70" y="11"/>
                  </a:cubicBezTo>
                  <a:cubicBezTo>
                    <a:pt x="366" y="20"/>
                    <a:pt x="0" y="0"/>
                    <a:pt x="90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5" name="Google Shape;65805;p27"/>
            <p:cNvSpPr/>
            <p:nvPr/>
          </p:nvSpPr>
          <p:spPr>
            <a:xfrm>
              <a:off x="2694484" y="2054094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2" y="102"/>
                  </a:moveTo>
                  <a:cubicBezTo>
                    <a:pt x="196" y="52"/>
                    <a:pt x="40" y="0"/>
                    <a:pt x="1" y="102"/>
                  </a:cubicBezTo>
                  <a:cubicBezTo>
                    <a:pt x="1" y="152"/>
                    <a:pt x="158" y="204"/>
                    <a:pt x="192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6" name="Google Shape;65806;p27"/>
            <p:cNvSpPr/>
            <p:nvPr/>
          </p:nvSpPr>
          <p:spPr>
            <a:xfrm>
              <a:off x="8779158" y="2031814"/>
              <a:ext cx="56216" cy="27912"/>
            </a:xfrm>
            <a:custGeom>
              <a:avLst/>
              <a:gdLst/>
              <a:ahLst/>
              <a:cxnLst/>
              <a:rect l="l" t="t" r="r" b="b"/>
              <a:pathLst>
                <a:path w="1575" h="927" extrusionOk="0">
                  <a:moveTo>
                    <a:pt x="1352" y="25"/>
                  </a:moveTo>
                  <a:cubicBezTo>
                    <a:pt x="338" y="0"/>
                    <a:pt x="143" y="363"/>
                    <a:pt x="1" y="751"/>
                  </a:cubicBezTo>
                  <a:cubicBezTo>
                    <a:pt x="818" y="927"/>
                    <a:pt x="1575" y="604"/>
                    <a:pt x="135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7" name="Google Shape;65807;p27"/>
            <p:cNvSpPr/>
            <p:nvPr/>
          </p:nvSpPr>
          <p:spPr>
            <a:xfrm>
              <a:off x="7918699" y="2054395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1"/>
                  </a:moveTo>
                  <a:cubicBezTo>
                    <a:pt x="238" y="23"/>
                    <a:pt x="7" y="4"/>
                    <a:pt x="1" y="92"/>
                  </a:cubicBezTo>
                  <a:cubicBezTo>
                    <a:pt x="153" y="71"/>
                    <a:pt x="383" y="89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8" name="Google Shape;65808;p27"/>
            <p:cNvSpPr/>
            <p:nvPr/>
          </p:nvSpPr>
          <p:spPr>
            <a:xfrm>
              <a:off x="2804629" y="2032536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1"/>
                  </a:cubicBezTo>
                  <a:cubicBezTo>
                    <a:pt x="545" y="107"/>
                    <a:pt x="274" y="100"/>
                    <a:pt x="0" y="92"/>
                  </a:cubicBezTo>
                  <a:cubicBezTo>
                    <a:pt x="106" y="374"/>
                    <a:pt x="460" y="541"/>
                    <a:pt x="964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9" name="Google Shape;65809;p27"/>
            <p:cNvSpPr/>
            <p:nvPr/>
          </p:nvSpPr>
          <p:spPr>
            <a:xfrm>
              <a:off x="2053494" y="2043496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1"/>
                  </a:moveTo>
                  <a:cubicBezTo>
                    <a:pt x="421" y="156"/>
                    <a:pt x="657" y="146"/>
                    <a:pt x="604" y="1"/>
                  </a:cubicBezTo>
                  <a:lnTo>
                    <a:pt x="219" y="1"/>
                  </a:lnTo>
                  <a:cubicBezTo>
                    <a:pt x="1" y="130"/>
                    <a:pt x="10" y="222"/>
                    <a:pt x="411" y="2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0" name="Google Shape;65810;p27"/>
            <p:cNvSpPr/>
            <p:nvPr/>
          </p:nvSpPr>
          <p:spPr>
            <a:xfrm>
              <a:off x="5588700" y="2037263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100" y="115"/>
                  </a:moveTo>
                  <a:cubicBezTo>
                    <a:pt x="153" y="139"/>
                    <a:pt x="393" y="71"/>
                    <a:pt x="293" y="24"/>
                  </a:cubicBezTo>
                  <a:cubicBezTo>
                    <a:pt x="240" y="0"/>
                    <a:pt x="0" y="70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1" name="Google Shape;65811;p27"/>
            <p:cNvSpPr/>
            <p:nvPr/>
          </p:nvSpPr>
          <p:spPr>
            <a:xfrm>
              <a:off x="1658564" y="2037263"/>
              <a:ext cx="13884" cy="4185"/>
            </a:xfrm>
            <a:custGeom>
              <a:avLst/>
              <a:gdLst/>
              <a:ahLst/>
              <a:cxnLst/>
              <a:rect l="l" t="t" r="r" b="b"/>
              <a:pathLst>
                <a:path w="389" h="139" extrusionOk="0">
                  <a:moveTo>
                    <a:pt x="97" y="115"/>
                  </a:moveTo>
                  <a:cubicBezTo>
                    <a:pt x="152" y="139"/>
                    <a:pt x="388" y="71"/>
                    <a:pt x="290" y="24"/>
                  </a:cubicBezTo>
                  <a:cubicBezTo>
                    <a:pt x="238" y="0"/>
                    <a:pt x="0" y="70"/>
                    <a:pt x="97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2" name="Google Shape;65812;p27"/>
            <p:cNvSpPr/>
            <p:nvPr/>
          </p:nvSpPr>
          <p:spPr>
            <a:xfrm>
              <a:off x="7825722" y="20290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3" name="Google Shape;65813;p27"/>
            <p:cNvSpPr/>
            <p:nvPr/>
          </p:nvSpPr>
          <p:spPr>
            <a:xfrm>
              <a:off x="4288982" y="2020583"/>
              <a:ext cx="39726" cy="15898"/>
            </a:xfrm>
            <a:custGeom>
              <a:avLst/>
              <a:gdLst/>
              <a:ahLst/>
              <a:cxnLst/>
              <a:rect l="l" t="t" r="r" b="b"/>
              <a:pathLst>
                <a:path w="1113" h="528" extrusionOk="0">
                  <a:moveTo>
                    <a:pt x="648" y="306"/>
                  </a:moveTo>
                  <a:cubicBezTo>
                    <a:pt x="1112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4" name="Google Shape;65814;p27"/>
            <p:cNvSpPr/>
            <p:nvPr/>
          </p:nvSpPr>
          <p:spPr>
            <a:xfrm>
              <a:off x="998337" y="2017602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5" y="44"/>
                  </a:cubicBezTo>
                  <a:cubicBezTo>
                    <a:pt x="216" y="165"/>
                    <a:pt x="0" y="216"/>
                    <a:pt x="83" y="407"/>
                  </a:cubicBezTo>
                  <a:cubicBezTo>
                    <a:pt x="342" y="433"/>
                    <a:pt x="452" y="535"/>
                    <a:pt x="853" y="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5" name="Google Shape;65815;p27"/>
            <p:cNvSpPr/>
            <p:nvPr/>
          </p:nvSpPr>
          <p:spPr>
            <a:xfrm>
              <a:off x="925561" y="201615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6" name="Google Shape;65816;p27"/>
            <p:cNvSpPr/>
            <p:nvPr/>
          </p:nvSpPr>
          <p:spPr>
            <a:xfrm>
              <a:off x="8421205" y="2007938"/>
              <a:ext cx="22558" cy="11713"/>
            </a:xfrm>
            <a:custGeom>
              <a:avLst/>
              <a:gdLst/>
              <a:ahLst/>
              <a:cxnLst/>
              <a:rect l="l" t="t" r="r" b="b"/>
              <a:pathLst>
                <a:path w="632" h="389" extrusionOk="0">
                  <a:moveTo>
                    <a:pt x="193" y="1"/>
                  </a:moveTo>
                  <a:cubicBezTo>
                    <a:pt x="202" y="126"/>
                    <a:pt x="103" y="199"/>
                    <a:pt x="1" y="273"/>
                  </a:cubicBezTo>
                  <a:cubicBezTo>
                    <a:pt x="248" y="277"/>
                    <a:pt x="268" y="388"/>
                    <a:pt x="578" y="365"/>
                  </a:cubicBezTo>
                  <a:cubicBezTo>
                    <a:pt x="631" y="157"/>
                    <a:pt x="533" y="22"/>
                    <a:pt x="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7" name="Google Shape;65817;p27"/>
            <p:cNvSpPr/>
            <p:nvPr/>
          </p:nvSpPr>
          <p:spPr>
            <a:xfrm>
              <a:off x="7240340" y="2007938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2"/>
                  </a:moveTo>
                  <a:cubicBezTo>
                    <a:pt x="625" y="182"/>
                    <a:pt x="704" y="23"/>
                    <a:pt x="494" y="1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3"/>
                    <a:pt x="712" y="446"/>
                    <a:pt x="879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8" name="Google Shape;65818;p27"/>
            <p:cNvSpPr/>
            <p:nvPr/>
          </p:nvSpPr>
          <p:spPr>
            <a:xfrm>
              <a:off x="3802680" y="20130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3" y="103"/>
                  </a:moveTo>
                  <a:cubicBezTo>
                    <a:pt x="196" y="53"/>
                    <a:pt x="38" y="0"/>
                    <a:pt x="2" y="103"/>
                  </a:cubicBezTo>
                  <a:cubicBezTo>
                    <a:pt x="0" y="152"/>
                    <a:pt x="157" y="205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9" name="Google Shape;65819;p27"/>
            <p:cNvSpPr/>
            <p:nvPr/>
          </p:nvSpPr>
          <p:spPr>
            <a:xfrm>
              <a:off x="3385835" y="2001223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0" name="Google Shape;65820;p27"/>
            <p:cNvSpPr/>
            <p:nvPr/>
          </p:nvSpPr>
          <p:spPr>
            <a:xfrm>
              <a:off x="4883286" y="20024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1" name="Google Shape;65821;p27"/>
            <p:cNvSpPr/>
            <p:nvPr/>
          </p:nvSpPr>
          <p:spPr>
            <a:xfrm>
              <a:off x="3947161" y="1999387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3"/>
                    <a:pt x="159" y="206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2" name="Google Shape;65822;p27"/>
            <p:cNvSpPr/>
            <p:nvPr/>
          </p:nvSpPr>
          <p:spPr>
            <a:xfrm>
              <a:off x="2439823" y="2002488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9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3" name="Google Shape;65823;p27"/>
            <p:cNvSpPr/>
            <p:nvPr/>
          </p:nvSpPr>
          <p:spPr>
            <a:xfrm>
              <a:off x="5519886" y="19989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4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4" name="Google Shape;65824;p27"/>
            <p:cNvSpPr/>
            <p:nvPr/>
          </p:nvSpPr>
          <p:spPr>
            <a:xfrm>
              <a:off x="6741796" y="199697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1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5" name="Google Shape;65825;p27"/>
            <p:cNvSpPr/>
            <p:nvPr/>
          </p:nvSpPr>
          <p:spPr>
            <a:xfrm>
              <a:off x="2543115" y="1996557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6" name="Google Shape;65826;p27"/>
            <p:cNvSpPr/>
            <p:nvPr/>
          </p:nvSpPr>
          <p:spPr>
            <a:xfrm>
              <a:off x="2456919" y="19962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2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7" name="Google Shape;65827;p27"/>
            <p:cNvSpPr/>
            <p:nvPr/>
          </p:nvSpPr>
          <p:spPr>
            <a:xfrm>
              <a:off x="1455478" y="199387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8" name="Google Shape;65828;p27"/>
            <p:cNvSpPr/>
            <p:nvPr/>
          </p:nvSpPr>
          <p:spPr>
            <a:xfrm>
              <a:off x="5530380" y="1988759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5" y="273"/>
                  </a:moveTo>
                  <a:cubicBezTo>
                    <a:pt x="355" y="166"/>
                    <a:pt x="419" y="16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3"/>
                    <a:pt x="56" y="307"/>
                    <a:pt x="38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9" name="Google Shape;65829;p27"/>
            <p:cNvSpPr/>
            <p:nvPr/>
          </p:nvSpPr>
          <p:spPr>
            <a:xfrm>
              <a:off x="5328257" y="1985115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48" y="304"/>
                  </a:moveTo>
                  <a:cubicBezTo>
                    <a:pt x="1115" y="0"/>
                    <a:pt x="0" y="524"/>
                    <a:pt x="648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0" name="Google Shape;65830;p27"/>
            <p:cNvSpPr/>
            <p:nvPr/>
          </p:nvSpPr>
          <p:spPr>
            <a:xfrm>
              <a:off x="7797989" y="1980599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5"/>
                    <a:pt x="0" y="445"/>
                    <a:pt x="491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1" name="Google Shape;65831;p27"/>
            <p:cNvSpPr/>
            <p:nvPr/>
          </p:nvSpPr>
          <p:spPr>
            <a:xfrm>
              <a:off x="6872464" y="198875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1" y="92"/>
                  </a:moveTo>
                  <a:cubicBezTo>
                    <a:pt x="151" y="72"/>
                    <a:pt x="383" y="89"/>
                    <a:pt x="386" y="1"/>
                  </a:cubicBezTo>
                  <a:cubicBezTo>
                    <a:pt x="240" y="23"/>
                    <a:pt x="7" y="3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2" name="Google Shape;65832;p27"/>
            <p:cNvSpPr/>
            <p:nvPr/>
          </p:nvSpPr>
          <p:spPr>
            <a:xfrm>
              <a:off x="5857567" y="1985687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4"/>
                  </a:moveTo>
                  <a:lnTo>
                    <a:pt x="473" y="194"/>
                  </a:lnTo>
                  <a:cubicBezTo>
                    <a:pt x="473" y="103"/>
                    <a:pt x="631" y="87"/>
                    <a:pt x="666" y="14"/>
                  </a:cubicBezTo>
                  <a:cubicBezTo>
                    <a:pt x="365" y="22"/>
                    <a:pt x="0" y="1"/>
                    <a:pt x="87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3" name="Google Shape;65833;p27"/>
            <p:cNvSpPr/>
            <p:nvPr/>
          </p:nvSpPr>
          <p:spPr>
            <a:xfrm>
              <a:off x="8259699" y="1982948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4" name="Google Shape;65834;p27"/>
            <p:cNvSpPr/>
            <p:nvPr/>
          </p:nvSpPr>
          <p:spPr>
            <a:xfrm>
              <a:off x="8305777" y="1970754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10"/>
                  </a:moveTo>
                  <a:cubicBezTo>
                    <a:pt x="404" y="387"/>
                    <a:pt x="615" y="336"/>
                    <a:pt x="535" y="146"/>
                  </a:cubicBezTo>
                  <a:cubicBezTo>
                    <a:pt x="0" y="1"/>
                    <a:pt x="3" y="537"/>
                    <a:pt x="342" y="5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5" name="Google Shape;65835;p27"/>
            <p:cNvSpPr/>
            <p:nvPr/>
          </p:nvSpPr>
          <p:spPr>
            <a:xfrm>
              <a:off x="8214727" y="19805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6" name="Google Shape;65836;p27"/>
            <p:cNvSpPr/>
            <p:nvPr/>
          </p:nvSpPr>
          <p:spPr>
            <a:xfrm>
              <a:off x="8617260" y="197984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100" y="117"/>
                  </a:cubicBezTo>
                  <a:cubicBezTo>
                    <a:pt x="155" y="140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7" name="Google Shape;65837;p27"/>
            <p:cNvSpPr/>
            <p:nvPr/>
          </p:nvSpPr>
          <p:spPr>
            <a:xfrm>
              <a:off x="6383879" y="1974969"/>
              <a:ext cx="23843" cy="6052"/>
            </a:xfrm>
            <a:custGeom>
              <a:avLst/>
              <a:gdLst/>
              <a:ahLst/>
              <a:cxnLst/>
              <a:rect l="l" t="t" r="r" b="b"/>
              <a:pathLst>
                <a:path w="668" h="201" extrusionOk="0">
                  <a:moveTo>
                    <a:pt x="578" y="6"/>
                  </a:moveTo>
                  <a:cubicBezTo>
                    <a:pt x="246" y="0"/>
                    <a:pt x="83" y="76"/>
                    <a:pt x="1" y="187"/>
                  </a:cubicBezTo>
                  <a:cubicBezTo>
                    <a:pt x="304" y="178"/>
                    <a:pt x="668" y="200"/>
                    <a:pt x="578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8" name="Google Shape;65838;p27"/>
            <p:cNvSpPr/>
            <p:nvPr/>
          </p:nvSpPr>
          <p:spPr>
            <a:xfrm>
              <a:off x="5753846" y="1977076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3"/>
                    <a:pt x="396" y="74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9" name="Google Shape;65839;p27"/>
            <p:cNvSpPr/>
            <p:nvPr/>
          </p:nvSpPr>
          <p:spPr>
            <a:xfrm>
              <a:off x="3819705" y="197707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3"/>
                    <a:pt x="395" y="74"/>
                    <a:pt x="297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0" name="Google Shape;65840;p27"/>
            <p:cNvSpPr/>
            <p:nvPr/>
          </p:nvSpPr>
          <p:spPr>
            <a:xfrm>
              <a:off x="8097729" y="197183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0"/>
                    <a:pt x="172" y="54"/>
                    <a:pt x="1" y="110"/>
                  </a:cubicBezTo>
                  <a:cubicBezTo>
                    <a:pt x="2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1" name="Google Shape;65841;p27"/>
            <p:cNvSpPr/>
            <p:nvPr/>
          </p:nvSpPr>
          <p:spPr>
            <a:xfrm>
              <a:off x="6873606" y="1964943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9"/>
                    <a:pt x="1128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2" name="Google Shape;65842;p27"/>
            <p:cNvSpPr/>
            <p:nvPr/>
          </p:nvSpPr>
          <p:spPr>
            <a:xfrm>
              <a:off x="8156086" y="196891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70"/>
                    <a:pt x="101" y="117"/>
                  </a:cubicBezTo>
                  <a:cubicBezTo>
                    <a:pt x="154" y="141"/>
                    <a:pt x="396" y="71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3" name="Google Shape;65843;p27"/>
            <p:cNvSpPr/>
            <p:nvPr/>
          </p:nvSpPr>
          <p:spPr>
            <a:xfrm>
              <a:off x="5186167" y="196416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4" name="Google Shape;65844;p27"/>
            <p:cNvSpPr/>
            <p:nvPr/>
          </p:nvSpPr>
          <p:spPr>
            <a:xfrm>
              <a:off x="102935" y="196611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0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3" y="143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5" name="Google Shape;65845;p27"/>
            <p:cNvSpPr/>
            <p:nvPr/>
          </p:nvSpPr>
          <p:spPr>
            <a:xfrm>
              <a:off x="1198996" y="1953261"/>
              <a:ext cx="24414" cy="11351"/>
            </a:xfrm>
            <a:custGeom>
              <a:avLst/>
              <a:gdLst/>
              <a:ahLst/>
              <a:cxnLst/>
              <a:rect l="l" t="t" r="r" b="b"/>
              <a:pathLst>
                <a:path w="684" h="377" extrusionOk="0">
                  <a:moveTo>
                    <a:pt x="631" y="363"/>
                  </a:moveTo>
                  <a:cubicBezTo>
                    <a:pt x="683" y="155"/>
                    <a:pt x="585" y="22"/>
                    <a:pt x="246" y="1"/>
                  </a:cubicBezTo>
                  <a:cubicBezTo>
                    <a:pt x="1" y="107"/>
                    <a:pt x="92" y="377"/>
                    <a:pt x="631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6" name="Google Shape;65846;p27"/>
            <p:cNvSpPr/>
            <p:nvPr/>
          </p:nvSpPr>
          <p:spPr>
            <a:xfrm>
              <a:off x="5433976" y="1944108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7" name="Google Shape;65847;p27"/>
            <p:cNvSpPr/>
            <p:nvPr/>
          </p:nvSpPr>
          <p:spPr>
            <a:xfrm>
              <a:off x="4054950" y="1949527"/>
              <a:ext cx="39690" cy="15838"/>
            </a:xfrm>
            <a:custGeom>
              <a:avLst/>
              <a:gdLst/>
              <a:ahLst/>
              <a:cxnLst/>
              <a:rect l="l" t="t" r="r" b="b"/>
              <a:pathLst>
                <a:path w="1112" h="526" extrusionOk="0">
                  <a:moveTo>
                    <a:pt x="645" y="305"/>
                  </a:moveTo>
                  <a:cubicBezTo>
                    <a:pt x="1111" y="1"/>
                    <a:pt x="1" y="526"/>
                    <a:pt x="645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8" name="Google Shape;65848;p27"/>
            <p:cNvSpPr/>
            <p:nvPr/>
          </p:nvSpPr>
          <p:spPr>
            <a:xfrm>
              <a:off x="907572" y="1945011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90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9" name="Google Shape;65849;p27"/>
            <p:cNvSpPr/>
            <p:nvPr/>
          </p:nvSpPr>
          <p:spPr>
            <a:xfrm>
              <a:off x="3158942" y="195524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8"/>
                    <a:pt x="101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0" name="Google Shape;65850;p27"/>
            <p:cNvSpPr/>
            <p:nvPr/>
          </p:nvSpPr>
          <p:spPr>
            <a:xfrm>
              <a:off x="763663" y="195524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1" name="Google Shape;65851;p27"/>
            <p:cNvSpPr/>
            <p:nvPr/>
          </p:nvSpPr>
          <p:spPr>
            <a:xfrm>
              <a:off x="4026254" y="194976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1" y="1"/>
                    <a:pt x="1" y="69"/>
                    <a:pt x="101" y="117"/>
                  </a:cubicBezTo>
                  <a:cubicBezTo>
                    <a:pt x="153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2" name="Google Shape;65852;p27"/>
            <p:cNvSpPr/>
            <p:nvPr/>
          </p:nvSpPr>
          <p:spPr>
            <a:xfrm>
              <a:off x="364378" y="1949768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6" y="140"/>
                    <a:pt x="396" y="73"/>
                    <a:pt x="297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3" name="Google Shape;65853;p27"/>
            <p:cNvSpPr/>
            <p:nvPr/>
          </p:nvSpPr>
          <p:spPr>
            <a:xfrm>
              <a:off x="6084317" y="194702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3" y="72"/>
                    <a:pt x="294" y="26"/>
                  </a:cubicBezTo>
                  <a:cubicBezTo>
                    <a:pt x="239" y="0"/>
                    <a:pt x="0" y="68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4" name="Google Shape;65854;p27"/>
            <p:cNvSpPr/>
            <p:nvPr/>
          </p:nvSpPr>
          <p:spPr>
            <a:xfrm>
              <a:off x="3416031" y="1938778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5" name="Google Shape;65855;p27"/>
            <p:cNvSpPr/>
            <p:nvPr/>
          </p:nvSpPr>
          <p:spPr>
            <a:xfrm>
              <a:off x="690387" y="1939591"/>
              <a:ext cx="31624" cy="10960"/>
            </a:xfrm>
            <a:custGeom>
              <a:avLst/>
              <a:gdLst/>
              <a:ahLst/>
              <a:cxnLst/>
              <a:rect l="l" t="t" r="r" b="b"/>
              <a:pathLst>
                <a:path w="886" h="364" extrusionOk="0">
                  <a:moveTo>
                    <a:pt x="611" y="364"/>
                  </a:moveTo>
                  <a:cubicBezTo>
                    <a:pt x="670" y="241"/>
                    <a:pt x="885" y="190"/>
                    <a:pt x="804" y="1"/>
                  </a:cubicBezTo>
                  <a:lnTo>
                    <a:pt x="34" y="1"/>
                  </a:lnTo>
                  <a:cubicBezTo>
                    <a:pt x="0" y="228"/>
                    <a:pt x="328" y="285"/>
                    <a:pt x="611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6" name="Google Shape;65856;p27"/>
            <p:cNvSpPr/>
            <p:nvPr/>
          </p:nvSpPr>
          <p:spPr>
            <a:xfrm>
              <a:off x="2253976" y="1938628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5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7" name="Google Shape;65857;p27"/>
            <p:cNvSpPr/>
            <p:nvPr/>
          </p:nvSpPr>
          <p:spPr>
            <a:xfrm>
              <a:off x="1545064" y="1945071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1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0"/>
                    <a:pt x="4" y="1"/>
                    <a:pt x="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8" name="Google Shape;65858;p27"/>
            <p:cNvSpPr/>
            <p:nvPr/>
          </p:nvSpPr>
          <p:spPr>
            <a:xfrm>
              <a:off x="311911" y="1937996"/>
              <a:ext cx="8959" cy="11382"/>
            </a:xfrm>
            <a:custGeom>
              <a:avLst/>
              <a:gdLst/>
              <a:ahLst/>
              <a:cxnLst/>
              <a:rect l="l" t="t" r="r" b="b"/>
              <a:pathLst>
                <a:path w="251" h="378" extrusionOk="0">
                  <a:moveTo>
                    <a:pt x="28" y="144"/>
                  </a:moveTo>
                  <a:cubicBezTo>
                    <a:pt x="1" y="238"/>
                    <a:pt x="178" y="377"/>
                    <a:pt x="221" y="234"/>
                  </a:cubicBezTo>
                  <a:cubicBezTo>
                    <a:pt x="250" y="139"/>
                    <a:pt x="73" y="0"/>
                    <a:pt x="28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9" name="Google Shape;65859;p27"/>
            <p:cNvSpPr/>
            <p:nvPr/>
          </p:nvSpPr>
          <p:spPr>
            <a:xfrm>
              <a:off x="3303601" y="194151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0" name="Google Shape;65860;p27"/>
            <p:cNvSpPr/>
            <p:nvPr/>
          </p:nvSpPr>
          <p:spPr>
            <a:xfrm>
              <a:off x="7591762" y="193880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1" y="142"/>
                    <a:pt x="391" y="72"/>
                    <a:pt x="291" y="25"/>
                  </a:cubicBezTo>
                  <a:cubicBezTo>
                    <a:pt x="239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1" name="Google Shape;65861;p27"/>
            <p:cNvSpPr/>
            <p:nvPr/>
          </p:nvSpPr>
          <p:spPr>
            <a:xfrm>
              <a:off x="5413917" y="1933268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2" name="Google Shape;65862;p27"/>
            <p:cNvSpPr/>
            <p:nvPr/>
          </p:nvSpPr>
          <p:spPr>
            <a:xfrm>
              <a:off x="5343212" y="1925802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1"/>
                    <a:pt x="37" y="93"/>
                  </a:cubicBezTo>
                  <a:cubicBezTo>
                    <a:pt x="6" y="320"/>
                    <a:pt x="0" y="536"/>
                    <a:pt x="422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3" name="Google Shape;65863;p27"/>
            <p:cNvSpPr/>
            <p:nvPr/>
          </p:nvSpPr>
          <p:spPr>
            <a:xfrm>
              <a:off x="7729318" y="193335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4" name="Google Shape;65864;p27"/>
            <p:cNvSpPr/>
            <p:nvPr/>
          </p:nvSpPr>
          <p:spPr>
            <a:xfrm>
              <a:off x="8754888" y="19279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3" y="141"/>
                    <a:pt x="395" y="70"/>
                    <a:pt x="293" y="23"/>
                  </a:cubicBezTo>
                  <a:cubicBezTo>
                    <a:pt x="241" y="1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5" name="Google Shape;65865;p27"/>
            <p:cNvSpPr/>
            <p:nvPr/>
          </p:nvSpPr>
          <p:spPr>
            <a:xfrm>
              <a:off x="7164959" y="192510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6" name="Google Shape;65866;p27"/>
            <p:cNvSpPr/>
            <p:nvPr/>
          </p:nvSpPr>
          <p:spPr>
            <a:xfrm>
              <a:off x="1603456" y="19251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0" y="26"/>
                  </a:moveTo>
                  <a:cubicBezTo>
                    <a:pt x="238" y="0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7" name="Google Shape;65867;p27"/>
            <p:cNvSpPr/>
            <p:nvPr/>
          </p:nvSpPr>
          <p:spPr>
            <a:xfrm>
              <a:off x="4484038" y="1916920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8" name="Google Shape;65868;p27"/>
            <p:cNvSpPr/>
            <p:nvPr/>
          </p:nvSpPr>
          <p:spPr>
            <a:xfrm>
              <a:off x="4036747" y="192011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2"/>
                    <a:pt x="153" y="205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9" name="Google Shape;65869;p27"/>
            <p:cNvSpPr/>
            <p:nvPr/>
          </p:nvSpPr>
          <p:spPr>
            <a:xfrm>
              <a:off x="1651569" y="1922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0" name="Google Shape;65870;p27"/>
            <p:cNvSpPr/>
            <p:nvPr/>
          </p:nvSpPr>
          <p:spPr>
            <a:xfrm>
              <a:off x="581384" y="1914210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9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1" name="Google Shape;65871;p27"/>
            <p:cNvSpPr/>
            <p:nvPr/>
          </p:nvSpPr>
          <p:spPr>
            <a:xfrm>
              <a:off x="8985707" y="19173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4"/>
                    <a:pt x="34" y="1"/>
                    <a:pt x="0" y="104"/>
                  </a:cubicBezTo>
                  <a:cubicBezTo>
                    <a:pt x="0" y="154"/>
                    <a:pt x="154" y="206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2" name="Google Shape;65872;p27"/>
            <p:cNvSpPr/>
            <p:nvPr/>
          </p:nvSpPr>
          <p:spPr>
            <a:xfrm>
              <a:off x="3396578" y="1912253"/>
              <a:ext cx="41332" cy="13730"/>
            </a:xfrm>
            <a:custGeom>
              <a:avLst/>
              <a:gdLst/>
              <a:ahLst/>
              <a:cxnLst/>
              <a:rect l="l" t="t" r="r" b="b"/>
              <a:pathLst>
                <a:path w="1158" h="456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6"/>
                    <a:pt x="861" y="163"/>
                    <a:pt x="11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3" name="Google Shape;65873;p27"/>
            <p:cNvSpPr/>
            <p:nvPr/>
          </p:nvSpPr>
          <p:spPr>
            <a:xfrm>
              <a:off x="2032865" y="191770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4" name="Google Shape;65874;p27"/>
            <p:cNvSpPr/>
            <p:nvPr/>
          </p:nvSpPr>
          <p:spPr>
            <a:xfrm>
              <a:off x="1958911" y="1906773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5"/>
                    <a:pt x="362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5" name="Google Shape;65875;p27"/>
            <p:cNvSpPr/>
            <p:nvPr/>
          </p:nvSpPr>
          <p:spPr>
            <a:xfrm>
              <a:off x="4619774" y="1909543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6" name="Google Shape;65876;p27"/>
            <p:cNvSpPr/>
            <p:nvPr/>
          </p:nvSpPr>
          <p:spPr>
            <a:xfrm>
              <a:off x="1868646" y="1914963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7" name="Google Shape;65877;p27"/>
            <p:cNvSpPr/>
            <p:nvPr/>
          </p:nvSpPr>
          <p:spPr>
            <a:xfrm>
              <a:off x="1111765" y="1902498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8" name="Google Shape;65878;p27"/>
            <p:cNvSpPr/>
            <p:nvPr/>
          </p:nvSpPr>
          <p:spPr>
            <a:xfrm>
              <a:off x="7047854" y="190879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2" y="0"/>
                    <a:pt x="0" y="69"/>
                    <a:pt x="102" y="116"/>
                  </a:cubicBezTo>
                  <a:cubicBezTo>
                    <a:pt x="157" y="140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9" name="Google Shape;65879;p27"/>
            <p:cNvSpPr/>
            <p:nvPr/>
          </p:nvSpPr>
          <p:spPr>
            <a:xfrm>
              <a:off x="6949309" y="1899306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9"/>
                    <a:pt x="1128" y="4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0" name="Google Shape;65880;p27"/>
            <p:cNvSpPr/>
            <p:nvPr/>
          </p:nvSpPr>
          <p:spPr>
            <a:xfrm>
              <a:off x="5853105" y="1904033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1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1" name="Google Shape;65881;p27"/>
            <p:cNvSpPr/>
            <p:nvPr/>
          </p:nvSpPr>
          <p:spPr>
            <a:xfrm>
              <a:off x="175318" y="1903040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59"/>
                    <a:pt x="102" y="1"/>
                    <a:pt x="1" y="2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2" name="Google Shape;65882;p27"/>
            <p:cNvSpPr/>
            <p:nvPr/>
          </p:nvSpPr>
          <p:spPr>
            <a:xfrm>
              <a:off x="7226920" y="190602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3" name="Google Shape;65883;p27"/>
            <p:cNvSpPr/>
            <p:nvPr/>
          </p:nvSpPr>
          <p:spPr>
            <a:xfrm>
              <a:off x="5967248" y="19060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4" name="Google Shape;65884;p27"/>
            <p:cNvSpPr/>
            <p:nvPr/>
          </p:nvSpPr>
          <p:spPr>
            <a:xfrm>
              <a:off x="2546363" y="19060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5" name="Google Shape;65885;p27"/>
            <p:cNvSpPr/>
            <p:nvPr/>
          </p:nvSpPr>
          <p:spPr>
            <a:xfrm>
              <a:off x="7069697" y="1894820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6"/>
                  </a:moveTo>
                  <a:cubicBezTo>
                    <a:pt x="1114" y="1"/>
                    <a:pt x="0" y="527"/>
                    <a:pt x="646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6" name="Google Shape;65886;p27"/>
            <p:cNvSpPr/>
            <p:nvPr/>
          </p:nvSpPr>
          <p:spPr>
            <a:xfrm>
              <a:off x="4903952" y="1900601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7" name="Google Shape;65887;p27"/>
            <p:cNvSpPr/>
            <p:nvPr/>
          </p:nvSpPr>
          <p:spPr>
            <a:xfrm>
              <a:off x="4645722" y="190325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8"/>
                  </a:moveTo>
                  <a:cubicBezTo>
                    <a:pt x="154" y="143"/>
                    <a:pt x="391" y="73"/>
                    <a:pt x="293" y="28"/>
                  </a:cubicBezTo>
                  <a:cubicBezTo>
                    <a:pt x="240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8" name="Google Shape;65888;p27"/>
            <p:cNvSpPr/>
            <p:nvPr/>
          </p:nvSpPr>
          <p:spPr>
            <a:xfrm>
              <a:off x="251021" y="190403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9" name="Google Shape;65889;p27"/>
            <p:cNvSpPr/>
            <p:nvPr/>
          </p:nvSpPr>
          <p:spPr>
            <a:xfrm>
              <a:off x="7353555" y="1895813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1"/>
                  </a:cubicBezTo>
                  <a:lnTo>
                    <a:pt x="214" y="1"/>
                  </a:lnTo>
                  <a:cubicBezTo>
                    <a:pt x="1" y="131"/>
                    <a:pt x="6" y="222"/>
                    <a:pt x="409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0" name="Google Shape;65890;p27"/>
            <p:cNvSpPr/>
            <p:nvPr/>
          </p:nvSpPr>
          <p:spPr>
            <a:xfrm>
              <a:off x="2202258" y="190054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8" y="0"/>
                    <a:pt x="1" y="69"/>
                    <a:pt x="99" y="116"/>
                  </a:cubicBezTo>
                  <a:cubicBezTo>
                    <a:pt x="153" y="141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1" name="Google Shape;65891;p27"/>
            <p:cNvSpPr/>
            <p:nvPr/>
          </p:nvSpPr>
          <p:spPr>
            <a:xfrm>
              <a:off x="1865006" y="189777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7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2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2" name="Google Shape;65892;p27"/>
            <p:cNvSpPr/>
            <p:nvPr/>
          </p:nvSpPr>
          <p:spPr>
            <a:xfrm>
              <a:off x="1510586" y="1894609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2" y="141"/>
                    <a:pt x="87" y="0"/>
                    <a:pt x="1" y="132"/>
                  </a:cubicBezTo>
                  <a:cubicBezTo>
                    <a:pt x="3" y="223"/>
                    <a:pt x="340" y="245"/>
                    <a:pt x="387" y="1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3" name="Google Shape;65893;p27"/>
            <p:cNvSpPr/>
            <p:nvPr/>
          </p:nvSpPr>
          <p:spPr>
            <a:xfrm>
              <a:off x="4339557" y="189307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4" name="Google Shape;65894;p27"/>
            <p:cNvSpPr/>
            <p:nvPr/>
          </p:nvSpPr>
          <p:spPr>
            <a:xfrm>
              <a:off x="1579435" y="1893074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5" name="Google Shape;65895;p27"/>
            <p:cNvSpPr/>
            <p:nvPr/>
          </p:nvSpPr>
          <p:spPr>
            <a:xfrm>
              <a:off x="7987549" y="1892622"/>
              <a:ext cx="20773" cy="3734"/>
            </a:xfrm>
            <a:custGeom>
              <a:avLst/>
              <a:gdLst/>
              <a:ahLst/>
              <a:cxnLst/>
              <a:rect l="l" t="t" r="r" b="b"/>
              <a:pathLst>
                <a:path w="582" h="124" extrusionOk="0">
                  <a:moveTo>
                    <a:pt x="582" y="15"/>
                  </a:moveTo>
                  <a:cubicBezTo>
                    <a:pt x="353" y="31"/>
                    <a:pt x="35" y="1"/>
                    <a:pt x="1" y="107"/>
                  </a:cubicBezTo>
                  <a:cubicBezTo>
                    <a:pt x="229" y="92"/>
                    <a:pt x="548" y="123"/>
                    <a:pt x="58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6" name="Google Shape;65896;p27"/>
            <p:cNvSpPr/>
            <p:nvPr/>
          </p:nvSpPr>
          <p:spPr>
            <a:xfrm>
              <a:off x="4525333" y="189000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2"/>
                  </a:moveTo>
                  <a:cubicBezTo>
                    <a:pt x="0" y="153"/>
                    <a:pt x="157" y="205"/>
                    <a:pt x="194" y="102"/>
                  </a:cubicBezTo>
                  <a:cubicBezTo>
                    <a:pt x="196" y="54"/>
                    <a:pt x="39" y="0"/>
                    <a:pt x="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7" name="Google Shape;65897;p27"/>
            <p:cNvSpPr/>
            <p:nvPr/>
          </p:nvSpPr>
          <p:spPr>
            <a:xfrm>
              <a:off x="684641" y="1886390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5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8" name="Google Shape;65898;p27"/>
            <p:cNvSpPr/>
            <p:nvPr/>
          </p:nvSpPr>
          <p:spPr>
            <a:xfrm>
              <a:off x="1235259" y="1884583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2"/>
                    <a:pt x="157" y="204"/>
                    <a:pt x="196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9" name="Google Shape;65899;p27"/>
            <p:cNvSpPr/>
            <p:nvPr/>
          </p:nvSpPr>
          <p:spPr>
            <a:xfrm>
              <a:off x="3589243" y="1881813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7"/>
                    <a:pt x="196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0" name="Google Shape;65900;p27"/>
            <p:cNvSpPr/>
            <p:nvPr/>
          </p:nvSpPr>
          <p:spPr>
            <a:xfrm>
              <a:off x="7588335" y="1878832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3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1" name="Google Shape;65901;p27"/>
            <p:cNvSpPr/>
            <p:nvPr/>
          </p:nvSpPr>
          <p:spPr>
            <a:xfrm>
              <a:off x="4277596" y="187943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2" name="Google Shape;65902;p27"/>
            <p:cNvSpPr/>
            <p:nvPr/>
          </p:nvSpPr>
          <p:spPr>
            <a:xfrm>
              <a:off x="2835503" y="188139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3" y="143"/>
                    <a:pt x="391" y="75"/>
                    <a:pt x="293" y="27"/>
                  </a:cubicBezTo>
                  <a:cubicBezTo>
                    <a:pt x="240" y="0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3" name="Google Shape;65903;p27"/>
            <p:cNvSpPr/>
            <p:nvPr/>
          </p:nvSpPr>
          <p:spPr>
            <a:xfrm>
              <a:off x="2556856" y="18790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4" y="53"/>
                    <a:pt x="34" y="0"/>
                    <a:pt x="1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4" name="Google Shape;65904;p27"/>
            <p:cNvSpPr/>
            <p:nvPr/>
          </p:nvSpPr>
          <p:spPr>
            <a:xfrm>
              <a:off x="1923505" y="187907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4"/>
                  </a:moveTo>
                  <a:cubicBezTo>
                    <a:pt x="197" y="53"/>
                    <a:pt x="39" y="0"/>
                    <a:pt x="5" y="104"/>
                  </a:cubicBezTo>
                  <a:cubicBezTo>
                    <a:pt x="1" y="152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5" name="Google Shape;65905;p27"/>
            <p:cNvSpPr/>
            <p:nvPr/>
          </p:nvSpPr>
          <p:spPr>
            <a:xfrm>
              <a:off x="567643" y="188217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0"/>
                    <a:pt x="3" y="2"/>
                    <a:pt x="1" y="92"/>
                  </a:cubicBezTo>
                  <a:cubicBezTo>
                    <a:pt x="150" y="71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6" name="Google Shape;65906;p27"/>
            <p:cNvSpPr/>
            <p:nvPr/>
          </p:nvSpPr>
          <p:spPr>
            <a:xfrm>
              <a:off x="6721095" y="1873383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3"/>
                    <a:pt x="339" y="226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7" name="Google Shape;65907;p27"/>
            <p:cNvSpPr/>
            <p:nvPr/>
          </p:nvSpPr>
          <p:spPr>
            <a:xfrm>
              <a:off x="6166908" y="18759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5"/>
                  </a:moveTo>
                  <a:cubicBezTo>
                    <a:pt x="238" y="0"/>
                    <a:pt x="1" y="69"/>
                    <a:pt x="99" y="115"/>
                  </a:cubicBezTo>
                  <a:cubicBezTo>
                    <a:pt x="154" y="142"/>
                    <a:pt x="392" y="73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8" name="Google Shape;65908;p27"/>
            <p:cNvSpPr/>
            <p:nvPr/>
          </p:nvSpPr>
          <p:spPr>
            <a:xfrm>
              <a:off x="5048540" y="1871215"/>
              <a:ext cx="20666" cy="8973"/>
            </a:xfrm>
            <a:custGeom>
              <a:avLst/>
              <a:gdLst/>
              <a:ahLst/>
              <a:cxnLst/>
              <a:rect l="l" t="t" r="r" b="b"/>
              <a:pathLst>
                <a:path w="579" h="298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9"/>
                    <a:pt x="0" y="182"/>
                  </a:cubicBezTo>
                  <a:cubicBezTo>
                    <a:pt x="246" y="188"/>
                    <a:pt x="267" y="298"/>
                    <a:pt x="579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9" name="Google Shape;65909;p27"/>
            <p:cNvSpPr/>
            <p:nvPr/>
          </p:nvSpPr>
          <p:spPr>
            <a:xfrm>
              <a:off x="2822083" y="187085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0" name="Google Shape;65910;p27"/>
            <p:cNvSpPr/>
            <p:nvPr/>
          </p:nvSpPr>
          <p:spPr>
            <a:xfrm>
              <a:off x="6937852" y="1870462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8"/>
                    <a:pt x="99" y="115"/>
                  </a:cubicBezTo>
                  <a:cubicBezTo>
                    <a:pt x="152" y="142"/>
                    <a:pt x="389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1" name="Google Shape;65911;p27"/>
            <p:cNvSpPr/>
            <p:nvPr/>
          </p:nvSpPr>
          <p:spPr>
            <a:xfrm>
              <a:off x="4515304" y="1860316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0"/>
                    <a:pt x="575" y="191"/>
                    <a:pt x="285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2" name="Google Shape;65912;p27"/>
            <p:cNvSpPr/>
            <p:nvPr/>
          </p:nvSpPr>
          <p:spPr>
            <a:xfrm>
              <a:off x="2553287" y="187046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8"/>
                    <a:pt x="102" y="115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3" name="Google Shape;65913;p27"/>
            <p:cNvSpPr/>
            <p:nvPr/>
          </p:nvSpPr>
          <p:spPr>
            <a:xfrm>
              <a:off x="1920007" y="187046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103" y="117"/>
                  </a:moveTo>
                  <a:cubicBezTo>
                    <a:pt x="154" y="143"/>
                    <a:pt x="395" y="72"/>
                    <a:pt x="295" y="27"/>
                  </a:cubicBezTo>
                  <a:cubicBezTo>
                    <a:pt x="238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4" name="Google Shape;65914;p27"/>
            <p:cNvSpPr/>
            <p:nvPr/>
          </p:nvSpPr>
          <p:spPr>
            <a:xfrm>
              <a:off x="225465" y="1857877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3"/>
                  </a:moveTo>
                  <a:cubicBezTo>
                    <a:pt x="924" y="317"/>
                    <a:pt x="1144" y="1"/>
                    <a:pt x="524" y="82"/>
                  </a:cubicBezTo>
                  <a:cubicBezTo>
                    <a:pt x="0" y="223"/>
                    <a:pt x="999" y="624"/>
                    <a:pt x="1295" y="3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5" name="Google Shape;65915;p27"/>
            <p:cNvSpPr/>
            <p:nvPr/>
          </p:nvSpPr>
          <p:spPr>
            <a:xfrm>
              <a:off x="8631001" y="1865043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0"/>
                    <a:pt x="1" y="68"/>
                    <a:pt x="100" y="115"/>
                  </a:cubicBezTo>
                  <a:cubicBezTo>
                    <a:pt x="155" y="140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6" name="Google Shape;65916;p27"/>
            <p:cNvSpPr/>
            <p:nvPr/>
          </p:nvSpPr>
          <p:spPr>
            <a:xfrm>
              <a:off x="7141010" y="1865735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5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7" name="Google Shape;65917;p27"/>
            <p:cNvSpPr/>
            <p:nvPr/>
          </p:nvSpPr>
          <p:spPr>
            <a:xfrm>
              <a:off x="4269886" y="1857576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4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8" name="Google Shape;65918;p27"/>
            <p:cNvSpPr/>
            <p:nvPr/>
          </p:nvSpPr>
          <p:spPr>
            <a:xfrm>
              <a:off x="3103977" y="185953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9" name="Google Shape;65919;p27"/>
            <p:cNvSpPr/>
            <p:nvPr/>
          </p:nvSpPr>
          <p:spPr>
            <a:xfrm>
              <a:off x="1438203" y="18595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0" name="Google Shape;65920;p27"/>
            <p:cNvSpPr/>
            <p:nvPr/>
          </p:nvSpPr>
          <p:spPr>
            <a:xfrm>
              <a:off x="309377" y="185953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4" y="74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1" name="Google Shape;65921;p27"/>
            <p:cNvSpPr/>
            <p:nvPr/>
          </p:nvSpPr>
          <p:spPr>
            <a:xfrm>
              <a:off x="4583796" y="185682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8" y="1"/>
                    <a:pt x="1" y="69"/>
                    <a:pt x="98" y="117"/>
                  </a:cubicBezTo>
                  <a:cubicBezTo>
                    <a:pt x="153" y="140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2" name="Google Shape;65922;p27"/>
            <p:cNvSpPr/>
            <p:nvPr/>
          </p:nvSpPr>
          <p:spPr>
            <a:xfrm>
              <a:off x="2198939" y="1851193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2"/>
                  </a:moveTo>
                  <a:cubicBezTo>
                    <a:pt x="258" y="330"/>
                    <a:pt x="716" y="331"/>
                    <a:pt x="774" y="122"/>
                  </a:cubicBezTo>
                  <a:cubicBezTo>
                    <a:pt x="517" y="4"/>
                    <a:pt x="54" y="1"/>
                    <a:pt x="1" y="2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3" name="Google Shape;65923;p27"/>
            <p:cNvSpPr/>
            <p:nvPr/>
          </p:nvSpPr>
          <p:spPr>
            <a:xfrm>
              <a:off x="8497014" y="1851554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3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4" name="Google Shape;65924;p27"/>
            <p:cNvSpPr/>
            <p:nvPr/>
          </p:nvSpPr>
          <p:spPr>
            <a:xfrm>
              <a:off x="7801701" y="185170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4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5" name="Google Shape;65925;p27"/>
            <p:cNvSpPr/>
            <p:nvPr/>
          </p:nvSpPr>
          <p:spPr>
            <a:xfrm>
              <a:off x="4642438" y="185209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6" name="Google Shape;65926;p27"/>
            <p:cNvSpPr/>
            <p:nvPr/>
          </p:nvSpPr>
          <p:spPr>
            <a:xfrm>
              <a:off x="1438203" y="185408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6"/>
                  </a:cubicBezTo>
                  <a:cubicBezTo>
                    <a:pt x="157" y="143"/>
                    <a:pt x="393" y="72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7" name="Google Shape;65927;p27"/>
            <p:cNvSpPr/>
            <p:nvPr/>
          </p:nvSpPr>
          <p:spPr>
            <a:xfrm>
              <a:off x="1407258" y="1851945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6"/>
                    <a:pt x="0" y="189"/>
                  </a:cubicBezTo>
                  <a:cubicBezTo>
                    <a:pt x="307" y="178"/>
                    <a:pt x="671" y="200"/>
                    <a:pt x="580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8" name="Google Shape;65928;p27"/>
            <p:cNvSpPr/>
            <p:nvPr/>
          </p:nvSpPr>
          <p:spPr>
            <a:xfrm>
              <a:off x="226857" y="185408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0" y="143"/>
                    <a:pt x="392" y="72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9" name="Google Shape;65929;p27"/>
            <p:cNvSpPr/>
            <p:nvPr/>
          </p:nvSpPr>
          <p:spPr>
            <a:xfrm>
              <a:off x="8648419" y="1845863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5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0" name="Google Shape;65930;p27"/>
            <p:cNvSpPr/>
            <p:nvPr/>
          </p:nvSpPr>
          <p:spPr>
            <a:xfrm>
              <a:off x="8022027" y="184899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7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1" name="Google Shape;65931;p27"/>
            <p:cNvSpPr/>
            <p:nvPr/>
          </p:nvSpPr>
          <p:spPr>
            <a:xfrm>
              <a:off x="7719075" y="1841136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2" name="Google Shape;65932;p27"/>
            <p:cNvSpPr/>
            <p:nvPr/>
          </p:nvSpPr>
          <p:spPr>
            <a:xfrm>
              <a:off x="7650297" y="1846255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6" y="53"/>
                    <a:pt x="40" y="0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3" name="Google Shape;65933;p27"/>
            <p:cNvSpPr/>
            <p:nvPr/>
          </p:nvSpPr>
          <p:spPr>
            <a:xfrm>
              <a:off x="4329313" y="1839300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6"/>
                  </a:moveTo>
                  <a:cubicBezTo>
                    <a:pt x="1648" y="60"/>
                    <a:pt x="1" y="0"/>
                    <a:pt x="674" y="4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4" name="Google Shape;65934;p27"/>
            <p:cNvSpPr/>
            <p:nvPr/>
          </p:nvSpPr>
          <p:spPr>
            <a:xfrm>
              <a:off x="4669956" y="184664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5" y="20"/>
                    <a:pt x="5" y="2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5" name="Google Shape;65935;p27"/>
            <p:cNvSpPr/>
            <p:nvPr/>
          </p:nvSpPr>
          <p:spPr>
            <a:xfrm>
              <a:off x="4133115" y="184390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6" name="Google Shape;65936;p27"/>
            <p:cNvSpPr/>
            <p:nvPr/>
          </p:nvSpPr>
          <p:spPr>
            <a:xfrm>
              <a:off x="3114292" y="184354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3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7" name="Google Shape;65937;p27"/>
            <p:cNvSpPr/>
            <p:nvPr/>
          </p:nvSpPr>
          <p:spPr>
            <a:xfrm>
              <a:off x="1407294" y="184080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8" name="Google Shape;65938;p27"/>
            <p:cNvSpPr/>
            <p:nvPr/>
          </p:nvSpPr>
          <p:spPr>
            <a:xfrm>
              <a:off x="8841083" y="1832345"/>
              <a:ext cx="27804" cy="18457"/>
            </a:xfrm>
            <a:custGeom>
              <a:avLst/>
              <a:gdLst/>
              <a:ahLst/>
              <a:cxnLst/>
              <a:rect l="l" t="t" r="r" b="b"/>
              <a:pathLst>
                <a:path w="779" h="613" extrusionOk="0">
                  <a:moveTo>
                    <a:pt x="1" y="293"/>
                  </a:moveTo>
                  <a:cubicBezTo>
                    <a:pt x="779" y="613"/>
                    <a:pt x="456" y="0"/>
                    <a:pt x="1" y="2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9" name="Google Shape;65939;p27"/>
            <p:cNvSpPr/>
            <p:nvPr/>
          </p:nvSpPr>
          <p:spPr>
            <a:xfrm>
              <a:off x="6562802" y="183803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3" y="56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0" name="Google Shape;65940;p27"/>
            <p:cNvSpPr/>
            <p:nvPr/>
          </p:nvSpPr>
          <p:spPr>
            <a:xfrm>
              <a:off x="8810067" y="18376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2"/>
                    <a:pt x="291" y="27"/>
                  </a:cubicBezTo>
                  <a:cubicBezTo>
                    <a:pt x="238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1" name="Google Shape;65941;p27"/>
            <p:cNvSpPr/>
            <p:nvPr/>
          </p:nvSpPr>
          <p:spPr>
            <a:xfrm>
              <a:off x="2243482" y="183761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6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2" name="Google Shape;65942;p27"/>
            <p:cNvSpPr/>
            <p:nvPr/>
          </p:nvSpPr>
          <p:spPr>
            <a:xfrm>
              <a:off x="1166516" y="18383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1"/>
                    <a:pt x="5" y="2"/>
                    <a:pt x="1" y="90"/>
                  </a:cubicBezTo>
                  <a:cubicBezTo>
                    <a:pt x="151" y="72"/>
                    <a:pt x="379" y="90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3" name="Google Shape;65943;p27"/>
            <p:cNvSpPr/>
            <p:nvPr/>
          </p:nvSpPr>
          <p:spPr>
            <a:xfrm>
              <a:off x="853106" y="18376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5" y="142"/>
                    <a:pt x="392" y="72"/>
                    <a:pt x="292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4" name="Google Shape;65944;p27"/>
            <p:cNvSpPr/>
            <p:nvPr/>
          </p:nvSpPr>
          <p:spPr>
            <a:xfrm>
              <a:off x="8944269" y="1830117"/>
              <a:ext cx="23914" cy="5962"/>
            </a:xfrm>
            <a:custGeom>
              <a:avLst/>
              <a:gdLst/>
              <a:ahLst/>
              <a:cxnLst/>
              <a:rect l="l" t="t" r="r" b="b"/>
              <a:pathLst>
                <a:path w="670" h="198" extrusionOk="0">
                  <a:moveTo>
                    <a:pt x="582" y="5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7"/>
                    <a:pt x="582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5" name="Google Shape;65945;p27"/>
            <p:cNvSpPr/>
            <p:nvPr/>
          </p:nvSpPr>
          <p:spPr>
            <a:xfrm>
              <a:off x="8824166" y="1829906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6" name="Google Shape;65946;p27"/>
            <p:cNvSpPr/>
            <p:nvPr/>
          </p:nvSpPr>
          <p:spPr>
            <a:xfrm>
              <a:off x="2949146" y="1824787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7" name="Google Shape;65947;p27"/>
            <p:cNvSpPr/>
            <p:nvPr/>
          </p:nvSpPr>
          <p:spPr>
            <a:xfrm>
              <a:off x="6793264" y="182951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8" name="Google Shape;65948;p27"/>
            <p:cNvSpPr/>
            <p:nvPr/>
          </p:nvSpPr>
          <p:spPr>
            <a:xfrm>
              <a:off x="8276688" y="1827497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9" name="Google Shape;65949;p27"/>
            <p:cNvSpPr/>
            <p:nvPr/>
          </p:nvSpPr>
          <p:spPr>
            <a:xfrm>
              <a:off x="6576615" y="1826985"/>
              <a:ext cx="20595" cy="3734"/>
            </a:xfrm>
            <a:custGeom>
              <a:avLst/>
              <a:gdLst/>
              <a:ahLst/>
              <a:cxnLst/>
              <a:rect l="l" t="t" r="r" b="b"/>
              <a:pathLst>
                <a:path w="577" h="124" extrusionOk="0">
                  <a:moveTo>
                    <a:pt x="577" y="18"/>
                  </a:moveTo>
                  <a:cubicBezTo>
                    <a:pt x="351" y="31"/>
                    <a:pt x="28" y="1"/>
                    <a:pt x="1" y="109"/>
                  </a:cubicBezTo>
                  <a:cubicBezTo>
                    <a:pt x="227" y="94"/>
                    <a:pt x="547" y="124"/>
                    <a:pt x="577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0" name="Google Shape;65950;p27"/>
            <p:cNvSpPr/>
            <p:nvPr/>
          </p:nvSpPr>
          <p:spPr>
            <a:xfrm>
              <a:off x="8896156" y="1821656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5"/>
                  </a:moveTo>
                  <a:cubicBezTo>
                    <a:pt x="194" y="54"/>
                    <a:pt x="38" y="0"/>
                    <a:pt x="0" y="105"/>
                  </a:cubicBezTo>
                  <a:cubicBezTo>
                    <a:pt x="0" y="153"/>
                    <a:pt x="156" y="205"/>
                    <a:pt x="194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1" name="Google Shape;65951;p27"/>
            <p:cNvSpPr/>
            <p:nvPr/>
          </p:nvSpPr>
          <p:spPr>
            <a:xfrm>
              <a:off x="8743823" y="182201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3"/>
                    <a:pt x="219" y="213"/>
                    <a:pt x="603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2" name="Google Shape;65952;p27"/>
            <p:cNvSpPr/>
            <p:nvPr/>
          </p:nvSpPr>
          <p:spPr>
            <a:xfrm>
              <a:off x="1453300" y="1808890"/>
              <a:ext cx="37049" cy="15928"/>
            </a:xfrm>
            <a:custGeom>
              <a:avLst/>
              <a:gdLst/>
              <a:ahLst/>
              <a:cxnLst/>
              <a:rect l="l" t="t" r="r" b="b"/>
              <a:pathLst>
                <a:path w="1038" h="529" extrusionOk="0">
                  <a:moveTo>
                    <a:pt x="835" y="529"/>
                  </a:moveTo>
                  <a:cubicBezTo>
                    <a:pt x="1038" y="0"/>
                    <a:pt x="0" y="490"/>
                    <a:pt x="835" y="5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3" name="Google Shape;65953;p27"/>
            <p:cNvSpPr/>
            <p:nvPr/>
          </p:nvSpPr>
          <p:spPr>
            <a:xfrm>
              <a:off x="8214763" y="1811088"/>
              <a:ext cx="30017" cy="10960"/>
            </a:xfrm>
            <a:custGeom>
              <a:avLst/>
              <a:gdLst/>
              <a:ahLst/>
              <a:cxnLst/>
              <a:rect l="l" t="t" r="r" b="b"/>
              <a:pathLst>
                <a:path w="841" h="364" extrusionOk="0">
                  <a:moveTo>
                    <a:pt x="578" y="0"/>
                  </a:moveTo>
                  <a:cubicBezTo>
                    <a:pt x="748" y="293"/>
                    <a:pt x="79" y="188"/>
                    <a:pt x="1" y="363"/>
                  </a:cubicBezTo>
                  <a:lnTo>
                    <a:pt x="771" y="363"/>
                  </a:lnTo>
                  <a:cubicBezTo>
                    <a:pt x="738" y="227"/>
                    <a:pt x="840" y="28"/>
                    <a:pt x="5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4" name="Google Shape;65954;p27"/>
            <p:cNvSpPr/>
            <p:nvPr/>
          </p:nvSpPr>
          <p:spPr>
            <a:xfrm>
              <a:off x="6590249" y="1819308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1"/>
                    <a:pt x="384" y="87"/>
                    <a:pt x="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5" name="Google Shape;65955;p27"/>
            <p:cNvSpPr/>
            <p:nvPr/>
          </p:nvSpPr>
          <p:spPr>
            <a:xfrm>
              <a:off x="5127490" y="18185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6" name="Google Shape;65956;p27"/>
            <p:cNvSpPr/>
            <p:nvPr/>
          </p:nvSpPr>
          <p:spPr>
            <a:xfrm>
              <a:off x="2191979" y="1813798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3"/>
                    <a:pt x="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7" name="Google Shape;65957;p27"/>
            <p:cNvSpPr/>
            <p:nvPr/>
          </p:nvSpPr>
          <p:spPr>
            <a:xfrm>
              <a:off x="8803072" y="181578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8" name="Google Shape;65958;p27"/>
            <p:cNvSpPr/>
            <p:nvPr/>
          </p:nvSpPr>
          <p:spPr>
            <a:xfrm>
              <a:off x="6934854" y="1806783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5" y="416"/>
                  </a:moveTo>
                  <a:cubicBezTo>
                    <a:pt x="387" y="360"/>
                    <a:pt x="405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5" y="4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9" name="Google Shape;65959;p27"/>
            <p:cNvSpPr/>
            <p:nvPr/>
          </p:nvSpPr>
          <p:spPr>
            <a:xfrm>
              <a:off x="6136034" y="1813677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0" name="Google Shape;65960;p27"/>
            <p:cNvSpPr/>
            <p:nvPr/>
          </p:nvSpPr>
          <p:spPr>
            <a:xfrm>
              <a:off x="7863662" y="1805608"/>
              <a:ext cx="33587" cy="17283"/>
            </a:xfrm>
            <a:custGeom>
              <a:avLst/>
              <a:gdLst/>
              <a:ahLst/>
              <a:cxnLst/>
              <a:rect l="l" t="t" r="r" b="b"/>
              <a:pathLst>
                <a:path w="941" h="574" extrusionOk="0">
                  <a:moveTo>
                    <a:pt x="1" y="91"/>
                  </a:moveTo>
                  <a:lnTo>
                    <a:pt x="1" y="274"/>
                  </a:lnTo>
                  <a:cubicBezTo>
                    <a:pt x="357" y="574"/>
                    <a:pt x="941" y="1"/>
                    <a:pt x="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1" name="Google Shape;65961;p27"/>
            <p:cNvSpPr/>
            <p:nvPr/>
          </p:nvSpPr>
          <p:spPr>
            <a:xfrm>
              <a:off x="6552344" y="181307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0"/>
                    <a:pt x="394" y="71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2" name="Google Shape;65962;p27"/>
            <p:cNvSpPr/>
            <p:nvPr/>
          </p:nvSpPr>
          <p:spPr>
            <a:xfrm>
              <a:off x="4370609" y="1794559"/>
              <a:ext cx="37763" cy="26888"/>
            </a:xfrm>
            <a:custGeom>
              <a:avLst/>
              <a:gdLst/>
              <a:ahLst/>
              <a:cxnLst/>
              <a:rect l="l" t="t" r="r" b="b"/>
              <a:pathLst>
                <a:path w="1058" h="893" extrusionOk="0">
                  <a:moveTo>
                    <a:pt x="1058" y="549"/>
                  </a:moveTo>
                  <a:lnTo>
                    <a:pt x="1058" y="368"/>
                  </a:lnTo>
                  <a:cubicBezTo>
                    <a:pt x="280" y="1"/>
                    <a:pt x="0" y="893"/>
                    <a:pt x="1058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3" name="Google Shape;65963;p27"/>
            <p:cNvSpPr/>
            <p:nvPr/>
          </p:nvSpPr>
          <p:spPr>
            <a:xfrm>
              <a:off x="9080076" y="1802868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7"/>
                    <a:pt x="1" y="127"/>
                    <a:pt x="54" y="273"/>
                  </a:cubicBezTo>
                  <a:lnTo>
                    <a:pt x="635" y="273"/>
                  </a:lnTo>
                  <a:cubicBezTo>
                    <a:pt x="634" y="182"/>
                    <a:pt x="634" y="92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4" name="Google Shape;65964;p27"/>
            <p:cNvSpPr/>
            <p:nvPr/>
          </p:nvSpPr>
          <p:spPr>
            <a:xfrm>
              <a:off x="72026" y="180521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5" name="Google Shape;65965;p27"/>
            <p:cNvSpPr/>
            <p:nvPr/>
          </p:nvSpPr>
          <p:spPr>
            <a:xfrm>
              <a:off x="8724086" y="180253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3"/>
                  </a:moveTo>
                  <a:cubicBezTo>
                    <a:pt x="194" y="53"/>
                    <a:pt x="37" y="1"/>
                    <a:pt x="1" y="103"/>
                  </a:cubicBezTo>
                  <a:cubicBezTo>
                    <a:pt x="1" y="154"/>
                    <a:pt x="159" y="206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6" name="Google Shape;65966;p27"/>
            <p:cNvSpPr/>
            <p:nvPr/>
          </p:nvSpPr>
          <p:spPr>
            <a:xfrm>
              <a:off x="8373378" y="1794679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4"/>
                  </a:moveTo>
                  <a:cubicBezTo>
                    <a:pt x="1109" y="141"/>
                    <a:pt x="776" y="56"/>
                    <a:pt x="378" y="1"/>
                  </a:cubicBezTo>
                  <a:cubicBezTo>
                    <a:pt x="0" y="175"/>
                    <a:pt x="175" y="557"/>
                    <a:pt x="954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7" name="Google Shape;65967;p27"/>
            <p:cNvSpPr/>
            <p:nvPr/>
          </p:nvSpPr>
          <p:spPr>
            <a:xfrm>
              <a:off x="5719368" y="1804916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4"/>
                  </a:cubicBezTo>
                  <a:cubicBezTo>
                    <a:pt x="157" y="140"/>
                    <a:pt x="396" y="69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8" name="Google Shape;65968;p27"/>
            <p:cNvSpPr/>
            <p:nvPr/>
          </p:nvSpPr>
          <p:spPr>
            <a:xfrm>
              <a:off x="749886" y="1804916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4"/>
                  </a:cubicBezTo>
                  <a:cubicBezTo>
                    <a:pt x="155" y="140"/>
                    <a:pt x="393" y="69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9" name="Google Shape;65969;p27"/>
            <p:cNvSpPr/>
            <p:nvPr/>
          </p:nvSpPr>
          <p:spPr>
            <a:xfrm>
              <a:off x="8799859" y="18028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3"/>
                    <a:pt x="3" y="3"/>
                    <a:pt x="0" y="92"/>
                  </a:cubicBezTo>
                  <a:cubicBezTo>
                    <a:pt x="149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0" name="Google Shape;65970;p27"/>
            <p:cNvSpPr/>
            <p:nvPr/>
          </p:nvSpPr>
          <p:spPr>
            <a:xfrm>
              <a:off x="6459581" y="1781130"/>
              <a:ext cx="52754" cy="24510"/>
            </a:xfrm>
            <a:custGeom>
              <a:avLst/>
              <a:gdLst/>
              <a:ahLst/>
              <a:cxnLst/>
              <a:rect l="l" t="t" r="r" b="b"/>
              <a:pathLst>
                <a:path w="1478" h="814" extrusionOk="0">
                  <a:moveTo>
                    <a:pt x="1" y="814"/>
                  </a:moveTo>
                  <a:cubicBezTo>
                    <a:pt x="1477" y="681"/>
                    <a:pt x="31" y="1"/>
                    <a:pt x="1" y="8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1" name="Google Shape;65971;p27"/>
            <p:cNvSpPr/>
            <p:nvPr/>
          </p:nvSpPr>
          <p:spPr>
            <a:xfrm>
              <a:off x="729291" y="180214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1" y="24"/>
                  </a:moveTo>
                  <a:cubicBezTo>
                    <a:pt x="242" y="1"/>
                    <a:pt x="0" y="69"/>
                    <a:pt x="99" y="116"/>
                  </a:cubicBezTo>
                  <a:cubicBezTo>
                    <a:pt x="153" y="141"/>
                    <a:pt x="392" y="73"/>
                    <a:pt x="291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2" name="Google Shape;65972;p27"/>
            <p:cNvSpPr/>
            <p:nvPr/>
          </p:nvSpPr>
          <p:spPr>
            <a:xfrm>
              <a:off x="3272656" y="179434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2"/>
                    <a:pt x="40" y="0"/>
                    <a:pt x="2" y="101"/>
                  </a:cubicBezTo>
                  <a:cubicBezTo>
                    <a:pt x="1" y="153"/>
                    <a:pt x="159" y="205"/>
                    <a:pt x="195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3" name="Google Shape;65973;p27"/>
            <p:cNvSpPr/>
            <p:nvPr/>
          </p:nvSpPr>
          <p:spPr>
            <a:xfrm>
              <a:off x="7017123" y="1789229"/>
              <a:ext cx="22558" cy="8160"/>
            </a:xfrm>
            <a:custGeom>
              <a:avLst/>
              <a:gdLst/>
              <a:ahLst/>
              <a:cxnLst/>
              <a:rect l="l" t="t" r="r" b="b"/>
              <a:pathLst>
                <a:path w="632" h="271" extrusionOk="0">
                  <a:moveTo>
                    <a:pt x="577" y="0"/>
                  </a:moveTo>
                  <a:lnTo>
                    <a:pt x="1" y="0"/>
                  </a:lnTo>
                  <a:lnTo>
                    <a:pt x="1" y="271"/>
                  </a:lnTo>
                  <a:lnTo>
                    <a:pt x="386" y="271"/>
                  </a:lnTo>
                  <a:cubicBezTo>
                    <a:pt x="396" y="156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4" name="Google Shape;65974;p27"/>
            <p:cNvSpPr/>
            <p:nvPr/>
          </p:nvSpPr>
          <p:spPr>
            <a:xfrm>
              <a:off x="6700465" y="1789199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2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2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6"/>
                    <a:pt x="579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5" name="Google Shape;65975;p27"/>
            <p:cNvSpPr/>
            <p:nvPr/>
          </p:nvSpPr>
          <p:spPr>
            <a:xfrm>
              <a:off x="3668300" y="179386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8"/>
                  </a:moveTo>
                  <a:cubicBezTo>
                    <a:pt x="240" y="0"/>
                    <a:pt x="1" y="71"/>
                    <a:pt x="102" y="117"/>
                  </a:cubicBezTo>
                  <a:cubicBezTo>
                    <a:pt x="153" y="143"/>
                    <a:pt x="395" y="75"/>
                    <a:pt x="293" y="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6" name="Google Shape;65976;p27"/>
            <p:cNvSpPr/>
            <p:nvPr/>
          </p:nvSpPr>
          <p:spPr>
            <a:xfrm>
              <a:off x="2267753" y="1791578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3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7" name="Google Shape;65977;p27"/>
            <p:cNvSpPr/>
            <p:nvPr/>
          </p:nvSpPr>
          <p:spPr>
            <a:xfrm>
              <a:off x="8169898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8" name="Google Shape;65978;p27"/>
            <p:cNvSpPr/>
            <p:nvPr/>
          </p:nvSpPr>
          <p:spPr>
            <a:xfrm>
              <a:off x="330042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9" name="Google Shape;65979;p27"/>
            <p:cNvSpPr/>
            <p:nvPr/>
          </p:nvSpPr>
          <p:spPr>
            <a:xfrm>
              <a:off x="6855189" y="178844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0" name="Google Shape;65980;p27"/>
            <p:cNvSpPr/>
            <p:nvPr/>
          </p:nvSpPr>
          <p:spPr>
            <a:xfrm>
              <a:off x="6593925" y="17834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3"/>
                  </a:moveTo>
                  <a:cubicBezTo>
                    <a:pt x="477" y="102"/>
                    <a:pt x="633" y="85"/>
                    <a:pt x="670" y="12"/>
                  </a:cubicBezTo>
                  <a:cubicBezTo>
                    <a:pt x="370" y="20"/>
                    <a:pt x="0" y="0"/>
                    <a:pt x="92" y="1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1" name="Google Shape;65981;p27"/>
            <p:cNvSpPr/>
            <p:nvPr/>
          </p:nvSpPr>
          <p:spPr>
            <a:xfrm>
              <a:off x="6080926" y="178061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6"/>
                    <a:pt x="157" y="208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2" name="Google Shape;65982;p27"/>
            <p:cNvSpPr/>
            <p:nvPr/>
          </p:nvSpPr>
          <p:spPr>
            <a:xfrm>
              <a:off x="5578492" y="177827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3" name="Google Shape;65983;p27"/>
            <p:cNvSpPr/>
            <p:nvPr/>
          </p:nvSpPr>
          <p:spPr>
            <a:xfrm>
              <a:off x="2188517" y="1780257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98" y="116"/>
                  </a:moveTo>
                  <a:cubicBezTo>
                    <a:pt x="152" y="141"/>
                    <a:pt x="391" y="71"/>
                    <a:pt x="290" y="24"/>
                  </a:cubicBezTo>
                  <a:cubicBezTo>
                    <a:pt x="238" y="1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4" name="Google Shape;65984;p27"/>
            <p:cNvSpPr/>
            <p:nvPr/>
          </p:nvSpPr>
          <p:spPr>
            <a:xfrm>
              <a:off x="614899" y="1775560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5" name="Google Shape;65985;p27"/>
            <p:cNvSpPr/>
            <p:nvPr/>
          </p:nvSpPr>
          <p:spPr>
            <a:xfrm>
              <a:off x="5279002" y="177209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1" y="68"/>
                    <a:pt x="100" y="115"/>
                  </a:cubicBezTo>
                  <a:cubicBezTo>
                    <a:pt x="152" y="140"/>
                    <a:pt x="390" y="70"/>
                    <a:pt x="291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6" name="Google Shape;65986;p27"/>
            <p:cNvSpPr/>
            <p:nvPr/>
          </p:nvSpPr>
          <p:spPr>
            <a:xfrm>
              <a:off x="2031009" y="1767491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7" name="Google Shape;65987;p27"/>
            <p:cNvSpPr/>
            <p:nvPr/>
          </p:nvSpPr>
          <p:spPr>
            <a:xfrm>
              <a:off x="4728348" y="1769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6"/>
                  </a:moveTo>
                  <a:cubicBezTo>
                    <a:pt x="154" y="141"/>
                    <a:pt x="394" y="73"/>
                    <a:pt x="293" y="24"/>
                  </a:cubicBezTo>
                  <a:cubicBezTo>
                    <a:pt x="241" y="1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8" name="Google Shape;65988;p27"/>
            <p:cNvSpPr/>
            <p:nvPr/>
          </p:nvSpPr>
          <p:spPr>
            <a:xfrm>
              <a:off x="4105561" y="176679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8"/>
                  </a:moveTo>
                  <a:cubicBezTo>
                    <a:pt x="346" y="0"/>
                    <a:pt x="174" y="54"/>
                    <a:pt x="0" y="108"/>
                  </a:cubicBezTo>
                  <a:cubicBezTo>
                    <a:pt x="3" y="200"/>
                    <a:pt x="338" y="223"/>
                    <a:pt x="385" y="1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9" name="Google Shape;65989;p27"/>
            <p:cNvSpPr/>
            <p:nvPr/>
          </p:nvSpPr>
          <p:spPr>
            <a:xfrm>
              <a:off x="1283479" y="1767371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5" y="1"/>
                  </a:moveTo>
                  <a:cubicBezTo>
                    <a:pt x="235" y="20"/>
                    <a:pt x="4" y="2"/>
                    <a:pt x="0" y="89"/>
                  </a:cubicBezTo>
                  <a:cubicBezTo>
                    <a:pt x="151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0" name="Google Shape;65990;p27"/>
            <p:cNvSpPr/>
            <p:nvPr/>
          </p:nvSpPr>
          <p:spPr>
            <a:xfrm>
              <a:off x="762021" y="1759151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9"/>
                    <a:pt x="762" y="349"/>
                    <a:pt x="724" y="274"/>
                  </a:cubicBezTo>
                  <a:cubicBezTo>
                    <a:pt x="408" y="270"/>
                    <a:pt x="618" y="20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1" name="Google Shape;65991;p27"/>
            <p:cNvSpPr/>
            <p:nvPr/>
          </p:nvSpPr>
          <p:spPr>
            <a:xfrm>
              <a:off x="4511592" y="1761168"/>
              <a:ext cx="13920" cy="7467"/>
            </a:xfrm>
            <a:custGeom>
              <a:avLst/>
              <a:gdLst/>
              <a:ahLst/>
              <a:cxnLst/>
              <a:rect l="l" t="t" r="r" b="b"/>
              <a:pathLst>
                <a:path w="390" h="248" extrusionOk="0">
                  <a:moveTo>
                    <a:pt x="389" y="115"/>
                  </a:moveTo>
                  <a:cubicBezTo>
                    <a:pt x="384" y="21"/>
                    <a:pt x="50" y="0"/>
                    <a:pt x="0" y="115"/>
                  </a:cubicBezTo>
                  <a:cubicBezTo>
                    <a:pt x="220" y="105"/>
                    <a:pt x="303" y="247"/>
                    <a:pt x="389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2" name="Google Shape;65992;p27"/>
            <p:cNvSpPr/>
            <p:nvPr/>
          </p:nvSpPr>
          <p:spPr>
            <a:xfrm>
              <a:off x="874486" y="1756411"/>
              <a:ext cx="25592" cy="10990"/>
            </a:xfrm>
            <a:custGeom>
              <a:avLst/>
              <a:gdLst/>
              <a:ahLst/>
              <a:cxnLst/>
              <a:rect l="l" t="t" r="r" b="b"/>
              <a:pathLst>
                <a:path w="717" h="365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7"/>
                    <a:pt x="614" y="21"/>
                    <a:pt x="275" y="0"/>
                  </a:cubicBezTo>
                  <a:cubicBezTo>
                    <a:pt x="215" y="123"/>
                    <a:pt x="1" y="173"/>
                    <a:pt x="83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3" name="Google Shape;65993;p27"/>
            <p:cNvSpPr/>
            <p:nvPr/>
          </p:nvSpPr>
          <p:spPr>
            <a:xfrm>
              <a:off x="4619595" y="1751293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70"/>
                  </a:moveTo>
                  <a:cubicBezTo>
                    <a:pt x="411" y="225"/>
                    <a:pt x="429" y="1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4" name="Google Shape;65994;p27"/>
            <p:cNvSpPr/>
            <p:nvPr/>
          </p:nvSpPr>
          <p:spPr>
            <a:xfrm>
              <a:off x="1214593" y="17587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4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5" name="Google Shape;65995;p27"/>
            <p:cNvSpPr/>
            <p:nvPr/>
          </p:nvSpPr>
          <p:spPr>
            <a:xfrm>
              <a:off x="5826301" y="1753671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6" name="Google Shape;65996;p27"/>
            <p:cNvSpPr/>
            <p:nvPr/>
          </p:nvSpPr>
          <p:spPr>
            <a:xfrm>
              <a:off x="4717177" y="1753671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3"/>
                  </a:moveTo>
                  <a:lnTo>
                    <a:pt x="414" y="90"/>
                  </a:lnTo>
                  <a:cubicBezTo>
                    <a:pt x="219" y="90"/>
                    <a:pt x="185" y="16"/>
                    <a:pt x="27" y="0"/>
                  </a:cubicBezTo>
                  <a:cubicBezTo>
                    <a:pt x="46" y="144"/>
                    <a:pt x="1" y="315"/>
                    <a:pt x="414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7" name="Google Shape;65997;p27"/>
            <p:cNvSpPr/>
            <p:nvPr/>
          </p:nvSpPr>
          <p:spPr>
            <a:xfrm>
              <a:off x="860066" y="175565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8" name="Google Shape;65998;p27"/>
            <p:cNvSpPr/>
            <p:nvPr/>
          </p:nvSpPr>
          <p:spPr>
            <a:xfrm>
              <a:off x="8834195" y="1750359"/>
              <a:ext cx="13884" cy="674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1"/>
                    <a:pt x="337" y="224"/>
                    <a:pt x="388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9" name="Google Shape;65999;p27"/>
            <p:cNvSpPr/>
            <p:nvPr/>
          </p:nvSpPr>
          <p:spPr>
            <a:xfrm>
              <a:off x="9050916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0" name="Google Shape;66000;p27"/>
            <p:cNvSpPr/>
            <p:nvPr/>
          </p:nvSpPr>
          <p:spPr>
            <a:xfrm>
              <a:off x="8968289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2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1" name="Google Shape;66001;p27"/>
            <p:cNvSpPr/>
            <p:nvPr/>
          </p:nvSpPr>
          <p:spPr>
            <a:xfrm>
              <a:off x="8625790" y="1736449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9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2" name="Google Shape;66002;p27"/>
            <p:cNvSpPr/>
            <p:nvPr/>
          </p:nvSpPr>
          <p:spPr>
            <a:xfrm>
              <a:off x="1768602" y="174469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3" name="Google Shape;66003;p27"/>
            <p:cNvSpPr/>
            <p:nvPr/>
          </p:nvSpPr>
          <p:spPr>
            <a:xfrm>
              <a:off x="1744689" y="1731812"/>
              <a:ext cx="22986" cy="13700"/>
            </a:xfrm>
            <a:custGeom>
              <a:avLst/>
              <a:gdLst/>
              <a:ahLst/>
              <a:cxnLst/>
              <a:rect l="l" t="t" r="r" b="b"/>
              <a:pathLst>
                <a:path w="644" h="455" extrusionOk="0">
                  <a:moveTo>
                    <a:pt x="1" y="92"/>
                  </a:moveTo>
                  <a:lnTo>
                    <a:pt x="1" y="455"/>
                  </a:lnTo>
                  <a:lnTo>
                    <a:pt x="578" y="455"/>
                  </a:lnTo>
                  <a:cubicBezTo>
                    <a:pt x="629" y="217"/>
                    <a:pt x="643" y="0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4" name="Google Shape;66004;p27"/>
            <p:cNvSpPr/>
            <p:nvPr/>
          </p:nvSpPr>
          <p:spPr>
            <a:xfrm>
              <a:off x="8118324" y="1731812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2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5" name="Google Shape;66005;p27"/>
            <p:cNvSpPr/>
            <p:nvPr/>
          </p:nvSpPr>
          <p:spPr>
            <a:xfrm>
              <a:off x="3905901" y="1736600"/>
              <a:ext cx="13777" cy="7407"/>
            </a:xfrm>
            <a:custGeom>
              <a:avLst/>
              <a:gdLst/>
              <a:ahLst/>
              <a:cxnLst/>
              <a:rect l="l" t="t" r="r" b="b"/>
              <a:pathLst>
                <a:path w="386" h="246" extrusionOk="0">
                  <a:moveTo>
                    <a:pt x="386" y="113"/>
                  </a:moveTo>
                  <a:cubicBezTo>
                    <a:pt x="383" y="21"/>
                    <a:pt x="49" y="1"/>
                    <a:pt x="1" y="113"/>
                  </a:cubicBezTo>
                  <a:cubicBezTo>
                    <a:pt x="216" y="104"/>
                    <a:pt x="304" y="246"/>
                    <a:pt x="386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6" name="Google Shape;66006;p27"/>
            <p:cNvSpPr/>
            <p:nvPr/>
          </p:nvSpPr>
          <p:spPr>
            <a:xfrm>
              <a:off x="1541388" y="173927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7" name="Google Shape;66007;p27"/>
            <p:cNvSpPr/>
            <p:nvPr/>
          </p:nvSpPr>
          <p:spPr>
            <a:xfrm>
              <a:off x="560719" y="1736931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3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8" name="Google Shape;66008;p27"/>
            <p:cNvSpPr/>
            <p:nvPr/>
          </p:nvSpPr>
          <p:spPr>
            <a:xfrm>
              <a:off x="271615" y="1733649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2"/>
                  </a:moveTo>
                  <a:cubicBezTo>
                    <a:pt x="515" y="2"/>
                    <a:pt x="54" y="1"/>
                    <a:pt x="1" y="211"/>
                  </a:cubicBezTo>
                  <a:cubicBezTo>
                    <a:pt x="257" y="328"/>
                    <a:pt x="719" y="331"/>
                    <a:pt x="775" y="1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9" name="Google Shape;66009;p27"/>
            <p:cNvSpPr/>
            <p:nvPr/>
          </p:nvSpPr>
          <p:spPr>
            <a:xfrm>
              <a:off x="4135935" y="1723442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0" name="Google Shape;66010;p27"/>
            <p:cNvSpPr/>
            <p:nvPr/>
          </p:nvSpPr>
          <p:spPr>
            <a:xfrm>
              <a:off x="860887" y="1731993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7"/>
                  </a:moveTo>
                  <a:cubicBezTo>
                    <a:pt x="322" y="181"/>
                    <a:pt x="344" y="292"/>
                    <a:pt x="656" y="266"/>
                  </a:cubicBezTo>
                  <a:cubicBezTo>
                    <a:pt x="955" y="44"/>
                    <a:pt x="1" y="1"/>
                    <a:pt x="75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1" name="Google Shape;66011;p27"/>
            <p:cNvSpPr/>
            <p:nvPr/>
          </p:nvSpPr>
          <p:spPr>
            <a:xfrm>
              <a:off x="6958482" y="173380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1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2" name="Google Shape;66012;p27"/>
            <p:cNvSpPr/>
            <p:nvPr/>
          </p:nvSpPr>
          <p:spPr>
            <a:xfrm>
              <a:off x="5981739" y="1726333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3"/>
                    <a:pt x="84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3" name="Google Shape;66013;p27"/>
            <p:cNvSpPr/>
            <p:nvPr/>
          </p:nvSpPr>
          <p:spPr>
            <a:xfrm>
              <a:off x="2912347" y="1722599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4" name="Google Shape;66014;p27"/>
            <p:cNvSpPr/>
            <p:nvPr/>
          </p:nvSpPr>
          <p:spPr>
            <a:xfrm>
              <a:off x="2177345" y="1723593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8"/>
                    <a:pt x="26" y="1"/>
                  </a:cubicBezTo>
                  <a:cubicBezTo>
                    <a:pt x="46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5" name="Google Shape;66015;p27"/>
            <p:cNvSpPr/>
            <p:nvPr/>
          </p:nvSpPr>
          <p:spPr>
            <a:xfrm>
              <a:off x="1909763" y="1729103"/>
              <a:ext cx="13920" cy="2740"/>
            </a:xfrm>
            <a:custGeom>
              <a:avLst/>
              <a:gdLst/>
              <a:ahLst/>
              <a:cxnLst/>
              <a:rect l="l" t="t" r="r" b="b"/>
              <a:pathLst>
                <a:path w="390" h="91" extrusionOk="0">
                  <a:moveTo>
                    <a:pt x="390" y="0"/>
                  </a:moveTo>
                  <a:cubicBezTo>
                    <a:pt x="240" y="20"/>
                    <a:pt x="6" y="2"/>
                    <a:pt x="1" y="90"/>
                  </a:cubicBezTo>
                  <a:cubicBezTo>
                    <a:pt x="153" y="71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6" name="Google Shape;66016;p27"/>
            <p:cNvSpPr/>
            <p:nvPr/>
          </p:nvSpPr>
          <p:spPr>
            <a:xfrm>
              <a:off x="3998736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42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7" name="Google Shape;66017;p27"/>
            <p:cNvSpPr/>
            <p:nvPr/>
          </p:nvSpPr>
          <p:spPr>
            <a:xfrm>
              <a:off x="804994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8" name="Google Shape;66018;p27"/>
            <p:cNvSpPr/>
            <p:nvPr/>
          </p:nvSpPr>
          <p:spPr>
            <a:xfrm>
              <a:off x="6982645" y="1720853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9" name="Google Shape;66019;p27"/>
            <p:cNvSpPr/>
            <p:nvPr/>
          </p:nvSpPr>
          <p:spPr>
            <a:xfrm>
              <a:off x="3155694" y="171814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0" name="Google Shape;66020;p27"/>
            <p:cNvSpPr/>
            <p:nvPr/>
          </p:nvSpPr>
          <p:spPr>
            <a:xfrm>
              <a:off x="2086081" y="1715524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9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1" name="Google Shape;66021;p27"/>
            <p:cNvSpPr/>
            <p:nvPr/>
          </p:nvSpPr>
          <p:spPr>
            <a:xfrm>
              <a:off x="3138455" y="171733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0" y="27"/>
                  </a:moveTo>
                  <a:cubicBezTo>
                    <a:pt x="236" y="1"/>
                    <a:pt x="0" y="71"/>
                    <a:pt x="98" y="117"/>
                  </a:cubicBezTo>
                  <a:cubicBezTo>
                    <a:pt x="151" y="143"/>
                    <a:pt x="389" y="73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2" name="Google Shape;66022;p27"/>
            <p:cNvSpPr/>
            <p:nvPr/>
          </p:nvSpPr>
          <p:spPr>
            <a:xfrm>
              <a:off x="2226528" y="1718143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4" y="0"/>
                  </a:moveTo>
                  <a:cubicBezTo>
                    <a:pt x="236" y="20"/>
                    <a:pt x="2" y="1"/>
                    <a:pt x="1" y="90"/>
                  </a:cubicBezTo>
                  <a:cubicBezTo>
                    <a:pt x="148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3" name="Google Shape;66023;p27"/>
            <p:cNvSpPr/>
            <p:nvPr/>
          </p:nvSpPr>
          <p:spPr>
            <a:xfrm>
              <a:off x="2081869" y="2385228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1"/>
                  </a:cubicBezTo>
                  <a:cubicBezTo>
                    <a:pt x="228" y="288"/>
                    <a:pt x="209" y="417"/>
                    <a:pt x="194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4" name="Google Shape;66024;p27"/>
            <p:cNvSpPr/>
            <p:nvPr/>
          </p:nvSpPr>
          <p:spPr>
            <a:xfrm>
              <a:off x="8772305" y="2095403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4"/>
                  </a:moveTo>
                  <a:cubicBezTo>
                    <a:pt x="898" y="123"/>
                    <a:pt x="459" y="57"/>
                    <a:pt x="1" y="0"/>
                  </a:cubicBezTo>
                  <a:cubicBezTo>
                    <a:pt x="79" y="236"/>
                    <a:pt x="601" y="262"/>
                    <a:pt x="964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5" name="Google Shape;66025;p27"/>
            <p:cNvSpPr/>
            <p:nvPr/>
          </p:nvSpPr>
          <p:spPr>
            <a:xfrm>
              <a:off x="9095424" y="1868505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9"/>
                    <a:pt x="780" y="0"/>
                  </a:cubicBezTo>
                  <a:cubicBezTo>
                    <a:pt x="610" y="161"/>
                    <a:pt x="0" y="116"/>
                    <a:pt x="204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6" name="Google Shape;66026;p27"/>
            <p:cNvSpPr/>
            <p:nvPr/>
          </p:nvSpPr>
          <p:spPr>
            <a:xfrm>
              <a:off x="835332" y="1796094"/>
              <a:ext cx="35193" cy="10147"/>
            </a:xfrm>
            <a:custGeom>
              <a:avLst/>
              <a:gdLst/>
              <a:ahLst/>
              <a:cxnLst/>
              <a:rect l="l" t="t" r="r" b="b"/>
              <a:pathLst>
                <a:path w="986" h="337" extrusionOk="0">
                  <a:moveTo>
                    <a:pt x="406" y="317"/>
                  </a:moveTo>
                  <a:cubicBezTo>
                    <a:pt x="484" y="163"/>
                    <a:pt x="655" y="336"/>
                    <a:pt x="986" y="317"/>
                  </a:cubicBezTo>
                  <a:lnTo>
                    <a:pt x="986" y="43"/>
                  </a:lnTo>
                  <a:cubicBezTo>
                    <a:pt x="612" y="1"/>
                    <a:pt x="0" y="289"/>
                    <a:pt x="406" y="3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7" name="Google Shape;66027;p27"/>
            <p:cNvSpPr/>
            <p:nvPr/>
          </p:nvSpPr>
          <p:spPr>
            <a:xfrm>
              <a:off x="808813" y="1732505"/>
              <a:ext cx="37549" cy="11111"/>
            </a:xfrm>
            <a:custGeom>
              <a:avLst/>
              <a:gdLst/>
              <a:ahLst/>
              <a:cxnLst/>
              <a:rect l="l" t="t" r="r" b="b"/>
              <a:pathLst>
                <a:path w="1052" h="369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69"/>
                    <a:pt x="960" y="2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8" name="Google Shape;66028;p27"/>
            <p:cNvSpPr/>
            <p:nvPr/>
          </p:nvSpPr>
          <p:spPr>
            <a:xfrm>
              <a:off x="8669406" y="342105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199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9" name="Google Shape;66029;p27"/>
            <p:cNvSpPr/>
            <p:nvPr/>
          </p:nvSpPr>
          <p:spPr>
            <a:xfrm>
              <a:off x="8066999" y="342358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39"/>
                    <a:pt x="393" y="71"/>
                    <a:pt x="294" y="23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0" name="Google Shape;66030;p27"/>
            <p:cNvSpPr/>
            <p:nvPr/>
          </p:nvSpPr>
          <p:spPr>
            <a:xfrm>
              <a:off x="3244567" y="342159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2"/>
                    <a:pt x="606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1" name="Google Shape;66031;p27"/>
            <p:cNvSpPr/>
            <p:nvPr/>
          </p:nvSpPr>
          <p:spPr>
            <a:xfrm>
              <a:off x="113821" y="3421443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9" y="5"/>
                  </a:moveTo>
                  <a:cubicBezTo>
                    <a:pt x="246" y="0"/>
                    <a:pt x="83" y="73"/>
                    <a:pt x="1" y="186"/>
                  </a:cubicBezTo>
                  <a:cubicBezTo>
                    <a:pt x="302" y="178"/>
                    <a:pt x="668" y="199"/>
                    <a:pt x="579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2" name="Google Shape;66032;p27"/>
            <p:cNvSpPr/>
            <p:nvPr/>
          </p:nvSpPr>
          <p:spPr>
            <a:xfrm>
              <a:off x="2670678" y="342081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0"/>
                    <a:pt x="0" y="68"/>
                    <a:pt x="102" y="118"/>
                  </a:cubicBezTo>
                  <a:cubicBezTo>
                    <a:pt x="155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3" name="Google Shape;66033;p27"/>
            <p:cNvSpPr/>
            <p:nvPr/>
          </p:nvSpPr>
          <p:spPr>
            <a:xfrm>
              <a:off x="6889989" y="3418101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1" y="116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0" y="0"/>
                    <a:pt x="1" y="68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4" name="Google Shape;66034;p27"/>
            <p:cNvSpPr/>
            <p:nvPr/>
          </p:nvSpPr>
          <p:spPr>
            <a:xfrm>
              <a:off x="5196732" y="3418101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1" y="0"/>
                    <a:pt x="1" y="68"/>
                    <a:pt x="102" y="116"/>
                  </a:cubicBezTo>
                  <a:cubicBezTo>
                    <a:pt x="155" y="140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5" name="Google Shape;66035;p27"/>
            <p:cNvSpPr/>
            <p:nvPr/>
          </p:nvSpPr>
          <p:spPr>
            <a:xfrm>
              <a:off x="1827636" y="3405154"/>
              <a:ext cx="39761" cy="13730"/>
            </a:xfrm>
            <a:custGeom>
              <a:avLst/>
              <a:gdLst/>
              <a:ahLst/>
              <a:cxnLst/>
              <a:rect l="l" t="t" r="r" b="b"/>
              <a:pathLst>
                <a:path w="1114" h="456" extrusionOk="0">
                  <a:moveTo>
                    <a:pt x="577" y="1"/>
                  </a:moveTo>
                  <a:cubicBezTo>
                    <a:pt x="405" y="161"/>
                    <a:pt x="113" y="266"/>
                    <a:pt x="0" y="455"/>
                  </a:cubicBezTo>
                  <a:cubicBezTo>
                    <a:pt x="388" y="449"/>
                    <a:pt x="1114" y="142"/>
                    <a:pt x="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6" name="Google Shape;66036;p27"/>
            <p:cNvSpPr/>
            <p:nvPr/>
          </p:nvSpPr>
          <p:spPr>
            <a:xfrm>
              <a:off x="1665738" y="3415331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101" y="117"/>
                  </a:moveTo>
                  <a:cubicBezTo>
                    <a:pt x="154" y="141"/>
                    <a:pt x="396" y="73"/>
                    <a:pt x="291" y="24"/>
                  </a:cubicBezTo>
                  <a:cubicBezTo>
                    <a:pt x="239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7" name="Google Shape;66037;p27"/>
            <p:cNvSpPr/>
            <p:nvPr/>
          </p:nvSpPr>
          <p:spPr>
            <a:xfrm>
              <a:off x="1087602" y="341262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4"/>
                    <a:pt x="290" y="27"/>
                  </a:cubicBezTo>
                  <a:cubicBezTo>
                    <a:pt x="241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8" name="Google Shape;66038;p27"/>
            <p:cNvSpPr/>
            <p:nvPr/>
          </p:nvSpPr>
          <p:spPr>
            <a:xfrm>
              <a:off x="2732675" y="340988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7"/>
                  </a:moveTo>
                  <a:cubicBezTo>
                    <a:pt x="152" y="140"/>
                    <a:pt x="391" y="72"/>
                    <a:pt x="295" y="25"/>
                  </a:cubicBezTo>
                  <a:cubicBezTo>
                    <a:pt x="237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9" name="Google Shape;66039;p27"/>
            <p:cNvSpPr/>
            <p:nvPr/>
          </p:nvSpPr>
          <p:spPr>
            <a:xfrm>
              <a:off x="2867019" y="340515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0" name="Google Shape;66040;p27"/>
            <p:cNvSpPr/>
            <p:nvPr/>
          </p:nvSpPr>
          <p:spPr>
            <a:xfrm>
              <a:off x="6556306" y="340205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5"/>
                    <a:pt x="157" y="207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1" name="Google Shape;66041;p27"/>
            <p:cNvSpPr/>
            <p:nvPr/>
          </p:nvSpPr>
          <p:spPr>
            <a:xfrm>
              <a:off x="4222952" y="340205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2" name="Google Shape;66042;p27"/>
            <p:cNvSpPr/>
            <p:nvPr/>
          </p:nvSpPr>
          <p:spPr>
            <a:xfrm>
              <a:off x="536948" y="34043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3" name="Google Shape;66043;p27"/>
            <p:cNvSpPr/>
            <p:nvPr/>
          </p:nvSpPr>
          <p:spPr>
            <a:xfrm>
              <a:off x="5475664" y="33969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8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6"/>
                    <a:pt x="388" y="274"/>
                  </a:cubicBezTo>
                  <a:cubicBezTo>
                    <a:pt x="387" y="182"/>
                    <a:pt x="542" y="167"/>
                    <a:pt x="58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4" name="Google Shape;66044;p27"/>
            <p:cNvSpPr/>
            <p:nvPr/>
          </p:nvSpPr>
          <p:spPr>
            <a:xfrm>
              <a:off x="4844918" y="3396513"/>
              <a:ext cx="33551" cy="15868"/>
            </a:xfrm>
            <a:custGeom>
              <a:avLst/>
              <a:gdLst/>
              <a:ahLst/>
              <a:cxnLst/>
              <a:rect l="l" t="t" r="r" b="b"/>
              <a:pathLst>
                <a:path w="940" h="527" extrusionOk="0">
                  <a:moveTo>
                    <a:pt x="895" y="196"/>
                  </a:moveTo>
                  <a:cubicBezTo>
                    <a:pt x="939" y="142"/>
                    <a:pt x="604" y="1"/>
                    <a:pt x="510" y="15"/>
                  </a:cubicBezTo>
                  <a:cubicBezTo>
                    <a:pt x="1" y="89"/>
                    <a:pt x="633" y="527"/>
                    <a:pt x="895" y="1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5" name="Google Shape;66045;p27"/>
            <p:cNvSpPr/>
            <p:nvPr/>
          </p:nvSpPr>
          <p:spPr>
            <a:xfrm>
              <a:off x="416667" y="3388173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9" y="1"/>
                    <a:pt x="0" y="201"/>
                  </a:cubicBezTo>
                  <a:cubicBezTo>
                    <a:pt x="302" y="240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6" name="Google Shape;66046;p27"/>
            <p:cNvSpPr/>
            <p:nvPr/>
          </p:nvSpPr>
          <p:spPr>
            <a:xfrm>
              <a:off x="822733" y="3377815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5"/>
                  </a:moveTo>
                  <a:cubicBezTo>
                    <a:pt x="1320" y="440"/>
                    <a:pt x="1412" y="300"/>
                    <a:pt x="1350" y="92"/>
                  </a:cubicBezTo>
                  <a:cubicBezTo>
                    <a:pt x="721" y="144"/>
                    <a:pt x="451" y="30"/>
                    <a:pt x="1" y="0"/>
                  </a:cubicBezTo>
                  <a:cubicBezTo>
                    <a:pt x="229" y="256"/>
                    <a:pt x="314" y="580"/>
                    <a:pt x="1157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7" name="Google Shape;66047;p27"/>
            <p:cNvSpPr/>
            <p:nvPr/>
          </p:nvSpPr>
          <p:spPr>
            <a:xfrm>
              <a:off x="1189645" y="3375106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6"/>
                    <a:pt x="531" y="358"/>
                    <a:pt x="713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8" name="Google Shape;66048;p27"/>
            <p:cNvSpPr/>
            <p:nvPr/>
          </p:nvSpPr>
          <p:spPr>
            <a:xfrm>
              <a:off x="6690364" y="338251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6"/>
                  </a:cubicBezTo>
                  <a:cubicBezTo>
                    <a:pt x="244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9" name="Google Shape;66049;p27"/>
            <p:cNvSpPr/>
            <p:nvPr/>
          </p:nvSpPr>
          <p:spPr>
            <a:xfrm>
              <a:off x="6611343" y="337781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0" name="Google Shape;66050;p27"/>
            <p:cNvSpPr/>
            <p:nvPr/>
          </p:nvSpPr>
          <p:spPr>
            <a:xfrm>
              <a:off x="5234673" y="3377243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1"/>
                  </a:moveTo>
                  <a:cubicBezTo>
                    <a:pt x="346" y="1"/>
                    <a:pt x="174" y="55"/>
                    <a:pt x="0" y="111"/>
                  </a:cubicBezTo>
                  <a:cubicBezTo>
                    <a:pt x="5" y="202"/>
                    <a:pt x="341" y="224"/>
                    <a:pt x="385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1" name="Google Shape;66051;p27"/>
            <p:cNvSpPr/>
            <p:nvPr/>
          </p:nvSpPr>
          <p:spPr>
            <a:xfrm>
              <a:off x="8006537" y="3366886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3"/>
                    <a:pt x="0" y="64"/>
                    <a:pt x="59" y="273"/>
                  </a:cubicBezTo>
                  <a:cubicBezTo>
                    <a:pt x="397" y="546"/>
                    <a:pt x="1252" y="143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2" name="Google Shape;66052;p27"/>
            <p:cNvSpPr/>
            <p:nvPr/>
          </p:nvSpPr>
          <p:spPr>
            <a:xfrm>
              <a:off x="6683547" y="337432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3" name="Google Shape;66053;p27"/>
            <p:cNvSpPr/>
            <p:nvPr/>
          </p:nvSpPr>
          <p:spPr>
            <a:xfrm>
              <a:off x="9075543" y="336962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4" name="Google Shape;66054;p27"/>
            <p:cNvSpPr/>
            <p:nvPr/>
          </p:nvSpPr>
          <p:spPr>
            <a:xfrm>
              <a:off x="5841969" y="3359780"/>
              <a:ext cx="22165" cy="16169"/>
            </a:xfrm>
            <a:custGeom>
              <a:avLst/>
              <a:gdLst/>
              <a:ahLst/>
              <a:cxnLst/>
              <a:rect l="l" t="t" r="r" b="b"/>
              <a:pathLst>
                <a:path w="621" h="537" extrusionOk="0">
                  <a:moveTo>
                    <a:pt x="343" y="509"/>
                  </a:moveTo>
                  <a:cubicBezTo>
                    <a:pt x="403" y="385"/>
                    <a:pt x="620" y="334"/>
                    <a:pt x="538" y="144"/>
                  </a:cubicBezTo>
                  <a:cubicBezTo>
                    <a:pt x="0" y="0"/>
                    <a:pt x="4" y="537"/>
                    <a:pt x="343" y="5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5" name="Google Shape;66055;p27"/>
            <p:cNvSpPr/>
            <p:nvPr/>
          </p:nvSpPr>
          <p:spPr>
            <a:xfrm>
              <a:off x="5410169" y="336884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0" y="143"/>
                    <a:pt x="394" y="72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6" name="Google Shape;66056;p27"/>
            <p:cNvSpPr/>
            <p:nvPr/>
          </p:nvSpPr>
          <p:spPr>
            <a:xfrm>
              <a:off x="2537012" y="3359780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1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7" name="Google Shape;66057;p27"/>
            <p:cNvSpPr/>
            <p:nvPr/>
          </p:nvSpPr>
          <p:spPr>
            <a:xfrm>
              <a:off x="1440273" y="3354662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2"/>
                    <a:pt x="655" y="0"/>
                    <a:pt x="54" y="43"/>
                  </a:cubicBezTo>
                  <a:cubicBezTo>
                    <a:pt x="1" y="250"/>
                    <a:pt x="100" y="384"/>
                    <a:pt x="439" y="4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8" name="Google Shape;66058;p27"/>
            <p:cNvSpPr/>
            <p:nvPr/>
          </p:nvSpPr>
          <p:spPr>
            <a:xfrm>
              <a:off x="8886091" y="336068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0" y="115"/>
                  </a:moveTo>
                  <a:cubicBezTo>
                    <a:pt x="155" y="141"/>
                    <a:pt x="396" y="73"/>
                    <a:pt x="293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9" name="Google Shape;66059;p27"/>
            <p:cNvSpPr/>
            <p:nvPr/>
          </p:nvSpPr>
          <p:spPr>
            <a:xfrm>
              <a:off x="8941270" y="3357974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0" name="Google Shape;66060;p27"/>
            <p:cNvSpPr/>
            <p:nvPr/>
          </p:nvSpPr>
          <p:spPr>
            <a:xfrm>
              <a:off x="6907335" y="3348339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1" name="Google Shape;66061;p27"/>
            <p:cNvSpPr/>
            <p:nvPr/>
          </p:nvSpPr>
          <p:spPr>
            <a:xfrm>
              <a:off x="2619139" y="3355234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6"/>
                  </a:moveTo>
                  <a:cubicBezTo>
                    <a:pt x="385" y="24"/>
                    <a:pt x="50" y="1"/>
                    <a:pt x="1" y="116"/>
                  </a:cubicBezTo>
                  <a:cubicBezTo>
                    <a:pt x="217" y="105"/>
                    <a:pt x="300" y="248"/>
                    <a:pt x="386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2" name="Google Shape;66062;p27"/>
            <p:cNvSpPr/>
            <p:nvPr/>
          </p:nvSpPr>
          <p:spPr>
            <a:xfrm>
              <a:off x="865599" y="3339517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5"/>
                    <a:pt x="725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3" name="Google Shape;66063;p27"/>
            <p:cNvSpPr/>
            <p:nvPr/>
          </p:nvSpPr>
          <p:spPr>
            <a:xfrm>
              <a:off x="6132858" y="334704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1" y="0"/>
                    <a:pt x="1" y="69"/>
                    <a:pt x="102" y="115"/>
                  </a:cubicBezTo>
                  <a:cubicBezTo>
                    <a:pt x="155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4" name="Google Shape;66064;p27"/>
            <p:cNvSpPr/>
            <p:nvPr/>
          </p:nvSpPr>
          <p:spPr>
            <a:xfrm>
              <a:off x="6052908" y="3345027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2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5" name="Google Shape;66065;p27"/>
            <p:cNvSpPr/>
            <p:nvPr/>
          </p:nvSpPr>
          <p:spPr>
            <a:xfrm>
              <a:off x="1387485" y="3335242"/>
              <a:ext cx="20238" cy="13670"/>
            </a:xfrm>
            <a:custGeom>
              <a:avLst/>
              <a:gdLst/>
              <a:ahLst/>
              <a:cxnLst/>
              <a:rect l="l" t="t" r="r" b="b"/>
              <a:pathLst>
                <a:path w="567" h="454" extrusionOk="0">
                  <a:moveTo>
                    <a:pt x="376" y="417"/>
                  </a:moveTo>
                  <a:cubicBezTo>
                    <a:pt x="386" y="362"/>
                    <a:pt x="403" y="309"/>
                    <a:pt x="566" y="326"/>
                  </a:cubicBezTo>
                  <a:lnTo>
                    <a:pt x="566" y="144"/>
                  </a:lnTo>
                  <a:cubicBezTo>
                    <a:pt x="95" y="1"/>
                    <a:pt x="1" y="454"/>
                    <a:pt x="376" y="4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6" name="Google Shape;66066;p27"/>
            <p:cNvSpPr/>
            <p:nvPr/>
          </p:nvSpPr>
          <p:spPr>
            <a:xfrm>
              <a:off x="5244988" y="33415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7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7" name="Google Shape;66067;p27"/>
            <p:cNvSpPr/>
            <p:nvPr/>
          </p:nvSpPr>
          <p:spPr>
            <a:xfrm>
              <a:off x="84304" y="3336777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8" name="Google Shape;66068;p27"/>
            <p:cNvSpPr/>
            <p:nvPr/>
          </p:nvSpPr>
          <p:spPr>
            <a:xfrm>
              <a:off x="8428486" y="3336506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2" y="102"/>
                  </a:moveTo>
                  <a:cubicBezTo>
                    <a:pt x="194" y="53"/>
                    <a:pt x="37" y="0"/>
                    <a:pt x="0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9" name="Google Shape;66069;p27"/>
            <p:cNvSpPr/>
            <p:nvPr/>
          </p:nvSpPr>
          <p:spPr>
            <a:xfrm>
              <a:off x="5282892" y="3331388"/>
              <a:ext cx="22629" cy="13670"/>
            </a:xfrm>
            <a:custGeom>
              <a:avLst/>
              <a:gdLst/>
              <a:ahLst/>
              <a:cxnLst/>
              <a:rect l="l" t="t" r="r" b="b"/>
              <a:pathLst>
                <a:path w="634" h="454" extrusionOk="0">
                  <a:moveTo>
                    <a:pt x="580" y="362"/>
                  </a:moveTo>
                  <a:cubicBezTo>
                    <a:pt x="633" y="155"/>
                    <a:pt x="534" y="22"/>
                    <a:pt x="195" y="1"/>
                  </a:cubicBezTo>
                  <a:cubicBezTo>
                    <a:pt x="239" y="160"/>
                    <a:pt x="0" y="454"/>
                    <a:pt x="580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0" name="Google Shape;66070;p27"/>
            <p:cNvSpPr/>
            <p:nvPr/>
          </p:nvSpPr>
          <p:spPr>
            <a:xfrm>
              <a:off x="3965685" y="3320429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6"/>
                  </a:moveTo>
                  <a:cubicBezTo>
                    <a:pt x="1606" y="369"/>
                    <a:pt x="632" y="111"/>
                    <a:pt x="72" y="0"/>
                  </a:cubicBezTo>
                  <a:cubicBezTo>
                    <a:pt x="1" y="427"/>
                    <a:pt x="418" y="623"/>
                    <a:pt x="1037" y="7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1" name="Google Shape;66071;p27"/>
            <p:cNvSpPr/>
            <p:nvPr/>
          </p:nvSpPr>
          <p:spPr>
            <a:xfrm>
              <a:off x="8452542" y="333334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3" y="141"/>
                    <a:pt x="393" y="70"/>
                    <a:pt x="292" y="24"/>
                  </a:cubicBezTo>
                  <a:cubicBezTo>
                    <a:pt x="238" y="1"/>
                    <a:pt x="0" y="69"/>
                    <a:pt x="99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2" name="Google Shape;66072;p27"/>
            <p:cNvSpPr/>
            <p:nvPr/>
          </p:nvSpPr>
          <p:spPr>
            <a:xfrm>
              <a:off x="578244" y="3333345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1"/>
                    <a:pt x="394" y="70"/>
                    <a:pt x="294" y="24"/>
                  </a:cubicBezTo>
                  <a:cubicBezTo>
                    <a:pt x="240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3" name="Google Shape;66073;p27"/>
            <p:cNvSpPr/>
            <p:nvPr/>
          </p:nvSpPr>
          <p:spPr>
            <a:xfrm>
              <a:off x="5196732" y="33305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8"/>
                  </a:moveTo>
                  <a:cubicBezTo>
                    <a:pt x="241" y="0"/>
                    <a:pt x="1" y="71"/>
                    <a:pt x="102" y="116"/>
                  </a:cubicBezTo>
                  <a:cubicBezTo>
                    <a:pt x="155" y="141"/>
                    <a:pt x="395" y="73"/>
                    <a:pt x="294" y="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4" name="Google Shape;66074;p27"/>
            <p:cNvSpPr/>
            <p:nvPr/>
          </p:nvSpPr>
          <p:spPr>
            <a:xfrm>
              <a:off x="1655495" y="3321934"/>
              <a:ext cx="34872" cy="15296"/>
            </a:xfrm>
            <a:custGeom>
              <a:avLst/>
              <a:gdLst/>
              <a:ahLst/>
              <a:cxnLst/>
              <a:rect l="l" t="t" r="r" b="b"/>
              <a:pathLst>
                <a:path w="977" h="508" extrusionOk="0">
                  <a:moveTo>
                    <a:pt x="773" y="403"/>
                  </a:moveTo>
                  <a:cubicBezTo>
                    <a:pt x="977" y="174"/>
                    <a:pt x="122" y="0"/>
                    <a:pt x="0" y="222"/>
                  </a:cubicBezTo>
                  <a:cubicBezTo>
                    <a:pt x="307" y="260"/>
                    <a:pt x="166" y="508"/>
                    <a:pt x="773" y="4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5" name="Google Shape;66075;p27"/>
            <p:cNvSpPr/>
            <p:nvPr/>
          </p:nvSpPr>
          <p:spPr>
            <a:xfrm>
              <a:off x="323796" y="3328257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9" y="193"/>
                  </a:moveTo>
                  <a:cubicBezTo>
                    <a:pt x="479" y="102"/>
                    <a:pt x="634" y="86"/>
                    <a:pt x="672" y="12"/>
                  </a:cubicBezTo>
                  <a:cubicBezTo>
                    <a:pt x="368" y="22"/>
                    <a:pt x="1" y="0"/>
                    <a:pt x="92" y="1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6" name="Google Shape;66076;p27"/>
            <p:cNvSpPr/>
            <p:nvPr/>
          </p:nvSpPr>
          <p:spPr>
            <a:xfrm>
              <a:off x="2564138" y="3328588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0" y="94"/>
                  </a:moveTo>
                  <a:cubicBezTo>
                    <a:pt x="149" y="71"/>
                    <a:pt x="379" y="90"/>
                    <a:pt x="385" y="1"/>
                  </a:cubicBezTo>
                  <a:cubicBezTo>
                    <a:pt x="238" y="23"/>
                    <a:pt x="5" y="4"/>
                    <a:pt x="0" y="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7" name="Google Shape;66077;p27"/>
            <p:cNvSpPr/>
            <p:nvPr/>
          </p:nvSpPr>
          <p:spPr>
            <a:xfrm>
              <a:off x="1934177" y="332786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1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8" name="Google Shape;66078;p27"/>
            <p:cNvSpPr/>
            <p:nvPr/>
          </p:nvSpPr>
          <p:spPr>
            <a:xfrm>
              <a:off x="7013875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9" name="Google Shape;66079;p27"/>
            <p:cNvSpPr/>
            <p:nvPr/>
          </p:nvSpPr>
          <p:spPr>
            <a:xfrm>
              <a:off x="5503218" y="3309469"/>
              <a:ext cx="33622" cy="17313"/>
            </a:xfrm>
            <a:custGeom>
              <a:avLst/>
              <a:gdLst/>
              <a:ahLst/>
              <a:cxnLst/>
              <a:rect l="l" t="t" r="r" b="b"/>
              <a:pathLst>
                <a:path w="942" h="575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5" y="575"/>
                    <a:pt x="941" y="0"/>
                    <a:pt x="0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0" name="Google Shape;66080;p27"/>
            <p:cNvSpPr/>
            <p:nvPr/>
          </p:nvSpPr>
          <p:spPr>
            <a:xfrm>
              <a:off x="4453450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1" name="Google Shape;66081;p27"/>
            <p:cNvSpPr/>
            <p:nvPr/>
          </p:nvSpPr>
          <p:spPr>
            <a:xfrm>
              <a:off x="2494396" y="3312209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3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2" name="Google Shape;66082;p27"/>
            <p:cNvSpPr/>
            <p:nvPr/>
          </p:nvSpPr>
          <p:spPr>
            <a:xfrm>
              <a:off x="5244988" y="33141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3" name="Google Shape;66083;p27"/>
            <p:cNvSpPr/>
            <p:nvPr/>
          </p:nvSpPr>
          <p:spPr>
            <a:xfrm>
              <a:off x="3073496" y="3311456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5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4" name="Google Shape;66084;p27"/>
            <p:cNvSpPr/>
            <p:nvPr/>
          </p:nvSpPr>
          <p:spPr>
            <a:xfrm>
              <a:off x="2990905" y="3312179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5" name="Google Shape;66085;p27"/>
            <p:cNvSpPr/>
            <p:nvPr/>
          </p:nvSpPr>
          <p:spPr>
            <a:xfrm>
              <a:off x="2521593" y="3309469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6" name="Google Shape;66086;p27"/>
            <p:cNvSpPr/>
            <p:nvPr/>
          </p:nvSpPr>
          <p:spPr>
            <a:xfrm>
              <a:off x="1903339" y="33090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6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7" name="Google Shape;66087;p27"/>
            <p:cNvSpPr/>
            <p:nvPr/>
          </p:nvSpPr>
          <p:spPr>
            <a:xfrm>
              <a:off x="8813922" y="3306699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8" name="Google Shape;66088;p27"/>
            <p:cNvSpPr/>
            <p:nvPr/>
          </p:nvSpPr>
          <p:spPr>
            <a:xfrm>
              <a:off x="5609794" y="330320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40" y="1"/>
                    <a:pt x="1" y="71"/>
                    <a:pt x="101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9" name="Google Shape;66089;p27"/>
            <p:cNvSpPr/>
            <p:nvPr/>
          </p:nvSpPr>
          <p:spPr>
            <a:xfrm>
              <a:off x="2509065" y="3298540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0"/>
                  </a:cubicBezTo>
                  <a:cubicBezTo>
                    <a:pt x="385" y="90"/>
                    <a:pt x="347" y="19"/>
                    <a:pt x="195" y="0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5" y="182"/>
                    <a:pt x="230" y="256"/>
                    <a:pt x="38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0" name="Google Shape;66090;p27"/>
            <p:cNvSpPr/>
            <p:nvPr/>
          </p:nvSpPr>
          <p:spPr>
            <a:xfrm>
              <a:off x="1807007" y="3291825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3"/>
                  </a:cubicBezTo>
                  <a:cubicBezTo>
                    <a:pt x="201" y="169"/>
                    <a:pt x="102" y="242"/>
                    <a:pt x="0" y="316"/>
                  </a:cubicBezTo>
                  <a:cubicBezTo>
                    <a:pt x="384" y="316"/>
                    <a:pt x="247" y="561"/>
                    <a:pt x="770" y="4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1" name="Google Shape;66091;p27"/>
            <p:cNvSpPr/>
            <p:nvPr/>
          </p:nvSpPr>
          <p:spPr>
            <a:xfrm>
              <a:off x="8810531" y="3300527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1"/>
                    <a:pt x="0" y="69"/>
                    <a:pt x="96" y="116"/>
                  </a:cubicBezTo>
                  <a:cubicBezTo>
                    <a:pt x="152" y="141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2" name="Google Shape;66092;p27"/>
            <p:cNvSpPr/>
            <p:nvPr/>
          </p:nvSpPr>
          <p:spPr>
            <a:xfrm>
              <a:off x="8597058" y="33005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3" y="141"/>
                    <a:pt x="392" y="73"/>
                    <a:pt x="291" y="24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3" name="Google Shape;66093;p27"/>
            <p:cNvSpPr/>
            <p:nvPr/>
          </p:nvSpPr>
          <p:spPr>
            <a:xfrm>
              <a:off x="5372336" y="329814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3" y="103"/>
                  </a:moveTo>
                  <a:cubicBezTo>
                    <a:pt x="0" y="156"/>
                    <a:pt x="157" y="208"/>
                    <a:pt x="195" y="103"/>
                  </a:cubicBezTo>
                  <a:cubicBezTo>
                    <a:pt x="196" y="54"/>
                    <a:pt x="38" y="0"/>
                    <a:pt x="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4" name="Google Shape;66094;p27"/>
            <p:cNvSpPr/>
            <p:nvPr/>
          </p:nvSpPr>
          <p:spPr>
            <a:xfrm>
              <a:off x="3204628" y="3288815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6" y="413"/>
                  </a:moveTo>
                  <a:cubicBezTo>
                    <a:pt x="387" y="359"/>
                    <a:pt x="402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5" name="Google Shape;66095;p27"/>
            <p:cNvSpPr/>
            <p:nvPr/>
          </p:nvSpPr>
          <p:spPr>
            <a:xfrm>
              <a:off x="8056827" y="3295830"/>
              <a:ext cx="13742" cy="2710"/>
            </a:xfrm>
            <a:custGeom>
              <a:avLst/>
              <a:gdLst/>
              <a:ahLst/>
              <a:cxnLst/>
              <a:rect l="l" t="t" r="r" b="b"/>
              <a:pathLst>
                <a:path w="385" h="90" extrusionOk="0">
                  <a:moveTo>
                    <a:pt x="385" y="0"/>
                  </a:moveTo>
                  <a:cubicBezTo>
                    <a:pt x="236" y="20"/>
                    <a:pt x="6" y="2"/>
                    <a:pt x="1" y="89"/>
                  </a:cubicBezTo>
                  <a:cubicBezTo>
                    <a:pt x="151" y="70"/>
                    <a:pt x="382" y="88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6" name="Google Shape;66096;p27"/>
            <p:cNvSpPr/>
            <p:nvPr/>
          </p:nvSpPr>
          <p:spPr>
            <a:xfrm>
              <a:off x="5489441" y="3289959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4" y="54"/>
                    <a:pt x="37" y="1"/>
                    <a:pt x="1" y="104"/>
                  </a:cubicBezTo>
                  <a:cubicBezTo>
                    <a:pt x="1" y="154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7" name="Google Shape;66097;p27"/>
            <p:cNvSpPr/>
            <p:nvPr/>
          </p:nvSpPr>
          <p:spPr>
            <a:xfrm>
              <a:off x="1452729" y="3287610"/>
              <a:ext cx="23914" cy="10298"/>
            </a:xfrm>
            <a:custGeom>
              <a:avLst/>
              <a:gdLst/>
              <a:ahLst/>
              <a:cxnLst/>
              <a:rect l="l" t="t" r="r" b="b"/>
              <a:pathLst>
                <a:path w="670" h="342" extrusionOk="0">
                  <a:moveTo>
                    <a:pt x="670" y="92"/>
                  </a:moveTo>
                  <a:cubicBezTo>
                    <a:pt x="404" y="94"/>
                    <a:pt x="247" y="49"/>
                    <a:pt x="90" y="1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8" name="Google Shape;66098;p27"/>
            <p:cNvSpPr/>
            <p:nvPr/>
          </p:nvSpPr>
          <p:spPr>
            <a:xfrm>
              <a:off x="4205677" y="3289567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3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9" name="Google Shape;66099;p27"/>
            <p:cNvSpPr/>
            <p:nvPr/>
          </p:nvSpPr>
          <p:spPr>
            <a:xfrm>
              <a:off x="1522614" y="3271954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1"/>
                  </a:moveTo>
                  <a:cubicBezTo>
                    <a:pt x="607" y="614"/>
                    <a:pt x="865" y="614"/>
                    <a:pt x="1413" y="521"/>
                  </a:cubicBezTo>
                  <a:cubicBezTo>
                    <a:pt x="1253" y="262"/>
                    <a:pt x="1102" y="1"/>
                    <a:pt x="252" y="66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0" name="Google Shape;66100;p27"/>
            <p:cNvSpPr/>
            <p:nvPr/>
          </p:nvSpPr>
          <p:spPr>
            <a:xfrm>
              <a:off x="2020337" y="327902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4"/>
                    <a:pt x="157" y="206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1" name="Google Shape;66101;p27"/>
            <p:cNvSpPr/>
            <p:nvPr/>
          </p:nvSpPr>
          <p:spPr>
            <a:xfrm>
              <a:off x="4863121" y="327939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2" name="Google Shape;66102;p27"/>
            <p:cNvSpPr/>
            <p:nvPr/>
          </p:nvSpPr>
          <p:spPr>
            <a:xfrm>
              <a:off x="2116740" y="327628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3" name="Google Shape;66103;p27"/>
            <p:cNvSpPr/>
            <p:nvPr/>
          </p:nvSpPr>
          <p:spPr>
            <a:xfrm>
              <a:off x="1707105" y="327863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7"/>
                  </a:moveTo>
                  <a:cubicBezTo>
                    <a:pt x="151" y="142"/>
                    <a:pt x="391" y="73"/>
                    <a:pt x="293" y="26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4" name="Google Shape;66104;p27"/>
            <p:cNvSpPr/>
            <p:nvPr/>
          </p:nvSpPr>
          <p:spPr>
            <a:xfrm>
              <a:off x="5027339" y="3271171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2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5"/>
                    <a:pt x="606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5" name="Google Shape;66105;p27"/>
            <p:cNvSpPr/>
            <p:nvPr/>
          </p:nvSpPr>
          <p:spPr>
            <a:xfrm>
              <a:off x="3975179" y="3273941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1" y="90"/>
                  </a:moveTo>
                  <a:cubicBezTo>
                    <a:pt x="151" y="71"/>
                    <a:pt x="379" y="89"/>
                    <a:pt x="383" y="0"/>
                  </a:cubicBezTo>
                  <a:cubicBezTo>
                    <a:pt x="236" y="20"/>
                    <a:pt x="7" y="4"/>
                    <a:pt x="1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6" name="Google Shape;66106;p27"/>
            <p:cNvSpPr/>
            <p:nvPr/>
          </p:nvSpPr>
          <p:spPr>
            <a:xfrm>
              <a:off x="2216428" y="327321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0" y="114"/>
                  </a:moveTo>
                  <a:cubicBezTo>
                    <a:pt x="153" y="139"/>
                    <a:pt x="392" y="70"/>
                    <a:pt x="292" y="24"/>
                  </a:cubicBezTo>
                  <a:cubicBezTo>
                    <a:pt x="238" y="1"/>
                    <a:pt x="0" y="67"/>
                    <a:pt x="100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7" name="Google Shape;66107;p27"/>
            <p:cNvSpPr/>
            <p:nvPr/>
          </p:nvSpPr>
          <p:spPr>
            <a:xfrm>
              <a:off x="8531814" y="327117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8" name="Google Shape;66108;p27"/>
            <p:cNvSpPr/>
            <p:nvPr/>
          </p:nvSpPr>
          <p:spPr>
            <a:xfrm>
              <a:off x="5537625" y="326265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1"/>
                    <a:pt x="1" y="102"/>
                  </a:cubicBezTo>
                  <a:cubicBezTo>
                    <a:pt x="1" y="153"/>
                    <a:pt x="156" y="206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9" name="Google Shape;66109;p27"/>
            <p:cNvSpPr/>
            <p:nvPr/>
          </p:nvSpPr>
          <p:spPr>
            <a:xfrm>
              <a:off x="2075409" y="3263012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72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0" name="Google Shape;66110;p27"/>
            <p:cNvSpPr/>
            <p:nvPr/>
          </p:nvSpPr>
          <p:spPr>
            <a:xfrm>
              <a:off x="1497166" y="325985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1" name="Google Shape;66111;p27"/>
            <p:cNvSpPr/>
            <p:nvPr/>
          </p:nvSpPr>
          <p:spPr>
            <a:xfrm>
              <a:off x="4357046" y="325951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0" y="68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2" name="Google Shape;66112;p27"/>
            <p:cNvSpPr/>
            <p:nvPr/>
          </p:nvSpPr>
          <p:spPr>
            <a:xfrm>
              <a:off x="2488971" y="3250757"/>
              <a:ext cx="20131" cy="16290"/>
            </a:xfrm>
            <a:custGeom>
              <a:avLst/>
              <a:gdLst/>
              <a:ahLst/>
              <a:cxnLst/>
              <a:rect l="l" t="t" r="r" b="b"/>
              <a:pathLst>
                <a:path w="564" h="541" extrusionOk="0">
                  <a:moveTo>
                    <a:pt x="563" y="135"/>
                  </a:moveTo>
                  <a:cubicBezTo>
                    <a:pt x="1" y="0"/>
                    <a:pt x="1" y="541"/>
                    <a:pt x="563" y="4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3" name="Google Shape;66113;p27"/>
            <p:cNvSpPr/>
            <p:nvPr/>
          </p:nvSpPr>
          <p:spPr>
            <a:xfrm>
              <a:off x="6600921" y="325674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4" name="Google Shape;66114;p27"/>
            <p:cNvSpPr/>
            <p:nvPr/>
          </p:nvSpPr>
          <p:spPr>
            <a:xfrm>
              <a:off x="6249856" y="3256749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4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5" name="Google Shape;66115;p27"/>
            <p:cNvSpPr/>
            <p:nvPr/>
          </p:nvSpPr>
          <p:spPr>
            <a:xfrm>
              <a:off x="2271250" y="3249342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6" name="Google Shape;66116;p27"/>
            <p:cNvSpPr/>
            <p:nvPr/>
          </p:nvSpPr>
          <p:spPr>
            <a:xfrm>
              <a:off x="2670678" y="3251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5" y="142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7" name="Google Shape;66117;p27"/>
            <p:cNvSpPr/>
            <p:nvPr/>
          </p:nvSpPr>
          <p:spPr>
            <a:xfrm>
              <a:off x="4317214" y="3240520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2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1"/>
                    <a:pt x="327" y="409"/>
                    <a:pt x="829" y="3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8" name="Google Shape;66118;p27"/>
            <p:cNvSpPr/>
            <p:nvPr/>
          </p:nvSpPr>
          <p:spPr>
            <a:xfrm>
              <a:off x="1414718" y="3242899"/>
              <a:ext cx="27519" cy="11171"/>
            </a:xfrm>
            <a:custGeom>
              <a:avLst/>
              <a:gdLst/>
              <a:ahLst/>
              <a:cxnLst/>
              <a:rect l="l" t="t" r="r" b="b"/>
              <a:pathLst>
                <a:path w="771" h="371" extrusionOk="0">
                  <a:moveTo>
                    <a:pt x="770" y="305"/>
                  </a:moveTo>
                  <a:lnTo>
                    <a:pt x="770" y="33"/>
                  </a:lnTo>
                  <a:cubicBezTo>
                    <a:pt x="483" y="50"/>
                    <a:pt x="58" y="0"/>
                    <a:pt x="0" y="124"/>
                  </a:cubicBezTo>
                  <a:cubicBezTo>
                    <a:pt x="383" y="124"/>
                    <a:pt x="243" y="371"/>
                    <a:pt x="770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9" name="Google Shape;66119;p27"/>
            <p:cNvSpPr/>
            <p:nvPr/>
          </p:nvSpPr>
          <p:spPr>
            <a:xfrm>
              <a:off x="1855119" y="3232391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0"/>
                    <a:pt x="1157" y="563"/>
                  </a:cubicBezTo>
                  <a:lnTo>
                    <a:pt x="1157" y="110"/>
                  </a:lnTo>
                  <a:cubicBezTo>
                    <a:pt x="819" y="161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0" name="Google Shape;66120;p27"/>
            <p:cNvSpPr/>
            <p:nvPr/>
          </p:nvSpPr>
          <p:spPr>
            <a:xfrm>
              <a:off x="857033" y="3232933"/>
              <a:ext cx="45865" cy="16771"/>
            </a:xfrm>
            <a:custGeom>
              <a:avLst/>
              <a:gdLst/>
              <a:ahLst/>
              <a:cxnLst/>
              <a:rect l="l" t="t" r="r" b="b"/>
              <a:pathLst>
                <a:path w="1285" h="557" extrusionOk="0">
                  <a:moveTo>
                    <a:pt x="965" y="1"/>
                  </a:moveTo>
                  <a:cubicBezTo>
                    <a:pt x="361" y="18"/>
                    <a:pt x="38" y="168"/>
                    <a:pt x="0" y="454"/>
                  </a:cubicBezTo>
                  <a:cubicBezTo>
                    <a:pt x="365" y="434"/>
                    <a:pt x="426" y="557"/>
                    <a:pt x="776" y="545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1" name="Google Shape;66121;p27"/>
            <p:cNvSpPr/>
            <p:nvPr/>
          </p:nvSpPr>
          <p:spPr>
            <a:xfrm>
              <a:off x="5613399" y="3238353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5"/>
                    <a:pt x="418" y="17"/>
                    <a:pt x="193" y="1"/>
                  </a:cubicBezTo>
                  <a:cubicBezTo>
                    <a:pt x="180" y="57"/>
                    <a:pt x="163" y="109"/>
                    <a:pt x="0" y="94"/>
                  </a:cubicBezTo>
                  <a:cubicBezTo>
                    <a:pt x="21" y="203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2" name="Google Shape;66122;p27"/>
            <p:cNvSpPr/>
            <p:nvPr/>
          </p:nvSpPr>
          <p:spPr>
            <a:xfrm>
              <a:off x="2477942" y="324311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3" name="Google Shape;66123;p27"/>
            <p:cNvSpPr/>
            <p:nvPr/>
          </p:nvSpPr>
          <p:spPr>
            <a:xfrm>
              <a:off x="4119731" y="323796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6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4" name="Google Shape;66124;p27"/>
            <p:cNvSpPr/>
            <p:nvPr/>
          </p:nvSpPr>
          <p:spPr>
            <a:xfrm>
              <a:off x="2264540" y="3237660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0"/>
                    <a:pt x="395" y="72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5" name="Google Shape;66125;p27"/>
            <p:cNvSpPr/>
            <p:nvPr/>
          </p:nvSpPr>
          <p:spPr>
            <a:xfrm>
              <a:off x="3706633" y="3235613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41" y="20"/>
                    <a:pt x="7" y="4"/>
                    <a:pt x="1" y="92"/>
                  </a:cubicBezTo>
                  <a:cubicBezTo>
                    <a:pt x="154" y="72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6" name="Google Shape;66126;p27"/>
            <p:cNvSpPr/>
            <p:nvPr/>
          </p:nvSpPr>
          <p:spPr>
            <a:xfrm>
              <a:off x="4501669" y="323218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39"/>
                    <a:pt x="392" y="73"/>
                    <a:pt x="291" y="26"/>
                  </a:cubicBezTo>
                  <a:cubicBezTo>
                    <a:pt x="238" y="1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7" name="Google Shape;66127;p27"/>
            <p:cNvSpPr/>
            <p:nvPr/>
          </p:nvSpPr>
          <p:spPr>
            <a:xfrm>
              <a:off x="3414103" y="323218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1" y="1"/>
                    <a:pt x="1" y="69"/>
                    <a:pt x="100" y="115"/>
                  </a:cubicBezTo>
                  <a:cubicBezTo>
                    <a:pt x="152" y="141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8" name="Google Shape;66128;p27"/>
            <p:cNvSpPr/>
            <p:nvPr/>
          </p:nvSpPr>
          <p:spPr>
            <a:xfrm>
              <a:off x="7082796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9" name="Google Shape;66129;p27"/>
            <p:cNvSpPr/>
            <p:nvPr/>
          </p:nvSpPr>
          <p:spPr>
            <a:xfrm>
              <a:off x="2457348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0" name="Google Shape;66130;p27"/>
            <p:cNvSpPr/>
            <p:nvPr/>
          </p:nvSpPr>
          <p:spPr>
            <a:xfrm>
              <a:off x="5640810" y="3221974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1" name="Google Shape;66131;p27"/>
            <p:cNvSpPr/>
            <p:nvPr/>
          </p:nvSpPr>
          <p:spPr>
            <a:xfrm>
              <a:off x="4487357" y="3211044"/>
              <a:ext cx="26591" cy="12225"/>
            </a:xfrm>
            <a:custGeom>
              <a:avLst/>
              <a:gdLst/>
              <a:ahLst/>
              <a:cxnLst/>
              <a:rect l="l" t="t" r="r" b="b"/>
              <a:pathLst>
                <a:path w="745" h="406" extrusionOk="0">
                  <a:moveTo>
                    <a:pt x="306" y="1"/>
                  </a:moveTo>
                  <a:cubicBezTo>
                    <a:pt x="0" y="136"/>
                    <a:pt x="89" y="405"/>
                    <a:pt x="692" y="364"/>
                  </a:cubicBezTo>
                  <a:cubicBezTo>
                    <a:pt x="745" y="156"/>
                    <a:pt x="647" y="22"/>
                    <a:pt x="3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2" name="Google Shape;66132;p27"/>
            <p:cNvSpPr/>
            <p:nvPr/>
          </p:nvSpPr>
          <p:spPr>
            <a:xfrm>
              <a:off x="3352142" y="321848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7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3" name="Google Shape;66133;p27"/>
            <p:cNvSpPr/>
            <p:nvPr/>
          </p:nvSpPr>
          <p:spPr>
            <a:xfrm>
              <a:off x="7844246" y="3200717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8" y="617"/>
                  </a:moveTo>
                  <a:cubicBezTo>
                    <a:pt x="506" y="350"/>
                    <a:pt x="994" y="337"/>
                    <a:pt x="943" y="72"/>
                  </a:cubicBezTo>
                  <a:cubicBezTo>
                    <a:pt x="1" y="0"/>
                    <a:pt x="75" y="635"/>
                    <a:pt x="558" y="6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4" name="Google Shape;66134;p27"/>
            <p:cNvSpPr/>
            <p:nvPr/>
          </p:nvSpPr>
          <p:spPr>
            <a:xfrm>
              <a:off x="2677566" y="3215832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5"/>
                  </a:moveTo>
                  <a:cubicBezTo>
                    <a:pt x="156" y="139"/>
                    <a:pt x="395" y="70"/>
                    <a:pt x="294" y="23"/>
                  </a:cubicBezTo>
                  <a:cubicBezTo>
                    <a:pt x="242" y="1"/>
                    <a:pt x="1" y="66"/>
                    <a:pt x="99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5" name="Google Shape;66135;p27"/>
            <p:cNvSpPr/>
            <p:nvPr/>
          </p:nvSpPr>
          <p:spPr>
            <a:xfrm>
              <a:off x="1872216" y="321583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3"/>
                  </a:moveTo>
                  <a:cubicBezTo>
                    <a:pt x="242" y="1"/>
                    <a:pt x="1" y="68"/>
                    <a:pt x="104" y="115"/>
                  </a:cubicBezTo>
                  <a:cubicBezTo>
                    <a:pt x="157" y="139"/>
                    <a:pt x="396" y="70"/>
                    <a:pt x="294" y="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6" name="Google Shape;66136;p27"/>
            <p:cNvSpPr/>
            <p:nvPr/>
          </p:nvSpPr>
          <p:spPr>
            <a:xfrm>
              <a:off x="4920656" y="3200115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5"/>
                  </a:moveTo>
                  <a:cubicBezTo>
                    <a:pt x="863" y="441"/>
                    <a:pt x="958" y="302"/>
                    <a:pt x="894" y="92"/>
                  </a:cubicBezTo>
                  <a:cubicBezTo>
                    <a:pt x="627" y="95"/>
                    <a:pt x="469" y="48"/>
                    <a:pt x="313" y="1"/>
                  </a:cubicBezTo>
                  <a:cubicBezTo>
                    <a:pt x="0" y="147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7" name="Google Shape;66137;p27"/>
            <p:cNvSpPr/>
            <p:nvPr/>
          </p:nvSpPr>
          <p:spPr>
            <a:xfrm>
              <a:off x="2716149" y="3204300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6"/>
                  </a:moveTo>
                  <a:lnTo>
                    <a:pt x="563" y="133"/>
                  </a:lnTo>
                  <a:cubicBezTo>
                    <a:pt x="0" y="0"/>
                    <a:pt x="0" y="539"/>
                    <a:pt x="563" y="4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8" name="Google Shape;66138;p27"/>
            <p:cNvSpPr/>
            <p:nvPr/>
          </p:nvSpPr>
          <p:spPr>
            <a:xfrm>
              <a:off x="6518365" y="321026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7"/>
                  </a:moveTo>
                  <a:cubicBezTo>
                    <a:pt x="236" y="1"/>
                    <a:pt x="0" y="71"/>
                    <a:pt x="101" y="118"/>
                  </a:cubicBezTo>
                  <a:cubicBezTo>
                    <a:pt x="151" y="143"/>
                    <a:pt x="392" y="72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9" name="Google Shape;66139;p27"/>
            <p:cNvSpPr/>
            <p:nvPr/>
          </p:nvSpPr>
          <p:spPr>
            <a:xfrm>
              <a:off x="2631667" y="3205534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0" name="Google Shape;66140;p27"/>
            <p:cNvSpPr/>
            <p:nvPr/>
          </p:nvSpPr>
          <p:spPr>
            <a:xfrm>
              <a:off x="1833597" y="3202915"/>
              <a:ext cx="14670" cy="9455"/>
            </a:xfrm>
            <a:custGeom>
              <a:avLst/>
              <a:gdLst/>
              <a:ahLst/>
              <a:cxnLst/>
              <a:rect l="l" t="t" r="r" b="b"/>
              <a:pathLst>
                <a:path w="411" h="314" extrusionOk="0">
                  <a:moveTo>
                    <a:pt x="410" y="271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0"/>
                    <a:pt x="0" y="314"/>
                    <a:pt x="410" y="2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1" name="Google Shape;66141;p27"/>
            <p:cNvSpPr/>
            <p:nvPr/>
          </p:nvSpPr>
          <p:spPr>
            <a:xfrm>
              <a:off x="1600565" y="320830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80" y="89"/>
                    <a:pt x="385" y="0"/>
                  </a:cubicBezTo>
                  <a:cubicBezTo>
                    <a:pt x="235" y="23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2" name="Google Shape;66142;p27"/>
            <p:cNvSpPr/>
            <p:nvPr/>
          </p:nvSpPr>
          <p:spPr>
            <a:xfrm>
              <a:off x="8380302" y="3202493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1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3" name="Google Shape;66143;p27"/>
            <p:cNvSpPr/>
            <p:nvPr/>
          </p:nvSpPr>
          <p:spPr>
            <a:xfrm>
              <a:off x="7447531" y="320475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4" name="Google Shape;66144;p27"/>
            <p:cNvSpPr/>
            <p:nvPr/>
          </p:nvSpPr>
          <p:spPr>
            <a:xfrm>
              <a:off x="2288775" y="3202704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5" name="Google Shape;66145;p27"/>
            <p:cNvSpPr/>
            <p:nvPr/>
          </p:nvSpPr>
          <p:spPr>
            <a:xfrm>
              <a:off x="2653688" y="319737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2" y="93"/>
                    <a:pt x="349" y="17"/>
                    <a:pt x="192" y="0"/>
                  </a:cubicBezTo>
                  <a:cubicBezTo>
                    <a:pt x="192" y="92"/>
                    <a:pt x="35" y="107"/>
                    <a:pt x="0" y="183"/>
                  </a:cubicBezTo>
                  <a:cubicBezTo>
                    <a:pt x="192" y="181"/>
                    <a:pt x="230" y="256"/>
                    <a:pt x="385" y="272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6" name="Google Shape;66146;p27"/>
            <p:cNvSpPr/>
            <p:nvPr/>
          </p:nvSpPr>
          <p:spPr>
            <a:xfrm>
              <a:off x="6129967" y="3189908"/>
              <a:ext cx="26520" cy="15266"/>
            </a:xfrm>
            <a:custGeom>
              <a:avLst/>
              <a:gdLst/>
              <a:ahLst/>
              <a:cxnLst/>
              <a:rect l="l" t="t" r="r" b="b"/>
              <a:pathLst>
                <a:path w="743" h="507" extrusionOk="0">
                  <a:moveTo>
                    <a:pt x="1" y="74"/>
                  </a:moveTo>
                  <a:lnTo>
                    <a:pt x="1" y="435"/>
                  </a:lnTo>
                  <a:cubicBezTo>
                    <a:pt x="742" y="507"/>
                    <a:pt x="742" y="0"/>
                    <a:pt x="1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7" name="Google Shape;66147;p27"/>
            <p:cNvSpPr/>
            <p:nvPr/>
          </p:nvSpPr>
          <p:spPr>
            <a:xfrm>
              <a:off x="5500577" y="3186446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8" name="Google Shape;66148;p27"/>
            <p:cNvSpPr/>
            <p:nvPr/>
          </p:nvSpPr>
          <p:spPr>
            <a:xfrm>
              <a:off x="2904781" y="31939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5"/>
                  </a:moveTo>
                  <a:cubicBezTo>
                    <a:pt x="237" y="1"/>
                    <a:pt x="1" y="67"/>
                    <a:pt x="99" y="115"/>
                  </a:cubicBezTo>
                  <a:cubicBezTo>
                    <a:pt x="152" y="142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9" name="Google Shape;66149;p27"/>
            <p:cNvSpPr/>
            <p:nvPr/>
          </p:nvSpPr>
          <p:spPr>
            <a:xfrm>
              <a:off x="7588799" y="3186446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0" name="Google Shape;66150;p27"/>
            <p:cNvSpPr/>
            <p:nvPr/>
          </p:nvSpPr>
          <p:spPr>
            <a:xfrm>
              <a:off x="8270157" y="318605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1" y="156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1" name="Google Shape;66151;p27"/>
            <p:cNvSpPr/>
            <p:nvPr/>
          </p:nvSpPr>
          <p:spPr>
            <a:xfrm>
              <a:off x="5079699" y="3182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4" y="117"/>
                  </a:moveTo>
                  <a:cubicBezTo>
                    <a:pt x="157" y="141"/>
                    <a:pt x="393" y="72"/>
                    <a:pt x="296" y="26"/>
                  </a:cubicBezTo>
                  <a:cubicBezTo>
                    <a:pt x="242" y="0"/>
                    <a:pt x="1" y="70"/>
                    <a:pt x="104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2" name="Google Shape;66152;p27"/>
            <p:cNvSpPr/>
            <p:nvPr/>
          </p:nvSpPr>
          <p:spPr>
            <a:xfrm>
              <a:off x="1336624" y="3160462"/>
              <a:ext cx="52218" cy="28032"/>
            </a:xfrm>
            <a:custGeom>
              <a:avLst/>
              <a:gdLst/>
              <a:ahLst/>
              <a:cxnLst/>
              <a:rect l="l" t="t" r="r" b="b"/>
              <a:pathLst>
                <a:path w="1463" h="931" extrusionOk="0">
                  <a:moveTo>
                    <a:pt x="450" y="591"/>
                  </a:moveTo>
                  <a:cubicBezTo>
                    <a:pt x="587" y="702"/>
                    <a:pt x="336" y="930"/>
                    <a:pt x="836" y="864"/>
                  </a:cubicBezTo>
                  <a:cubicBezTo>
                    <a:pt x="1462" y="635"/>
                    <a:pt x="634" y="1"/>
                    <a:pt x="63" y="319"/>
                  </a:cubicBezTo>
                  <a:cubicBezTo>
                    <a:pt x="0" y="499"/>
                    <a:pt x="336" y="497"/>
                    <a:pt x="450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3" name="Google Shape;66153;p27"/>
            <p:cNvSpPr/>
            <p:nvPr/>
          </p:nvSpPr>
          <p:spPr>
            <a:xfrm>
              <a:off x="7003667" y="3178286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4" name="Google Shape;66154;p27"/>
            <p:cNvSpPr/>
            <p:nvPr/>
          </p:nvSpPr>
          <p:spPr>
            <a:xfrm>
              <a:off x="2917987" y="3175516"/>
              <a:ext cx="29482" cy="9906"/>
            </a:xfrm>
            <a:custGeom>
              <a:avLst/>
              <a:gdLst/>
              <a:ahLst/>
              <a:cxnLst/>
              <a:rect l="l" t="t" r="r" b="b"/>
              <a:pathLst>
                <a:path w="826" h="329" extrusionOk="0">
                  <a:moveTo>
                    <a:pt x="692" y="273"/>
                  </a:moveTo>
                  <a:cubicBezTo>
                    <a:pt x="825" y="29"/>
                    <a:pt x="294" y="97"/>
                    <a:pt x="115" y="1"/>
                  </a:cubicBezTo>
                  <a:cubicBezTo>
                    <a:pt x="0" y="237"/>
                    <a:pt x="192" y="328"/>
                    <a:pt x="69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5" name="Google Shape;66155;p27"/>
            <p:cNvSpPr/>
            <p:nvPr/>
          </p:nvSpPr>
          <p:spPr>
            <a:xfrm>
              <a:off x="1610666" y="318021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6" name="Google Shape;66156;p27"/>
            <p:cNvSpPr/>
            <p:nvPr/>
          </p:nvSpPr>
          <p:spPr>
            <a:xfrm>
              <a:off x="2818835" y="317515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3"/>
                  </a:moveTo>
                  <a:cubicBezTo>
                    <a:pt x="194" y="53"/>
                    <a:pt x="36" y="1"/>
                    <a:pt x="0" y="103"/>
                  </a:cubicBezTo>
                  <a:cubicBezTo>
                    <a:pt x="0" y="154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7" name="Google Shape;66157;p27"/>
            <p:cNvSpPr/>
            <p:nvPr/>
          </p:nvSpPr>
          <p:spPr>
            <a:xfrm>
              <a:off x="1004940" y="317744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2" y="143"/>
                    <a:pt x="394" y="75"/>
                    <a:pt x="296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8" name="Google Shape;66158;p27"/>
            <p:cNvSpPr/>
            <p:nvPr/>
          </p:nvSpPr>
          <p:spPr>
            <a:xfrm>
              <a:off x="660834" y="317753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5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9" name="Google Shape;66159;p27"/>
            <p:cNvSpPr/>
            <p:nvPr/>
          </p:nvSpPr>
          <p:spPr>
            <a:xfrm>
              <a:off x="492262" y="3169314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6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7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0" name="Google Shape;66160;p27"/>
            <p:cNvSpPr/>
            <p:nvPr/>
          </p:nvSpPr>
          <p:spPr>
            <a:xfrm>
              <a:off x="2089293" y="3167989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0"/>
                    <a:pt x="0" y="158"/>
                  </a:cubicBezTo>
                  <a:cubicBezTo>
                    <a:pt x="366" y="197"/>
                    <a:pt x="347" y="419"/>
                    <a:pt x="962" y="3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1" name="Google Shape;66161;p27"/>
            <p:cNvSpPr/>
            <p:nvPr/>
          </p:nvSpPr>
          <p:spPr>
            <a:xfrm>
              <a:off x="8662517" y="317271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5"/>
                    <a:pt x="0" y="92"/>
                  </a:cubicBezTo>
                  <a:cubicBezTo>
                    <a:pt x="150" y="73"/>
                    <a:pt x="381" y="91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2" name="Google Shape;66162;p27"/>
            <p:cNvSpPr/>
            <p:nvPr/>
          </p:nvSpPr>
          <p:spPr>
            <a:xfrm>
              <a:off x="216150" y="317006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3" name="Google Shape;66163;p27"/>
            <p:cNvSpPr/>
            <p:nvPr/>
          </p:nvSpPr>
          <p:spPr>
            <a:xfrm>
              <a:off x="5585845" y="3164195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4"/>
                  </a:moveTo>
                  <a:cubicBezTo>
                    <a:pt x="191" y="53"/>
                    <a:pt x="36" y="1"/>
                    <a:pt x="1" y="104"/>
                  </a:cubicBezTo>
                  <a:cubicBezTo>
                    <a:pt x="1" y="153"/>
                    <a:pt x="156" y="207"/>
                    <a:pt x="191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4" name="Google Shape;66164;p27"/>
            <p:cNvSpPr/>
            <p:nvPr/>
          </p:nvSpPr>
          <p:spPr>
            <a:xfrm>
              <a:off x="4711609" y="316458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5" name="Google Shape;66165;p27"/>
            <p:cNvSpPr/>
            <p:nvPr/>
          </p:nvSpPr>
          <p:spPr>
            <a:xfrm>
              <a:off x="2436575" y="3151068"/>
              <a:ext cx="40404" cy="18518"/>
            </a:xfrm>
            <a:custGeom>
              <a:avLst/>
              <a:gdLst/>
              <a:ahLst/>
              <a:cxnLst/>
              <a:rect l="l" t="t" r="r" b="b"/>
              <a:pathLst>
                <a:path w="1132" h="615" extrusionOk="0">
                  <a:moveTo>
                    <a:pt x="1068" y="450"/>
                  </a:moveTo>
                  <a:cubicBezTo>
                    <a:pt x="1132" y="1"/>
                    <a:pt x="0" y="211"/>
                    <a:pt x="102" y="540"/>
                  </a:cubicBezTo>
                  <a:cubicBezTo>
                    <a:pt x="648" y="614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6" name="Google Shape;66166;p27"/>
            <p:cNvSpPr/>
            <p:nvPr/>
          </p:nvSpPr>
          <p:spPr>
            <a:xfrm>
              <a:off x="96404" y="316380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3"/>
                    <a:pt x="393" y="72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7" name="Google Shape;66167;p27"/>
            <p:cNvSpPr/>
            <p:nvPr/>
          </p:nvSpPr>
          <p:spPr>
            <a:xfrm>
              <a:off x="7664466" y="315910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8" name="Google Shape;66168;p27"/>
            <p:cNvSpPr/>
            <p:nvPr/>
          </p:nvSpPr>
          <p:spPr>
            <a:xfrm>
              <a:off x="5224358" y="316109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9" name="Google Shape;66169;p27"/>
            <p:cNvSpPr/>
            <p:nvPr/>
          </p:nvSpPr>
          <p:spPr>
            <a:xfrm>
              <a:off x="4645900" y="3150918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5"/>
                    <a:pt x="1" y="444"/>
                    <a:pt x="493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0" name="Google Shape;66170;p27"/>
            <p:cNvSpPr/>
            <p:nvPr/>
          </p:nvSpPr>
          <p:spPr>
            <a:xfrm>
              <a:off x="7213500" y="315010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8"/>
                  </a:moveTo>
                  <a:cubicBezTo>
                    <a:pt x="155" y="144"/>
                    <a:pt x="394" y="73"/>
                    <a:pt x="295" y="28"/>
                  </a:cubicBezTo>
                  <a:cubicBezTo>
                    <a:pt x="240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1" name="Google Shape;66171;p27"/>
            <p:cNvSpPr/>
            <p:nvPr/>
          </p:nvSpPr>
          <p:spPr>
            <a:xfrm>
              <a:off x="3362600" y="3145408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2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2" name="Google Shape;66172;p27"/>
            <p:cNvSpPr/>
            <p:nvPr/>
          </p:nvSpPr>
          <p:spPr>
            <a:xfrm>
              <a:off x="2429865" y="315013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2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3" name="Google Shape;66173;p27"/>
            <p:cNvSpPr/>
            <p:nvPr/>
          </p:nvSpPr>
          <p:spPr>
            <a:xfrm>
              <a:off x="1813895" y="3147786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2" y="105"/>
                  </a:moveTo>
                  <a:cubicBezTo>
                    <a:pt x="0" y="155"/>
                    <a:pt x="157" y="208"/>
                    <a:pt x="192" y="105"/>
                  </a:cubicBezTo>
                  <a:cubicBezTo>
                    <a:pt x="192" y="52"/>
                    <a:pt x="37" y="0"/>
                    <a:pt x="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4" name="Google Shape;66174;p27"/>
            <p:cNvSpPr/>
            <p:nvPr/>
          </p:nvSpPr>
          <p:spPr>
            <a:xfrm>
              <a:off x="6449480" y="314739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3" y="116"/>
                  </a:cubicBezTo>
                  <a:cubicBezTo>
                    <a:pt x="155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5" name="Google Shape;66175;p27"/>
            <p:cNvSpPr/>
            <p:nvPr/>
          </p:nvSpPr>
          <p:spPr>
            <a:xfrm>
              <a:off x="5866989" y="3141042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3" y="236"/>
                  </a:moveTo>
                  <a:cubicBezTo>
                    <a:pt x="251" y="142"/>
                    <a:pt x="72" y="1"/>
                    <a:pt x="29" y="146"/>
                  </a:cubicBezTo>
                  <a:cubicBezTo>
                    <a:pt x="0" y="241"/>
                    <a:pt x="179" y="381"/>
                    <a:pt x="223" y="2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6" name="Google Shape;66176;p27"/>
            <p:cNvSpPr/>
            <p:nvPr/>
          </p:nvSpPr>
          <p:spPr>
            <a:xfrm>
              <a:off x="0" y="314471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2" y="114"/>
                  </a:cubicBezTo>
                  <a:cubicBezTo>
                    <a:pt x="157" y="140"/>
                    <a:pt x="396" y="71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7" name="Google Shape;66177;p27"/>
            <p:cNvSpPr/>
            <p:nvPr/>
          </p:nvSpPr>
          <p:spPr>
            <a:xfrm>
              <a:off x="4477577" y="31426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4"/>
                    <a:pt x="0" y="92"/>
                  </a:cubicBezTo>
                  <a:cubicBezTo>
                    <a:pt x="150" y="71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8" name="Google Shape;66178;p27"/>
            <p:cNvSpPr/>
            <p:nvPr/>
          </p:nvSpPr>
          <p:spPr>
            <a:xfrm>
              <a:off x="6645785" y="313414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3"/>
                    <a:pt x="157" y="205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9" name="Google Shape;66179;p27"/>
            <p:cNvSpPr/>
            <p:nvPr/>
          </p:nvSpPr>
          <p:spPr>
            <a:xfrm>
              <a:off x="4591006" y="3136496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0" name="Google Shape;66180;p27"/>
            <p:cNvSpPr/>
            <p:nvPr/>
          </p:nvSpPr>
          <p:spPr>
            <a:xfrm>
              <a:off x="2626027" y="3131769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2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1" name="Google Shape;66181;p27"/>
            <p:cNvSpPr/>
            <p:nvPr/>
          </p:nvSpPr>
          <p:spPr>
            <a:xfrm>
              <a:off x="2557178" y="313724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0"/>
                  </a:moveTo>
                  <a:cubicBezTo>
                    <a:pt x="238" y="20"/>
                    <a:pt x="6" y="3"/>
                    <a:pt x="1" y="89"/>
                  </a:cubicBezTo>
                  <a:cubicBezTo>
                    <a:pt x="152" y="69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2" name="Google Shape;66182;p27"/>
            <p:cNvSpPr/>
            <p:nvPr/>
          </p:nvSpPr>
          <p:spPr>
            <a:xfrm>
              <a:off x="2515989" y="3125536"/>
              <a:ext cx="30410" cy="11743"/>
            </a:xfrm>
            <a:custGeom>
              <a:avLst/>
              <a:gdLst/>
              <a:ahLst/>
              <a:cxnLst/>
              <a:rect l="l" t="t" r="r" b="b"/>
              <a:pathLst>
                <a:path w="852" h="390" extrusionOk="0">
                  <a:moveTo>
                    <a:pt x="771" y="25"/>
                  </a:moveTo>
                  <a:cubicBezTo>
                    <a:pt x="334" y="0"/>
                    <a:pt x="48" y="46"/>
                    <a:pt x="1" y="207"/>
                  </a:cubicBezTo>
                  <a:cubicBezTo>
                    <a:pt x="275" y="229"/>
                    <a:pt x="324" y="357"/>
                    <a:pt x="578" y="389"/>
                  </a:cubicBezTo>
                  <a:cubicBezTo>
                    <a:pt x="638" y="267"/>
                    <a:pt x="852" y="216"/>
                    <a:pt x="77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3" name="Google Shape;66183;p27"/>
            <p:cNvSpPr/>
            <p:nvPr/>
          </p:nvSpPr>
          <p:spPr>
            <a:xfrm>
              <a:off x="4019794" y="312553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3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4" name="Google Shape;66184;p27"/>
            <p:cNvSpPr/>
            <p:nvPr/>
          </p:nvSpPr>
          <p:spPr>
            <a:xfrm>
              <a:off x="7210252" y="3120267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1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5" name="Google Shape;66185;p27"/>
            <p:cNvSpPr/>
            <p:nvPr/>
          </p:nvSpPr>
          <p:spPr>
            <a:xfrm>
              <a:off x="5933233" y="3120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1"/>
                    <a:pt x="0" y="70"/>
                    <a:pt x="102" y="117"/>
                  </a:cubicBezTo>
                  <a:cubicBezTo>
                    <a:pt x="153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6" name="Google Shape;66186;p27"/>
            <p:cNvSpPr/>
            <p:nvPr/>
          </p:nvSpPr>
          <p:spPr>
            <a:xfrm>
              <a:off x="2897428" y="3112589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690" y="365"/>
                  </a:moveTo>
                  <a:cubicBezTo>
                    <a:pt x="745" y="157"/>
                    <a:pt x="644" y="24"/>
                    <a:pt x="305" y="1"/>
                  </a:cubicBezTo>
                  <a:cubicBezTo>
                    <a:pt x="1" y="137"/>
                    <a:pt x="89" y="408"/>
                    <a:pt x="690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7" name="Google Shape;66187;p27"/>
            <p:cNvSpPr/>
            <p:nvPr/>
          </p:nvSpPr>
          <p:spPr>
            <a:xfrm>
              <a:off x="2116348" y="3107140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2"/>
                    <a:pt x="589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8" name="Google Shape;66188;p27"/>
            <p:cNvSpPr/>
            <p:nvPr/>
          </p:nvSpPr>
          <p:spPr>
            <a:xfrm>
              <a:off x="6807469" y="311734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9" name="Google Shape;66189;p27"/>
            <p:cNvSpPr/>
            <p:nvPr/>
          </p:nvSpPr>
          <p:spPr>
            <a:xfrm>
              <a:off x="8369880" y="31145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8"/>
                  </a:moveTo>
                  <a:cubicBezTo>
                    <a:pt x="156" y="142"/>
                    <a:pt x="393" y="73"/>
                    <a:pt x="293" y="26"/>
                  </a:cubicBezTo>
                  <a:cubicBezTo>
                    <a:pt x="241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0" name="Google Shape;66190;p27"/>
            <p:cNvSpPr/>
            <p:nvPr/>
          </p:nvSpPr>
          <p:spPr>
            <a:xfrm>
              <a:off x="7341062" y="3103948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79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1" name="Google Shape;66191;p27"/>
            <p:cNvSpPr/>
            <p:nvPr/>
          </p:nvSpPr>
          <p:spPr>
            <a:xfrm>
              <a:off x="4972123" y="3108344"/>
              <a:ext cx="9030" cy="11351"/>
            </a:xfrm>
            <a:custGeom>
              <a:avLst/>
              <a:gdLst/>
              <a:ahLst/>
              <a:cxnLst/>
              <a:rect l="l" t="t" r="r" b="b"/>
              <a:pathLst>
                <a:path w="253" h="377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7"/>
                    <a:pt x="224" y="2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2" name="Google Shape;66192;p27"/>
            <p:cNvSpPr/>
            <p:nvPr/>
          </p:nvSpPr>
          <p:spPr>
            <a:xfrm>
              <a:off x="2333461" y="310918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1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3" name="Google Shape;66193;p27"/>
            <p:cNvSpPr/>
            <p:nvPr/>
          </p:nvSpPr>
          <p:spPr>
            <a:xfrm>
              <a:off x="2061668" y="310717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4" name="Google Shape;66194;p27"/>
            <p:cNvSpPr/>
            <p:nvPr/>
          </p:nvSpPr>
          <p:spPr>
            <a:xfrm>
              <a:off x="6212129" y="3098619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2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5" name="Google Shape;66195;p27"/>
            <p:cNvSpPr/>
            <p:nvPr/>
          </p:nvSpPr>
          <p:spPr>
            <a:xfrm>
              <a:off x="3214015" y="3087057"/>
              <a:ext cx="52218" cy="22703"/>
            </a:xfrm>
            <a:custGeom>
              <a:avLst/>
              <a:gdLst/>
              <a:ahLst/>
              <a:cxnLst/>
              <a:rect l="l" t="t" r="r" b="b"/>
              <a:pathLst>
                <a:path w="1463" h="754" extrusionOk="0">
                  <a:moveTo>
                    <a:pt x="1462" y="396"/>
                  </a:moveTo>
                  <a:cubicBezTo>
                    <a:pt x="1345" y="272"/>
                    <a:pt x="720" y="383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4"/>
                    <a:pt x="1246" y="754"/>
                    <a:pt x="1462" y="3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6" name="Google Shape;66196;p27"/>
            <p:cNvSpPr/>
            <p:nvPr/>
          </p:nvSpPr>
          <p:spPr>
            <a:xfrm>
              <a:off x="7770971" y="30954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1"/>
                    <a:pt x="0" y="70"/>
                    <a:pt x="102" y="116"/>
                  </a:cubicBezTo>
                  <a:cubicBezTo>
                    <a:pt x="156" y="143"/>
                    <a:pt x="393" y="74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7" name="Google Shape;66197;p27"/>
            <p:cNvSpPr/>
            <p:nvPr/>
          </p:nvSpPr>
          <p:spPr>
            <a:xfrm>
              <a:off x="3279973" y="3093501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8" name="Google Shape;66198;p27"/>
            <p:cNvSpPr/>
            <p:nvPr/>
          </p:nvSpPr>
          <p:spPr>
            <a:xfrm>
              <a:off x="1841414" y="3096210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2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9" name="Google Shape;66199;p27"/>
            <p:cNvSpPr/>
            <p:nvPr/>
          </p:nvSpPr>
          <p:spPr>
            <a:xfrm>
              <a:off x="6412361" y="3082601"/>
              <a:ext cx="29018" cy="10900"/>
            </a:xfrm>
            <a:custGeom>
              <a:avLst/>
              <a:gdLst/>
              <a:ahLst/>
              <a:cxnLst/>
              <a:rect l="l" t="t" r="r" b="b"/>
              <a:pathLst>
                <a:path w="813" h="362" extrusionOk="0">
                  <a:moveTo>
                    <a:pt x="563" y="361"/>
                  </a:moveTo>
                  <a:cubicBezTo>
                    <a:pt x="812" y="242"/>
                    <a:pt x="682" y="88"/>
                    <a:pt x="371" y="1"/>
                  </a:cubicBezTo>
                  <a:cubicBezTo>
                    <a:pt x="346" y="225"/>
                    <a:pt x="0" y="283"/>
                    <a:pt x="563" y="3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0" name="Google Shape;66200;p27"/>
            <p:cNvSpPr/>
            <p:nvPr/>
          </p:nvSpPr>
          <p:spPr>
            <a:xfrm>
              <a:off x="75774" y="309000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0" y="0"/>
                    <a:pt x="0" y="69"/>
                    <a:pt x="98" y="115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1" name="Google Shape;66201;p27"/>
            <p:cNvSpPr/>
            <p:nvPr/>
          </p:nvSpPr>
          <p:spPr>
            <a:xfrm>
              <a:off x="8335437" y="308723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2" name="Google Shape;66202;p27"/>
            <p:cNvSpPr/>
            <p:nvPr/>
          </p:nvSpPr>
          <p:spPr>
            <a:xfrm>
              <a:off x="4498243" y="3087991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2"/>
                    <a:pt x="383" y="91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3" name="Google Shape;66203;p27"/>
            <p:cNvSpPr/>
            <p:nvPr/>
          </p:nvSpPr>
          <p:spPr>
            <a:xfrm>
              <a:off x="8600556" y="3081879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4"/>
                  </a:moveTo>
                  <a:cubicBezTo>
                    <a:pt x="384" y="22"/>
                    <a:pt x="50" y="0"/>
                    <a:pt x="0" y="114"/>
                  </a:cubicBezTo>
                  <a:cubicBezTo>
                    <a:pt x="215" y="104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4" name="Google Shape;66204;p27"/>
            <p:cNvSpPr/>
            <p:nvPr/>
          </p:nvSpPr>
          <p:spPr>
            <a:xfrm>
              <a:off x="8873991" y="3074352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39" y="364"/>
                  </a:moveTo>
                  <a:cubicBezTo>
                    <a:pt x="500" y="240"/>
                    <a:pt x="715" y="191"/>
                    <a:pt x="632" y="1"/>
                  </a:cubicBezTo>
                  <a:lnTo>
                    <a:pt x="54" y="1"/>
                  </a:lnTo>
                  <a:cubicBezTo>
                    <a:pt x="0" y="207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5" name="Google Shape;66205;p27"/>
            <p:cNvSpPr/>
            <p:nvPr/>
          </p:nvSpPr>
          <p:spPr>
            <a:xfrm>
              <a:off x="6246251" y="3076278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300"/>
                  </a:moveTo>
                  <a:cubicBezTo>
                    <a:pt x="394" y="208"/>
                    <a:pt x="549" y="193"/>
                    <a:pt x="588" y="117"/>
                  </a:cubicBezTo>
                  <a:cubicBezTo>
                    <a:pt x="339" y="113"/>
                    <a:pt x="321" y="1"/>
                    <a:pt x="9" y="25"/>
                  </a:cubicBezTo>
                  <a:cubicBezTo>
                    <a:pt x="1" y="185"/>
                    <a:pt x="157" y="259"/>
                    <a:pt x="394" y="3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6" name="Google Shape;66206;p27"/>
            <p:cNvSpPr/>
            <p:nvPr/>
          </p:nvSpPr>
          <p:spPr>
            <a:xfrm>
              <a:off x="8569504" y="30790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9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69"/>
                    <a:pt x="99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7" name="Google Shape;66207;p27"/>
            <p:cNvSpPr/>
            <p:nvPr/>
          </p:nvSpPr>
          <p:spPr>
            <a:xfrm>
              <a:off x="4956990" y="3070678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3"/>
                    <a:pt x="648" y="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8" name="Google Shape;66208;p27"/>
            <p:cNvSpPr/>
            <p:nvPr/>
          </p:nvSpPr>
          <p:spPr>
            <a:xfrm>
              <a:off x="2743489" y="3067908"/>
              <a:ext cx="36335" cy="19030"/>
            </a:xfrm>
            <a:custGeom>
              <a:avLst/>
              <a:gdLst/>
              <a:ahLst/>
              <a:cxnLst/>
              <a:rect l="l" t="t" r="r" b="b"/>
              <a:pathLst>
                <a:path w="1018" h="632" extrusionOk="0">
                  <a:moveTo>
                    <a:pt x="760" y="489"/>
                  </a:moveTo>
                  <a:cubicBezTo>
                    <a:pt x="924" y="382"/>
                    <a:pt x="1018" y="243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1"/>
                    <a:pt x="760" y="4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9" name="Google Shape;66209;p27"/>
            <p:cNvSpPr/>
            <p:nvPr/>
          </p:nvSpPr>
          <p:spPr>
            <a:xfrm>
              <a:off x="3893980" y="3063392"/>
              <a:ext cx="37905" cy="18849"/>
            </a:xfrm>
            <a:custGeom>
              <a:avLst/>
              <a:gdLst/>
              <a:ahLst/>
              <a:cxnLst/>
              <a:rect l="l" t="t" r="r" b="b"/>
              <a:pathLst>
                <a:path w="1062" h="626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1"/>
                  </a:cubicBezTo>
                  <a:cubicBezTo>
                    <a:pt x="48" y="140"/>
                    <a:pt x="1" y="626"/>
                    <a:pt x="732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0" name="Google Shape;66210;p27"/>
            <p:cNvSpPr/>
            <p:nvPr/>
          </p:nvSpPr>
          <p:spPr>
            <a:xfrm>
              <a:off x="2784249" y="3071250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3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1" name="Google Shape;66211;p27"/>
            <p:cNvSpPr/>
            <p:nvPr/>
          </p:nvSpPr>
          <p:spPr>
            <a:xfrm>
              <a:off x="332362" y="3060682"/>
              <a:ext cx="56751" cy="22552"/>
            </a:xfrm>
            <a:custGeom>
              <a:avLst/>
              <a:gdLst/>
              <a:ahLst/>
              <a:cxnLst/>
              <a:rect l="l" t="t" r="r" b="b"/>
              <a:pathLst>
                <a:path w="1590" h="749" extrusionOk="0">
                  <a:moveTo>
                    <a:pt x="1590" y="365"/>
                  </a:moveTo>
                  <a:cubicBezTo>
                    <a:pt x="1048" y="346"/>
                    <a:pt x="1061" y="67"/>
                    <a:pt x="624" y="0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79"/>
                    <a:pt x="1345" y="748"/>
                    <a:pt x="1590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2" name="Google Shape;66212;p27"/>
            <p:cNvSpPr/>
            <p:nvPr/>
          </p:nvSpPr>
          <p:spPr>
            <a:xfrm>
              <a:off x="3276404" y="3070889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1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3" name="Google Shape;66213;p27"/>
            <p:cNvSpPr/>
            <p:nvPr/>
          </p:nvSpPr>
          <p:spPr>
            <a:xfrm>
              <a:off x="2096075" y="3068360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4" name="Google Shape;66214;p27"/>
            <p:cNvSpPr/>
            <p:nvPr/>
          </p:nvSpPr>
          <p:spPr>
            <a:xfrm>
              <a:off x="2980412" y="306540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5" name="Google Shape;66215;p27"/>
            <p:cNvSpPr/>
            <p:nvPr/>
          </p:nvSpPr>
          <p:spPr>
            <a:xfrm>
              <a:off x="5627033" y="3062971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1" y="15"/>
                  </a:moveTo>
                  <a:cubicBezTo>
                    <a:pt x="354" y="28"/>
                    <a:pt x="35" y="0"/>
                    <a:pt x="1" y="106"/>
                  </a:cubicBezTo>
                  <a:cubicBezTo>
                    <a:pt x="229" y="93"/>
                    <a:pt x="550" y="122"/>
                    <a:pt x="581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6" name="Google Shape;66216;p27"/>
            <p:cNvSpPr/>
            <p:nvPr/>
          </p:nvSpPr>
          <p:spPr>
            <a:xfrm>
              <a:off x="2894501" y="3060682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0"/>
                    <a:pt x="8" y="4"/>
                    <a:pt x="0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7" name="Google Shape;66217;p27"/>
            <p:cNvSpPr/>
            <p:nvPr/>
          </p:nvSpPr>
          <p:spPr>
            <a:xfrm>
              <a:off x="8881915" y="3049663"/>
              <a:ext cx="14634" cy="9605"/>
            </a:xfrm>
            <a:custGeom>
              <a:avLst/>
              <a:gdLst/>
              <a:ahLst/>
              <a:cxnLst/>
              <a:rect l="l" t="t" r="r" b="b"/>
              <a:pathLst>
                <a:path w="410" h="319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8"/>
                    <a:pt x="410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8" name="Google Shape;66218;p27"/>
            <p:cNvSpPr/>
            <p:nvPr/>
          </p:nvSpPr>
          <p:spPr>
            <a:xfrm>
              <a:off x="5506609" y="305442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9" name="Google Shape;66219;p27"/>
            <p:cNvSpPr/>
            <p:nvPr/>
          </p:nvSpPr>
          <p:spPr>
            <a:xfrm>
              <a:off x="2105676" y="3049723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28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0" name="Google Shape;66220;p27"/>
            <p:cNvSpPr/>
            <p:nvPr/>
          </p:nvSpPr>
          <p:spPr>
            <a:xfrm>
              <a:off x="8566149" y="3047043"/>
              <a:ext cx="34443" cy="8943"/>
            </a:xfrm>
            <a:custGeom>
              <a:avLst/>
              <a:gdLst/>
              <a:ahLst/>
              <a:cxnLst/>
              <a:rect l="l" t="t" r="r" b="b"/>
              <a:pathLst>
                <a:path w="965" h="297" extrusionOk="0">
                  <a:moveTo>
                    <a:pt x="193" y="272"/>
                  </a:moveTo>
                  <a:cubicBezTo>
                    <a:pt x="634" y="297"/>
                    <a:pt x="918" y="250"/>
                    <a:pt x="964" y="89"/>
                  </a:cubicBezTo>
                  <a:cubicBezTo>
                    <a:pt x="625" y="109"/>
                    <a:pt x="1" y="1"/>
                    <a:pt x="193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1" name="Google Shape;66221;p27"/>
            <p:cNvSpPr/>
            <p:nvPr/>
          </p:nvSpPr>
          <p:spPr>
            <a:xfrm>
              <a:off x="2658507" y="3044303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5"/>
                    <a:pt x="395" y="22"/>
                    <a:pt x="57" y="0"/>
                  </a:cubicBezTo>
                  <a:cubicBezTo>
                    <a:pt x="1" y="205"/>
                    <a:pt x="103" y="341"/>
                    <a:pt x="443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2" name="Google Shape;66222;p27"/>
            <p:cNvSpPr/>
            <p:nvPr/>
          </p:nvSpPr>
          <p:spPr>
            <a:xfrm>
              <a:off x="7000170" y="3049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5" y="142"/>
                    <a:pt x="392" y="73"/>
                    <a:pt x="293" y="24"/>
                  </a:cubicBezTo>
                  <a:cubicBezTo>
                    <a:pt x="238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3" name="Google Shape;66223;p27"/>
            <p:cNvSpPr/>
            <p:nvPr/>
          </p:nvSpPr>
          <p:spPr>
            <a:xfrm>
              <a:off x="2285206" y="30490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2"/>
                  </a:moveTo>
                  <a:cubicBezTo>
                    <a:pt x="242" y="0"/>
                    <a:pt x="0" y="68"/>
                    <a:pt x="101" y="114"/>
                  </a:cubicBezTo>
                  <a:cubicBezTo>
                    <a:pt x="155" y="140"/>
                    <a:pt x="393" y="71"/>
                    <a:pt x="294" y="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4" name="Google Shape;66224;p27"/>
            <p:cNvSpPr/>
            <p:nvPr/>
          </p:nvSpPr>
          <p:spPr>
            <a:xfrm>
              <a:off x="7367689" y="3038823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4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1"/>
                    <a:pt x="7" y="221"/>
                    <a:pt x="410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5" name="Google Shape;66225;p27"/>
            <p:cNvSpPr/>
            <p:nvPr/>
          </p:nvSpPr>
          <p:spPr>
            <a:xfrm>
              <a:off x="1953664" y="3029580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8"/>
                  </a:moveTo>
                  <a:cubicBezTo>
                    <a:pt x="1299" y="1"/>
                    <a:pt x="0" y="32"/>
                    <a:pt x="712" y="3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6" name="Google Shape;66226;p27"/>
            <p:cNvSpPr/>
            <p:nvPr/>
          </p:nvSpPr>
          <p:spPr>
            <a:xfrm>
              <a:off x="8894157" y="3021421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7" name="Google Shape;66227;p27"/>
            <p:cNvSpPr/>
            <p:nvPr/>
          </p:nvSpPr>
          <p:spPr>
            <a:xfrm>
              <a:off x="8018815" y="302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5"/>
                  </a:moveTo>
                  <a:cubicBezTo>
                    <a:pt x="157" y="140"/>
                    <a:pt x="394" y="71"/>
                    <a:pt x="294" y="24"/>
                  </a:cubicBezTo>
                  <a:cubicBezTo>
                    <a:pt x="242" y="0"/>
                    <a:pt x="1" y="67"/>
                    <a:pt x="102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8" name="Google Shape;66228;p27"/>
            <p:cNvSpPr/>
            <p:nvPr/>
          </p:nvSpPr>
          <p:spPr>
            <a:xfrm>
              <a:off x="5014490" y="302786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9" name="Google Shape;66229;p27"/>
            <p:cNvSpPr/>
            <p:nvPr/>
          </p:nvSpPr>
          <p:spPr>
            <a:xfrm>
              <a:off x="2873907" y="3027262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0" y="112"/>
                  </a:moveTo>
                  <a:cubicBezTo>
                    <a:pt x="2" y="203"/>
                    <a:pt x="338" y="227"/>
                    <a:pt x="387" y="112"/>
                  </a:cubicBezTo>
                  <a:cubicBezTo>
                    <a:pt x="344" y="1"/>
                    <a:pt x="171" y="56"/>
                    <a:pt x="0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0" name="Google Shape;66230;p27"/>
            <p:cNvSpPr/>
            <p:nvPr/>
          </p:nvSpPr>
          <p:spPr>
            <a:xfrm>
              <a:off x="6763890" y="3017477"/>
              <a:ext cx="26448" cy="15296"/>
            </a:xfrm>
            <a:custGeom>
              <a:avLst/>
              <a:gdLst/>
              <a:ahLst/>
              <a:cxnLst/>
              <a:rect l="l" t="t" r="r" b="b"/>
              <a:pathLst>
                <a:path w="741" h="508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7"/>
                    <a:pt x="740" y="4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1" name="Google Shape;66231;p27"/>
            <p:cNvSpPr/>
            <p:nvPr/>
          </p:nvSpPr>
          <p:spPr>
            <a:xfrm>
              <a:off x="2729284" y="3024763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3"/>
                    <a:pt x="37" y="0"/>
                    <a:pt x="1" y="104"/>
                  </a:cubicBezTo>
                  <a:cubicBezTo>
                    <a:pt x="1" y="154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2" name="Google Shape;66232;p27"/>
            <p:cNvSpPr/>
            <p:nvPr/>
          </p:nvSpPr>
          <p:spPr>
            <a:xfrm>
              <a:off x="4126619" y="302202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4"/>
                  </a:moveTo>
                  <a:cubicBezTo>
                    <a:pt x="193" y="55"/>
                    <a:pt x="37" y="0"/>
                    <a:pt x="2" y="104"/>
                  </a:cubicBezTo>
                  <a:cubicBezTo>
                    <a:pt x="0" y="154"/>
                    <a:pt x="154" y="208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3" name="Google Shape;66233;p27"/>
            <p:cNvSpPr/>
            <p:nvPr/>
          </p:nvSpPr>
          <p:spPr>
            <a:xfrm>
              <a:off x="2660506" y="3016904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1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7"/>
                    <a:pt x="531" y="24"/>
                    <a:pt x="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4" name="Google Shape;66234;p27"/>
            <p:cNvSpPr/>
            <p:nvPr/>
          </p:nvSpPr>
          <p:spPr>
            <a:xfrm>
              <a:off x="2546791" y="302169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5" name="Google Shape;66235;p27"/>
            <p:cNvSpPr/>
            <p:nvPr/>
          </p:nvSpPr>
          <p:spPr>
            <a:xfrm>
              <a:off x="1869003" y="301425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4"/>
                    <a:pt x="384" y="271"/>
                  </a:cubicBezTo>
                  <a:cubicBezTo>
                    <a:pt x="383" y="180"/>
                    <a:pt x="541" y="164"/>
                    <a:pt x="579" y="91"/>
                  </a:cubicBezTo>
                  <a:cubicBezTo>
                    <a:pt x="383" y="91"/>
                    <a:pt x="346" y="17"/>
                    <a:pt x="192" y="1"/>
                  </a:cubicBezTo>
                  <a:cubicBezTo>
                    <a:pt x="194" y="91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6" name="Google Shape;66236;p27"/>
            <p:cNvSpPr/>
            <p:nvPr/>
          </p:nvSpPr>
          <p:spPr>
            <a:xfrm>
              <a:off x="4449238" y="3011515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5"/>
                    <a:pt x="657" y="145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20"/>
                    <a:pt x="41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7" name="Google Shape;66237;p27"/>
            <p:cNvSpPr/>
            <p:nvPr/>
          </p:nvSpPr>
          <p:spPr>
            <a:xfrm>
              <a:off x="2708690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8" name="Google Shape;66238;p27"/>
            <p:cNvSpPr/>
            <p:nvPr/>
          </p:nvSpPr>
          <p:spPr>
            <a:xfrm>
              <a:off x="2550325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9" name="Google Shape;66239;p27"/>
            <p:cNvSpPr/>
            <p:nvPr/>
          </p:nvSpPr>
          <p:spPr>
            <a:xfrm>
              <a:off x="8662517" y="3011485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0" name="Google Shape;66240;p27"/>
            <p:cNvSpPr/>
            <p:nvPr/>
          </p:nvSpPr>
          <p:spPr>
            <a:xfrm>
              <a:off x="2832576" y="2995678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1" y="71"/>
                  </a:moveTo>
                  <a:lnTo>
                    <a:pt x="1" y="434"/>
                  </a:lnTo>
                  <a:cubicBezTo>
                    <a:pt x="745" y="506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1" name="Google Shape;66241;p27"/>
            <p:cNvSpPr/>
            <p:nvPr/>
          </p:nvSpPr>
          <p:spPr>
            <a:xfrm>
              <a:off x="2912847" y="2987428"/>
              <a:ext cx="37156" cy="15868"/>
            </a:xfrm>
            <a:custGeom>
              <a:avLst/>
              <a:gdLst/>
              <a:ahLst/>
              <a:cxnLst/>
              <a:rect l="l" t="t" r="r" b="b"/>
              <a:pathLst>
                <a:path w="1041" h="527" extrusionOk="0">
                  <a:moveTo>
                    <a:pt x="836" y="526"/>
                  </a:moveTo>
                  <a:cubicBezTo>
                    <a:pt x="1041" y="0"/>
                    <a:pt x="1" y="489"/>
                    <a:pt x="836" y="5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2" name="Google Shape;66242;p27"/>
            <p:cNvSpPr/>
            <p:nvPr/>
          </p:nvSpPr>
          <p:spPr>
            <a:xfrm>
              <a:off x="7871051" y="2985080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3"/>
                  </a:moveTo>
                  <a:cubicBezTo>
                    <a:pt x="251" y="539"/>
                    <a:pt x="709" y="539"/>
                    <a:pt x="962" y="423"/>
                  </a:cubicBezTo>
                  <a:cubicBezTo>
                    <a:pt x="960" y="0"/>
                    <a:pt x="3" y="0"/>
                    <a:pt x="0" y="4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3" name="Google Shape;66243;p27"/>
            <p:cNvSpPr/>
            <p:nvPr/>
          </p:nvSpPr>
          <p:spPr>
            <a:xfrm>
              <a:off x="7733351" y="299778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5" y="2"/>
                    <a:pt x="1" y="91"/>
                  </a:cubicBezTo>
                  <a:cubicBezTo>
                    <a:pt x="148" y="73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4" name="Google Shape;66244;p27"/>
            <p:cNvSpPr/>
            <p:nvPr/>
          </p:nvSpPr>
          <p:spPr>
            <a:xfrm>
              <a:off x="8455183" y="2992336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4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5" name="Google Shape;66245;p27"/>
            <p:cNvSpPr/>
            <p:nvPr/>
          </p:nvSpPr>
          <p:spPr>
            <a:xfrm>
              <a:off x="8538666" y="2985622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6" name="Google Shape;66246;p27"/>
            <p:cNvSpPr/>
            <p:nvPr/>
          </p:nvSpPr>
          <p:spPr>
            <a:xfrm>
              <a:off x="3723873" y="2986134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1"/>
                    <a:pt x="389" y="72"/>
                    <a:pt x="289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7" name="Google Shape;66247;p27"/>
            <p:cNvSpPr/>
            <p:nvPr/>
          </p:nvSpPr>
          <p:spPr>
            <a:xfrm>
              <a:off x="7857202" y="297869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8" name="Google Shape;66248;p27"/>
            <p:cNvSpPr/>
            <p:nvPr/>
          </p:nvSpPr>
          <p:spPr>
            <a:xfrm>
              <a:off x="8007786" y="2975957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1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9" name="Google Shape;66249;p27"/>
            <p:cNvSpPr/>
            <p:nvPr/>
          </p:nvSpPr>
          <p:spPr>
            <a:xfrm>
              <a:off x="7705797" y="2970447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4" y="92"/>
                    <a:pt x="350" y="17"/>
                    <a:pt x="193" y="0"/>
                  </a:cubicBezTo>
                  <a:cubicBezTo>
                    <a:pt x="195" y="92"/>
                    <a:pt x="37" y="110"/>
                    <a:pt x="0" y="181"/>
                  </a:cubicBezTo>
                  <a:cubicBezTo>
                    <a:pt x="195" y="181"/>
                    <a:pt x="229" y="255"/>
                    <a:pt x="388" y="273"/>
                  </a:cubicBezTo>
                  <a:cubicBezTo>
                    <a:pt x="383" y="181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0" name="Google Shape;66250;p27"/>
            <p:cNvSpPr/>
            <p:nvPr/>
          </p:nvSpPr>
          <p:spPr>
            <a:xfrm>
              <a:off x="7571525" y="297517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4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2"/>
                    <a:pt x="392" y="73"/>
                    <a:pt x="290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1" name="Google Shape;66251;p27"/>
            <p:cNvSpPr/>
            <p:nvPr/>
          </p:nvSpPr>
          <p:spPr>
            <a:xfrm>
              <a:off x="6703856" y="2963763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90" y="403"/>
                  </a:moveTo>
                  <a:cubicBezTo>
                    <a:pt x="703" y="403"/>
                    <a:pt x="678" y="320"/>
                    <a:pt x="690" y="314"/>
                  </a:cubicBezTo>
                  <a:cubicBezTo>
                    <a:pt x="710" y="302"/>
                    <a:pt x="872" y="126"/>
                    <a:pt x="882" y="131"/>
                  </a:cubicBezTo>
                  <a:cubicBezTo>
                    <a:pt x="672" y="1"/>
                    <a:pt x="1" y="463"/>
                    <a:pt x="690" y="4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2" name="Google Shape;66252;p27"/>
            <p:cNvSpPr/>
            <p:nvPr/>
          </p:nvSpPr>
          <p:spPr>
            <a:xfrm>
              <a:off x="7516773" y="2961956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1"/>
                    <a:pt x="633" y="85"/>
                    <a:pt x="669" y="11"/>
                  </a:cubicBezTo>
                  <a:cubicBezTo>
                    <a:pt x="366" y="21"/>
                    <a:pt x="0" y="0"/>
                    <a:pt x="9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3" name="Google Shape;66253;p27"/>
            <p:cNvSpPr/>
            <p:nvPr/>
          </p:nvSpPr>
          <p:spPr>
            <a:xfrm>
              <a:off x="2639840" y="296186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5"/>
                    <a:pt x="160" y="207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4" name="Google Shape;66254;p27"/>
            <p:cNvSpPr/>
            <p:nvPr/>
          </p:nvSpPr>
          <p:spPr>
            <a:xfrm>
              <a:off x="8724478" y="2939646"/>
              <a:ext cx="56251" cy="27972"/>
            </a:xfrm>
            <a:custGeom>
              <a:avLst/>
              <a:gdLst/>
              <a:ahLst/>
              <a:cxnLst/>
              <a:rect l="l" t="t" r="r" b="b"/>
              <a:pathLst>
                <a:path w="1576" h="929" extrusionOk="0">
                  <a:moveTo>
                    <a:pt x="1350" y="25"/>
                  </a:moveTo>
                  <a:cubicBezTo>
                    <a:pt x="337" y="0"/>
                    <a:pt x="143" y="364"/>
                    <a:pt x="0" y="751"/>
                  </a:cubicBezTo>
                  <a:cubicBezTo>
                    <a:pt x="819" y="928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5" name="Google Shape;66255;p27"/>
            <p:cNvSpPr/>
            <p:nvPr/>
          </p:nvSpPr>
          <p:spPr>
            <a:xfrm>
              <a:off x="7864126" y="296222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5"/>
                    <a:pt x="1" y="92"/>
                  </a:cubicBezTo>
                  <a:cubicBezTo>
                    <a:pt x="150" y="72"/>
                    <a:pt x="379" y="89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6" name="Google Shape;66256;p27"/>
            <p:cNvSpPr/>
            <p:nvPr/>
          </p:nvSpPr>
          <p:spPr>
            <a:xfrm>
              <a:off x="2749985" y="2940369"/>
              <a:ext cx="51183" cy="19180"/>
            </a:xfrm>
            <a:custGeom>
              <a:avLst/>
              <a:gdLst/>
              <a:ahLst/>
              <a:cxnLst/>
              <a:rect l="l" t="t" r="r" b="b"/>
              <a:pathLst>
                <a:path w="1434" h="637" extrusionOk="0">
                  <a:moveTo>
                    <a:pt x="965" y="637"/>
                  </a:moveTo>
                  <a:cubicBezTo>
                    <a:pt x="1433" y="405"/>
                    <a:pt x="885" y="141"/>
                    <a:pt x="578" y="1"/>
                  </a:cubicBezTo>
                  <a:cubicBezTo>
                    <a:pt x="546" y="107"/>
                    <a:pt x="274" y="100"/>
                    <a:pt x="0" y="92"/>
                  </a:cubicBezTo>
                  <a:cubicBezTo>
                    <a:pt x="106" y="375"/>
                    <a:pt x="461" y="543"/>
                    <a:pt x="965" y="6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7" name="Google Shape;66257;p27"/>
            <p:cNvSpPr/>
            <p:nvPr/>
          </p:nvSpPr>
          <p:spPr>
            <a:xfrm>
              <a:off x="1998886" y="2951298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4"/>
                  </a:moveTo>
                  <a:cubicBezTo>
                    <a:pt x="420" y="159"/>
                    <a:pt x="656" y="148"/>
                    <a:pt x="603" y="1"/>
                  </a:cubicBezTo>
                  <a:lnTo>
                    <a:pt x="218" y="1"/>
                  </a:lnTo>
                  <a:cubicBezTo>
                    <a:pt x="1" y="131"/>
                    <a:pt x="9" y="224"/>
                    <a:pt x="411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8" name="Google Shape;66258;p27"/>
            <p:cNvSpPr/>
            <p:nvPr/>
          </p:nvSpPr>
          <p:spPr>
            <a:xfrm>
              <a:off x="5533984" y="2945096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5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9" name="Google Shape;66259;p27"/>
            <p:cNvSpPr/>
            <p:nvPr/>
          </p:nvSpPr>
          <p:spPr>
            <a:xfrm>
              <a:off x="1603849" y="294509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5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0" name="Google Shape;66260;p27"/>
            <p:cNvSpPr/>
            <p:nvPr/>
          </p:nvSpPr>
          <p:spPr>
            <a:xfrm>
              <a:off x="7770971" y="293690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6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1" name="Google Shape;66261;p27"/>
            <p:cNvSpPr/>
            <p:nvPr/>
          </p:nvSpPr>
          <p:spPr>
            <a:xfrm>
              <a:off x="4234266" y="292847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50" y="306"/>
                  </a:moveTo>
                  <a:cubicBezTo>
                    <a:pt x="1113" y="0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2" name="Google Shape;66262;p27"/>
            <p:cNvSpPr/>
            <p:nvPr/>
          </p:nvSpPr>
          <p:spPr>
            <a:xfrm>
              <a:off x="943728" y="2925435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6"/>
                    <a:pt x="853" y="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3" name="Google Shape;66263;p27"/>
            <p:cNvSpPr/>
            <p:nvPr/>
          </p:nvSpPr>
          <p:spPr>
            <a:xfrm>
              <a:off x="870952" y="292399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4" name="Google Shape;66264;p27"/>
            <p:cNvSpPr/>
            <p:nvPr/>
          </p:nvSpPr>
          <p:spPr>
            <a:xfrm>
              <a:off x="8366560" y="2915770"/>
              <a:ext cx="22593" cy="11713"/>
            </a:xfrm>
            <a:custGeom>
              <a:avLst/>
              <a:gdLst/>
              <a:ahLst/>
              <a:cxnLst/>
              <a:rect l="l" t="t" r="r" b="b"/>
              <a:pathLst>
                <a:path w="633" h="389" extrusionOk="0">
                  <a:moveTo>
                    <a:pt x="193" y="1"/>
                  </a:moveTo>
                  <a:cubicBezTo>
                    <a:pt x="203" y="125"/>
                    <a:pt x="104" y="199"/>
                    <a:pt x="1" y="272"/>
                  </a:cubicBezTo>
                  <a:cubicBezTo>
                    <a:pt x="249" y="277"/>
                    <a:pt x="270" y="388"/>
                    <a:pt x="578" y="364"/>
                  </a:cubicBezTo>
                  <a:cubicBezTo>
                    <a:pt x="632" y="159"/>
                    <a:pt x="532" y="23"/>
                    <a:pt x="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5" name="Google Shape;66265;p27"/>
            <p:cNvSpPr/>
            <p:nvPr/>
          </p:nvSpPr>
          <p:spPr>
            <a:xfrm>
              <a:off x="7185731" y="2915770"/>
              <a:ext cx="31374" cy="13489"/>
            </a:xfrm>
            <a:custGeom>
              <a:avLst/>
              <a:gdLst/>
              <a:ahLst/>
              <a:cxnLst/>
              <a:rect l="l" t="t" r="r" b="b"/>
              <a:pathLst>
                <a:path w="879" h="448" extrusionOk="0">
                  <a:moveTo>
                    <a:pt x="878" y="181"/>
                  </a:moveTo>
                  <a:cubicBezTo>
                    <a:pt x="624" y="181"/>
                    <a:pt x="706" y="23"/>
                    <a:pt x="493" y="1"/>
                  </a:cubicBezTo>
                  <a:cubicBezTo>
                    <a:pt x="477" y="143"/>
                    <a:pt x="1" y="71"/>
                    <a:pt x="107" y="272"/>
                  </a:cubicBezTo>
                  <a:cubicBezTo>
                    <a:pt x="594" y="284"/>
                    <a:pt x="712" y="447"/>
                    <a:pt x="878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6" name="Google Shape;66266;p27"/>
            <p:cNvSpPr/>
            <p:nvPr/>
          </p:nvSpPr>
          <p:spPr>
            <a:xfrm>
              <a:off x="3747965" y="2920888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3"/>
                    <a:pt x="160" y="207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7" name="Google Shape;66267;p27"/>
            <p:cNvSpPr/>
            <p:nvPr/>
          </p:nvSpPr>
          <p:spPr>
            <a:xfrm>
              <a:off x="3331191" y="2909086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2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3"/>
                    <a:pt x="676" y="321"/>
                    <a:pt x="687" y="3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8" name="Google Shape;66268;p27"/>
            <p:cNvSpPr/>
            <p:nvPr/>
          </p:nvSpPr>
          <p:spPr>
            <a:xfrm>
              <a:off x="4828642" y="291032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9" name="Google Shape;66269;p27"/>
            <p:cNvSpPr/>
            <p:nvPr/>
          </p:nvSpPr>
          <p:spPr>
            <a:xfrm>
              <a:off x="3892552" y="290721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3"/>
                  </a:moveTo>
                  <a:cubicBezTo>
                    <a:pt x="192" y="52"/>
                    <a:pt x="38" y="0"/>
                    <a:pt x="0" y="103"/>
                  </a:cubicBezTo>
                  <a:cubicBezTo>
                    <a:pt x="0" y="154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0" name="Google Shape;66270;p27"/>
            <p:cNvSpPr/>
            <p:nvPr/>
          </p:nvSpPr>
          <p:spPr>
            <a:xfrm>
              <a:off x="2385179" y="29103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6" y="2"/>
                    <a:pt x="0" y="90"/>
                  </a:cubicBezTo>
                  <a:cubicBezTo>
                    <a:pt x="149" y="71"/>
                    <a:pt x="379" y="88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1" name="Google Shape;66271;p27"/>
            <p:cNvSpPr/>
            <p:nvPr/>
          </p:nvSpPr>
          <p:spPr>
            <a:xfrm>
              <a:off x="5465171" y="290682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69"/>
                    <a:pt x="101" y="116"/>
                  </a:cubicBezTo>
                  <a:cubicBezTo>
                    <a:pt x="156" y="141"/>
                    <a:pt x="395" y="73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2" name="Google Shape;66272;p27"/>
            <p:cNvSpPr/>
            <p:nvPr/>
          </p:nvSpPr>
          <p:spPr>
            <a:xfrm>
              <a:off x="6687081" y="290484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6" y="22"/>
                    <a:pt x="6" y="2"/>
                    <a:pt x="1" y="92"/>
                  </a:cubicBezTo>
                  <a:cubicBezTo>
                    <a:pt x="151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3" name="Google Shape;66273;p27"/>
            <p:cNvSpPr/>
            <p:nvPr/>
          </p:nvSpPr>
          <p:spPr>
            <a:xfrm>
              <a:off x="2488400" y="2904419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5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2"/>
                    <a:pt x="547" y="121"/>
                    <a:pt x="579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4" name="Google Shape;66274;p27"/>
            <p:cNvSpPr/>
            <p:nvPr/>
          </p:nvSpPr>
          <p:spPr>
            <a:xfrm>
              <a:off x="2402311" y="29041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1" y="70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5" name="Google Shape;66275;p27"/>
            <p:cNvSpPr/>
            <p:nvPr/>
          </p:nvSpPr>
          <p:spPr>
            <a:xfrm>
              <a:off x="1400762" y="2901739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7" y="53"/>
                    <a:pt x="40" y="1"/>
                    <a:pt x="5" y="104"/>
                  </a:cubicBezTo>
                  <a:cubicBezTo>
                    <a:pt x="1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6" name="Google Shape;66276;p27"/>
            <p:cNvSpPr/>
            <p:nvPr/>
          </p:nvSpPr>
          <p:spPr>
            <a:xfrm>
              <a:off x="5475664" y="2896621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7" y="274"/>
                  </a:moveTo>
                  <a:cubicBezTo>
                    <a:pt x="358" y="167"/>
                    <a:pt x="420" y="17"/>
                    <a:pt x="195" y="1"/>
                  </a:cubicBezTo>
                  <a:cubicBezTo>
                    <a:pt x="182" y="57"/>
                    <a:pt x="165" y="109"/>
                    <a:pt x="1" y="92"/>
                  </a:cubicBezTo>
                  <a:cubicBezTo>
                    <a:pt x="23" y="203"/>
                    <a:pt x="61" y="306"/>
                    <a:pt x="387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7" name="Google Shape;66277;p27"/>
            <p:cNvSpPr/>
            <p:nvPr/>
          </p:nvSpPr>
          <p:spPr>
            <a:xfrm>
              <a:off x="5273612" y="2892887"/>
              <a:ext cx="39761" cy="15898"/>
            </a:xfrm>
            <a:custGeom>
              <a:avLst/>
              <a:gdLst/>
              <a:ahLst/>
              <a:cxnLst/>
              <a:rect l="l" t="t" r="r" b="b"/>
              <a:pathLst>
                <a:path w="1114" h="528" extrusionOk="0">
                  <a:moveTo>
                    <a:pt x="648" y="306"/>
                  </a:moveTo>
                  <a:cubicBezTo>
                    <a:pt x="1114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8" name="Google Shape;66278;p27"/>
            <p:cNvSpPr/>
            <p:nvPr/>
          </p:nvSpPr>
          <p:spPr>
            <a:xfrm>
              <a:off x="7743274" y="2888371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8"/>
                    <a:pt x="1" y="449"/>
                    <a:pt x="494" y="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9" name="Google Shape;66279;p27"/>
            <p:cNvSpPr/>
            <p:nvPr/>
          </p:nvSpPr>
          <p:spPr>
            <a:xfrm>
              <a:off x="6817891" y="28966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3"/>
                    <a:pt x="382" y="90"/>
                    <a:pt x="385" y="1"/>
                  </a:cubicBezTo>
                  <a:cubicBezTo>
                    <a:pt x="236" y="21"/>
                    <a:pt x="8" y="4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0" name="Google Shape;66280;p27"/>
            <p:cNvSpPr/>
            <p:nvPr/>
          </p:nvSpPr>
          <p:spPr>
            <a:xfrm>
              <a:off x="5802922" y="2893490"/>
              <a:ext cx="23843" cy="5932"/>
            </a:xfrm>
            <a:custGeom>
              <a:avLst/>
              <a:gdLst/>
              <a:ahLst/>
              <a:cxnLst/>
              <a:rect l="l" t="t" r="r" b="b"/>
              <a:pathLst>
                <a:path w="668" h="197" extrusionOk="0">
                  <a:moveTo>
                    <a:pt x="88" y="196"/>
                  </a:moveTo>
                  <a:lnTo>
                    <a:pt x="473" y="196"/>
                  </a:lnTo>
                  <a:cubicBezTo>
                    <a:pt x="473" y="105"/>
                    <a:pt x="631" y="88"/>
                    <a:pt x="667" y="16"/>
                  </a:cubicBezTo>
                  <a:cubicBezTo>
                    <a:pt x="363" y="23"/>
                    <a:pt x="0" y="1"/>
                    <a:pt x="88" y="1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1" name="Google Shape;66281;p27"/>
            <p:cNvSpPr/>
            <p:nvPr/>
          </p:nvSpPr>
          <p:spPr>
            <a:xfrm>
              <a:off x="8204983" y="2890810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6" y="103"/>
                    <a:pt x="634" y="87"/>
                    <a:pt x="672" y="11"/>
                  </a:cubicBezTo>
                  <a:cubicBezTo>
                    <a:pt x="366" y="20"/>
                    <a:pt x="1" y="1"/>
                    <a:pt x="91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2" name="Google Shape;66282;p27"/>
            <p:cNvSpPr/>
            <p:nvPr/>
          </p:nvSpPr>
          <p:spPr>
            <a:xfrm>
              <a:off x="8251062" y="2878556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4" y="510"/>
                  </a:moveTo>
                  <a:cubicBezTo>
                    <a:pt x="404" y="388"/>
                    <a:pt x="616" y="337"/>
                    <a:pt x="536" y="147"/>
                  </a:cubicBezTo>
                  <a:cubicBezTo>
                    <a:pt x="1" y="1"/>
                    <a:pt x="6" y="540"/>
                    <a:pt x="344" y="5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3" name="Google Shape;66283;p27"/>
            <p:cNvSpPr/>
            <p:nvPr/>
          </p:nvSpPr>
          <p:spPr>
            <a:xfrm>
              <a:off x="8160119" y="288846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4" name="Google Shape;66284;p27"/>
            <p:cNvSpPr/>
            <p:nvPr/>
          </p:nvSpPr>
          <p:spPr>
            <a:xfrm>
              <a:off x="8562580" y="28877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5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1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5" name="Google Shape;66285;p27"/>
            <p:cNvSpPr/>
            <p:nvPr/>
          </p:nvSpPr>
          <p:spPr>
            <a:xfrm>
              <a:off x="6329234" y="2882801"/>
              <a:ext cx="23807" cy="6082"/>
            </a:xfrm>
            <a:custGeom>
              <a:avLst/>
              <a:gdLst/>
              <a:ahLst/>
              <a:cxnLst/>
              <a:rect l="l" t="t" r="r" b="b"/>
              <a:pathLst>
                <a:path w="667" h="202" extrusionOk="0">
                  <a:moveTo>
                    <a:pt x="576" y="7"/>
                  </a:moveTo>
                  <a:cubicBezTo>
                    <a:pt x="246" y="1"/>
                    <a:pt x="84" y="78"/>
                    <a:pt x="1" y="188"/>
                  </a:cubicBezTo>
                  <a:cubicBezTo>
                    <a:pt x="302" y="179"/>
                    <a:pt x="666" y="202"/>
                    <a:pt x="576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6" name="Google Shape;66286;p27"/>
            <p:cNvSpPr/>
            <p:nvPr/>
          </p:nvSpPr>
          <p:spPr>
            <a:xfrm>
              <a:off x="5699238" y="2884939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0"/>
                    <a:pt x="1" y="69"/>
                    <a:pt x="101" y="117"/>
                  </a:cubicBezTo>
                  <a:cubicBezTo>
                    <a:pt x="154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7" name="Google Shape;66287;p27"/>
            <p:cNvSpPr/>
            <p:nvPr/>
          </p:nvSpPr>
          <p:spPr>
            <a:xfrm>
              <a:off x="3765061" y="2884939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6" y="26"/>
                  </a:moveTo>
                  <a:cubicBezTo>
                    <a:pt x="242" y="0"/>
                    <a:pt x="1" y="69"/>
                    <a:pt x="100" y="117"/>
                  </a:cubicBezTo>
                  <a:cubicBezTo>
                    <a:pt x="154" y="144"/>
                    <a:pt x="395" y="73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8" name="Google Shape;66288;p27"/>
            <p:cNvSpPr/>
            <p:nvPr/>
          </p:nvSpPr>
          <p:spPr>
            <a:xfrm>
              <a:off x="8043050" y="2879700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9" name="Google Shape;66289;p27"/>
            <p:cNvSpPr/>
            <p:nvPr/>
          </p:nvSpPr>
          <p:spPr>
            <a:xfrm>
              <a:off x="6818891" y="2872805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29" y="429"/>
                  </a:moveTo>
                  <a:cubicBezTo>
                    <a:pt x="1828" y="1"/>
                    <a:pt x="1" y="308"/>
                    <a:pt x="1129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0" name="Google Shape;66290;p27"/>
            <p:cNvSpPr/>
            <p:nvPr/>
          </p:nvSpPr>
          <p:spPr>
            <a:xfrm>
              <a:off x="8101477" y="28767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1" name="Google Shape;66291;p27"/>
            <p:cNvSpPr/>
            <p:nvPr/>
          </p:nvSpPr>
          <p:spPr>
            <a:xfrm>
              <a:off x="5131452" y="287202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2" name="Google Shape;66292;p27"/>
            <p:cNvSpPr/>
            <p:nvPr/>
          </p:nvSpPr>
          <p:spPr>
            <a:xfrm>
              <a:off x="48255" y="287400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3" name="Google Shape;66293;p27"/>
            <p:cNvSpPr/>
            <p:nvPr/>
          </p:nvSpPr>
          <p:spPr>
            <a:xfrm>
              <a:off x="1144388" y="2861153"/>
              <a:ext cx="24378" cy="11351"/>
            </a:xfrm>
            <a:custGeom>
              <a:avLst/>
              <a:gdLst/>
              <a:ahLst/>
              <a:cxnLst/>
              <a:rect l="l" t="t" r="r" b="b"/>
              <a:pathLst>
                <a:path w="683" h="377" extrusionOk="0">
                  <a:moveTo>
                    <a:pt x="630" y="362"/>
                  </a:moveTo>
                  <a:cubicBezTo>
                    <a:pt x="682" y="154"/>
                    <a:pt x="584" y="21"/>
                    <a:pt x="245" y="0"/>
                  </a:cubicBezTo>
                  <a:cubicBezTo>
                    <a:pt x="1" y="106"/>
                    <a:pt x="89" y="376"/>
                    <a:pt x="630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4" name="Google Shape;66294;p27"/>
            <p:cNvSpPr/>
            <p:nvPr/>
          </p:nvSpPr>
          <p:spPr>
            <a:xfrm>
              <a:off x="5379332" y="2852000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5" name="Google Shape;66295;p27"/>
            <p:cNvSpPr/>
            <p:nvPr/>
          </p:nvSpPr>
          <p:spPr>
            <a:xfrm>
              <a:off x="4000270" y="2857420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4"/>
                  </a:moveTo>
                  <a:cubicBezTo>
                    <a:pt x="1114" y="0"/>
                    <a:pt x="0" y="524"/>
                    <a:pt x="646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6" name="Google Shape;66296;p27"/>
            <p:cNvSpPr/>
            <p:nvPr/>
          </p:nvSpPr>
          <p:spPr>
            <a:xfrm>
              <a:off x="852892" y="2852903"/>
              <a:ext cx="43973" cy="18999"/>
            </a:xfrm>
            <a:custGeom>
              <a:avLst/>
              <a:gdLst/>
              <a:ahLst/>
              <a:cxnLst/>
              <a:rect l="l" t="t" r="r" b="b"/>
              <a:pathLst>
                <a:path w="1232" h="631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7" name="Google Shape;66297;p27"/>
            <p:cNvSpPr/>
            <p:nvPr/>
          </p:nvSpPr>
          <p:spPr>
            <a:xfrm>
              <a:off x="3104298" y="286311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8" name="Google Shape;66298;p27"/>
            <p:cNvSpPr/>
            <p:nvPr/>
          </p:nvSpPr>
          <p:spPr>
            <a:xfrm>
              <a:off x="709018" y="286311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4"/>
                  </a:moveTo>
                  <a:cubicBezTo>
                    <a:pt x="239" y="1"/>
                    <a:pt x="0" y="68"/>
                    <a:pt x="99" y="115"/>
                  </a:cubicBezTo>
                  <a:cubicBezTo>
                    <a:pt x="152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9" name="Google Shape;66299;p27"/>
            <p:cNvSpPr/>
            <p:nvPr/>
          </p:nvSpPr>
          <p:spPr>
            <a:xfrm>
              <a:off x="3971574" y="2857660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0" name="Google Shape;66300;p27"/>
            <p:cNvSpPr/>
            <p:nvPr/>
          </p:nvSpPr>
          <p:spPr>
            <a:xfrm>
              <a:off x="309769" y="28576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1" name="Google Shape;66301;p27"/>
            <p:cNvSpPr/>
            <p:nvPr/>
          </p:nvSpPr>
          <p:spPr>
            <a:xfrm>
              <a:off x="6029637" y="285489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3" y="140"/>
                    <a:pt x="394" y="73"/>
                    <a:pt x="294" y="26"/>
                  </a:cubicBezTo>
                  <a:cubicBezTo>
                    <a:pt x="242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2" name="Google Shape;66302;p27"/>
            <p:cNvSpPr/>
            <p:nvPr/>
          </p:nvSpPr>
          <p:spPr>
            <a:xfrm>
              <a:off x="3361386" y="2846641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4" y="118"/>
                  </a:moveTo>
                  <a:cubicBezTo>
                    <a:pt x="63" y="225"/>
                    <a:pt x="0" y="375"/>
                    <a:pt x="226" y="391"/>
                  </a:cubicBezTo>
                  <a:cubicBezTo>
                    <a:pt x="245" y="157"/>
                    <a:pt x="979" y="262"/>
                    <a:pt x="999" y="28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3" name="Google Shape;66303;p27"/>
            <p:cNvSpPr/>
            <p:nvPr/>
          </p:nvSpPr>
          <p:spPr>
            <a:xfrm>
              <a:off x="635672" y="2847484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6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4" name="Google Shape;66304;p27"/>
            <p:cNvSpPr/>
            <p:nvPr/>
          </p:nvSpPr>
          <p:spPr>
            <a:xfrm>
              <a:off x="2199331" y="2846460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4"/>
                  </a:cubicBezTo>
                  <a:cubicBezTo>
                    <a:pt x="194" y="214"/>
                    <a:pt x="228" y="287"/>
                    <a:pt x="38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5" name="Google Shape;66305;p27"/>
            <p:cNvSpPr/>
            <p:nvPr/>
          </p:nvSpPr>
          <p:spPr>
            <a:xfrm>
              <a:off x="1490384" y="2852903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2"/>
                    <a:pt x="380" y="89"/>
                    <a:pt x="386" y="0"/>
                  </a:cubicBezTo>
                  <a:cubicBezTo>
                    <a:pt x="236" y="21"/>
                    <a:pt x="7" y="3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6" name="Google Shape;66306;p27"/>
            <p:cNvSpPr/>
            <p:nvPr/>
          </p:nvSpPr>
          <p:spPr>
            <a:xfrm>
              <a:off x="257267" y="2845828"/>
              <a:ext cx="8995" cy="11472"/>
            </a:xfrm>
            <a:custGeom>
              <a:avLst/>
              <a:gdLst/>
              <a:ahLst/>
              <a:cxnLst/>
              <a:rect l="l" t="t" r="r" b="b"/>
              <a:pathLst>
                <a:path w="252" h="381" extrusionOk="0">
                  <a:moveTo>
                    <a:pt x="29" y="145"/>
                  </a:moveTo>
                  <a:cubicBezTo>
                    <a:pt x="1" y="239"/>
                    <a:pt x="180" y="380"/>
                    <a:pt x="221" y="235"/>
                  </a:cubicBezTo>
                  <a:cubicBezTo>
                    <a:pt x="251" y="140"/>
                    <a:pt x="71" y="0"/>
                    <a:pt x="29" y="1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7" name="Google Shape;66307;p27"/>
            <p:cNvSpPr/>
            <p:nvPr/>
          </p:nvSpPr>
          <p:spPr>
            <a:xfrm>
              <a:off x="3248921" y="2849381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88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3" y="143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8" name="Google Shape;66308;p27"/>
            <p:cNvSpPr/>
            <p:nvPr/>
          </p:nvSpPr>
          <p:spPr>
            <a:xfrm>
              <a:off x="7537118" y="284667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0" y="142"/>
                    <a:pt x="391" y="73"/>
                    <a:pt x="292" y="26"/>
                  </a:cubicBezTo>
                  <a:cubicBezTo>
                    <a:pt x="238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9" name="Google Shape;66309;p27"/>
            <p:cNvSpPr/>
            <p:nvPr/>
          </p:nvSpPr>
          <p:spPr>
            <a:xfrm>
              <a:off x="5359273" y="2841131"/>
              <a:ext cx="31481" cy="9635"/>
            </a:xfrm>
            <a:custGeom>
              <a:avLst/>
              <a:gdLst/>
              <a:ahLst/>
              <a:cxnLst/>
              <a:rect l="l" t="t" r="r" b="b"/>
              <a:pathLst>
                <a:path w="882" h="320" extrusionOk="0">
                  <a:moveTo>
                    <a:pt x="755" y="211"/>
                  </a:moveTo>
                  <a:cubicBezTo>
                    <a:pt x="882" y="1"/>
                    <a:pt x="1" y="14"/>
                    <a:pt x="174" y="211"/>
                  </a:cubicBezTo>
                  <a:cubicBezTo>
                    <a:pt x="240" y="283"/>
                    <a:pt x="689" y="319"/>
                    <a:pt x="755" y="2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0" name="Google Shape;66310;p27"/>
            <p:cNvSpPr/>
            <p:nvPr/>
          </p:nvSpPr>
          <p:spPr>
            <a:xfrm>
              <a:off x="5288603" y="2833664"/>
              <a:ext cx="24307" cy="16560"/>
            </a:xfrm>
            <a:custGeom>
              <a:avLst/>
              <a:gdLst/>
              <a:ahLst/>
              <a:cxnLst/>
              <a:rect l="l" t="t" r="r" b="b"/>
              <a:pathLst>
                <a:path w="681" h="550" extrusionOk="0">
                  <a:moveTo>
                    <a:pt x="420" y="549"/>
                  </a:moveTo>
                  <a:cubicBezTo>
                    <a:pt x="335" y="378"/>
                    <a:pt x="681" y="1"/>
                    <a:pt x="35" y="94"/>
                  </a:cubicBezTo>
                  <a:cubicBezTo>
                    <a:pt x="5" y="319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1" name="Google Shape;66311;p27"/>
            <p:cNvSpPr/>
            <p:nvPr/>
          </p:nvSpPr>
          <p:spPr>
            <a:xfrm>
              <a:off x="7674674" y="28411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2" name="Google Shape;66312;p27"/>
            <p:cNvSpPr/>
            <p:nvPr/>
          </p:nvSpPr>
          <p:spPr>
            <a:xfrm>
              <a:off x="8700243" y="283571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3" y="143"/>
                    <a:pt x="396" y="73"/>
                    <a:pt x="293" y="26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3" name="Google Shape;66313;p27"/>
            <p:cNvSpPr/>
            <p:nvPr/>
          </p:nvSpPr>
          <p:spPr>
            <a:xfrm>
              <a:off x="7110279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0" y="71"/>
                    <a:pt x="101" y="117"/>
                  </a:cubicBezTo>
                  <a:cubicBezTo>
                    <a:pt x="152" y="143"/>
                    <a:pt x="393" y="75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4" name="Google Shape;66314;p27"/>
            <p:cNvSpPr/>
            <p:nvPr/>
          </p:nvSpPr>
          <p:spPr>
            <a:xfrm>
              <a:off x="1548776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9" y="0"/>
                    <a:pt x="1" y="71"/>
                    <a:pt x="99" y="117"/>
                  </a:cubicBezTo>
                  <a:cubicBezTo>
                    <a:pt x="154" y="143"/>
                    <a:pt x="394" y="75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5" name="Google Shape;66315;p27"/>
            <p:cNvSpPr/>
            <p:nvPr/>
          </p:nvSpPr>
          <p:spPr>
            <a:xfrm>
              <a:off x="4429358" y="2824782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6" name="Google Shape;66316;p27"/>
            <p:cNvSpPr/>
            <p:nvPr/>
          </p:nvSpPr>
          <p:spPr>
            <a:xfrm>
              <a:off x="3982032" y="282794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1"/>
                    <a:pt x="40" y="0"/>
                    <a:pt x="2" y="102"/>
                  </a:cubicBezTo>
                  <a:cubicBezTo>
                    <a:pt x="1" y="153"/>
                    <a:pt x="155" y="207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7" name="Google Shape;66317;p27"/>
            <p:cNvSpPr/>
            <p:nvPr/>
          </p:nvSpPr>
          <p:spPr>
            <a:xfrm>
              <a:off x="1596924" y="2830201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8" name="Google Shape;66318;p27"/>
            <p:cNvSpPr/>
            <p:nvPr/>
          </p:nvSpPr>
          <p:spPr>
            <a:xfrm>
              <a:off x="526740" y="2822042"/>
              <a:ext cx="29732" cy="11924"/>
            </a:xfrm>
            <a:custGeom>
              <a:avLst/>
              <a:gdLst/>
              <a:ahLst/>
              <a:cxnLst/>
              <a:rect l="l" t="t" r="r" b="b"/>
              <a:pathLst>
                <a:path w="833" h="396" extrusionOk="0">
                  <a:moveTo>
                    <a:pt x="1" y="389"/>
                  </a:moveTo>
                  <a:cubicBezTo>
                    <a:pt x="338" y="396"/>
                    <a:pt x="601" y="369"/>
                    <a:pt x="771" y="298"/>
                  </a:cubicBezTo>
                  <a:cubicBezTo>
                    <a:pt x="832" y="59"/>
                    <a:pt x="503" y="0"/>
                    <a:pt x="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9" name="Google Shape;66319;p27"/>
            <p:cNvSpPr/>
            <p:nvPr/>
          </p:nvSpPr>
          <p:spPr>
            <a:xfrm>
              <a:off x="8930991" y="282523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0" name="Google Shape;66320;p27"/>
            <p:cNvSpPr/>
            <p:nvPr/>
          </p:nvSpPr>
          <p:spPr>
            <a:xfrm>
              <a:off x="3341934" y="2820115"/>
              <a:ext cx="41368" cy="13760"/>
            </a:xfrm>
            <a:custGeom>
              <a:avLst/>
              <a:gdLst/>
              <a:ahLst/>
              <a:cxnLst/>
              <a:rect l="l" t="t" r="r" b="b"/>
              <a:pathLst>
                <a:path w="1159" h="457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7"/>
                    <a:pt x="151" y="282"/>
                    <a:pt x="1" y="362"/>
                  </a:cubicBezTo>
                  <a:cubicBezTo>
                    <a:pt x="839" y="456"/>
                    <a:pt x="860" y="164"/>
                    <a:pt x="1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1" name="Google Shape;66321;p27"/>
            <p:cNvSpPr/>
            <p:nvPr/>
          </p:nvSpPr>
          <p:spPr>
            <a:xfrm>
              <a:off x="1978220" y="282553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5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2" name="Google Shape;66322;p27"/>
            <p:cNvSpPr/>
            <p:nvPr/>
          </p:nvSpPr>
          <p:spPr>
            <a:xfrm>
              <a:off x="1904267" y="2814665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3"/>
                    <a:pt x="361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3" name="Google Shape;66323;p27"/>
            <p:cNvSpPr/>
            <p:nvPr/>
          </p:nvSpPr>
          <p:spPr>
            <a:xfrm>
              <a:off x="4565129" y="2817375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4" name="Google Shape;66324;p27"/>
            <p:cNvSpPr/>
            <p:nvPr/>
          </p:nvSpPr>
          <p:spPr>
            <a:xfrm>
              <a:off x="1813931" y="282282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1"/>
                  </a:moveTo>
                  <a:cubicBezTo>
                    <a:pt x="234" y="21"/>
                    <a:pt x="3" y="3"/>
                    <a:pt x="1" y="92"/>
                  </a:cubicBezTo>
                  <a:cubicBezTo>
                    <a:pt x="149" y="70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5" name="Google Shape;66325;p27"/>
            <p:cNvSpPr/>
            <p:nvPr/>
          </p:nvSpPr>
          <p:spPr>
            <a:xfrm>
              <a:off x="1057121" y="2810360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5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2"/>
                  </a:lnTo>
                  <a:cubicBezTo>
                    <a:pt x="93" y="1"/>
                    <a:pt x="1" y="450"/>
                    <a:pt x="374" y="4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6" name="Google Shape;66326;p27"/>
            <p:cNvSpPr/>
            <p:nvPr/>
          </p:nvSpPr>
          <p:spPr>
            <a:xfrm>
              <a:off x="6993281" y="281662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9" y="0"/>
                    <a:pt x="1" y="70"/>
                    <a:pt x="101" y="116"/>
                  </a:cubicBezTo>
                  <a:cubicBezTo>
                    <a:pt x="153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7" name="Google Shape;66327;p27"/>
            <p:cNvSpPr/>
            <p:nvPr/>
          </p:nvSpPr>
          <p:spPr>
            <a:xfrm>
              <a:off x="6894593" y="2807199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29"/>
                  </a:moveTo>
                  <a:cubicBezTo>
                    <a:pt x="1828" y="0"/>
                    <a:pt x="1" y="307"/>
                    <a:pt x="1130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8" name="Google Shape;66328;p27"/>
            <p:cNvSpPr/>
            <p:nvPr/>
          </p:nvSpPr>
          <p:spPr>
            <a:xfrm>
              <a:off x="5798390" y="281189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8"/>
                    <a:pt x="600" y="1"/>
                  </a:cubicBezTo>
                  <a:lnTo>
                    <a:pt x="215" y="1"/>
                  </a:lnTo>
                  <a:cubicBezTo>
                    <a:pt x="1" y="131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9" name="Google Shape;66329;p27"/>
            <p:cNvSpPr/>
            <p:nvPr/>
          </p:nvSpPr>
          <p:spPr>
            <a:xfrm>
              <a:off x="120638" y="2810932"/>
              <a:ext cx="32623" cy="9214"/>
            </a:xfrm>
            <a:custGeom>
              <a:avLst/>
              <a:gdLst/>
              <a:ahLst/>
              <a:cxnLst/>
              <a:rect l="l" t="t" r="r" b="b"/>
              <a:pathLst>
                <a:path w="914" h="306" extrusionOk="0">
                  <a:moveTo>
                    <a:pt x="0" y="214"/>
                  </a:moveTo>
                  <a:cubicBezTo>
                    <a:pt x="192" y="214"/>
                    <a:pt x="230" y="287"/>
                    <a:pt x="388" y="305"/>
                  </a:cubicBezTo>
                  <a:cubicBezTo>
                    <a:pt x="914" y="158"/>
                    <a:pt x="103" y="0"/>
                    <a:pt x="0" y="2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0" name="Google Shape;66330;p27"/>
            <p:cNvSpPr/>
            <p:nvPr/>
          </p:nvSpPr>
          <p:spPr>
            <a:xfrm>
              <a:off x="7172240" y="2813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1" name="Google Shape;66331;p27"/>
            <p:cNvSpPr/>
            <p:nvPr/>
          </p:nvSpPr>
          <p:spPr>
            <a:xfrm>
              <a:off x="5912675" y="281385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2" name="Google Shape;66332;p27"/>
            <p:cNvSpPr/>
            <p:nvPr/>
          </p:nvSpPr>
          <p:spPr>
            <a:xfrm>
              <a:off x="2491755" y="28138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3" name="Google Shape;66333;p27"/>
            <p:cNvSpPr/>
            <p:nvPr/>
          </p:nvSpPr>
          <p:spPr>
            <a:xfrm>
              <a:off x="7014982" y="2802712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4" name="Google Shape;66334;p27"/>
            <p:cNvSpPr/>
            <p:nvPr/>
          </p:nvSpPr>
          <p:spPr>
            <a:xfrm>
              <a:off x="4849272" y="2808493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2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5" name="Google Shape;66335;p27"/>
            <p:cNvSpPr/>
            <p:nvPr/>
          </p:nvSpPr>
          <p:spPr>
            <a:xfrm>
              <a:off x="4591113" y="28111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2"/>
                    <a:pt x="292" y="27"/>
                  </a:cubicBezTo>
                  <a:cubicBezTo>
                    <a:pt x="238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6" name="Google Shape;66336;p27"/>
            <p:cNvSpPr/>
            <p:nvPr/>
          </p:nvSpPr>
          <p:spPr>
            <a:xfrm>
              <a:off x="196377" y="2811896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49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7" name="Google Shape;66337;p27"/>
            <p:cNvSpPr/>
            <p:nvPr/>
          </p:nvSpPr>
          <p:spPr>
            <a:xfrm>
              <a:off x="7298910" y="280367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6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1"/>
                    <a:pt x="409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8" name="Google Shape;66338;p27"/>
            <p:cNvSpPr/>
            <p:nvPr/>
          </p:nvSpPr>
          <p:spPr>
            <a:xfrm>
              <a:off x="2147578" y="280840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9" name="Google Shape;66339;p27"/>
            <p:cNvSpPr/>
            <p:nvPr/>
          </p:nvSpPr>
          <p:spPr>
            <a:xfrm>
              <a:off x="1810290" y="280566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0" name="Google Shape;66340;p27"/>
            <p:cNvSpPr/>
            <p:nvPr/>
          </p:nvSpPr>
          <p:spPr>
            <a:xfrm>
              <a:off x="1455942" y="2802472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6"/>
                    <a:pt x="387" y="1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1" name="Google Shape;66341;p27"/>
            <p:cNvSpPr/>
            <p:nvPr/>
          </p:nvSpPr>
          <p:spPr>
            <a:xfrm>
              <a:off x="4284913" y="280093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2" name="Google Shape;66342;p27"/>
            <p:cNvSpPr/>
            <p:nvPr/>
          </p:nvSpPr>
          <p:spPr>
            <a:xfrm>
              <a:off x="1524791" y="2800936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3" name="Google Shape;66343;p27"/>
            <p:cNvSpPr/>
            <p:nvPr/>
          </p:nvSpPr>
          <p:spPr>
            <a:xfrm>
              <a:off x="7932869" y="2800514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4"/>
                  </a:moveTo>
                  <a:cubicBezTo>
                    <a:pt x="353" y="30"/>
                    <a:pt x="34" y="0"/>
                    <a:pt x="0" y="106"/>
                  </a:cubicBezTo>
                  <a:cubicBezTo>
                    <a:pt x="229" y="92"/>
                    <a:pt x="549" y="122"/>
                    <a:pt x="580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4" name="Google Shape;66344;p27"/>
            <p:cNvSpPr/>
            <p:nvPr/>
          </p:nvSpPr>
          <p:spPr>
            <a:xfrm>
              <a:off x="4470689" y="2797865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3" y="102"/>
                  </a:moveTo>
                  <a:cubicBezTo>
                    <a:pt x="0" y="153"/>
                    <a:pt x="157" y="206"/>
                    <a:pt x="193" y="102"/>
                  </a:cubicBezTo>
                  <a:cubicBezTo>
                    <a:pt x="196" y="53"/>
                    <a:pt x="41" y="1"/>
                    <a:pt x="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5" name="Google Shape;66345;p27"/>
            <p:cNvSpPr/>
            <p:nvPr/>
          </p:nvSpPr>
          <p:spPr>
            <a:xfrm>
              <a:off x="630032" y="2794252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2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6" name="Google Shape;66346;p27"/>
            <p:cNvSpPr/>
            <p:nvPr/>
          </p:nvSpPr>
          <p:spPr>
            <a:xfrm>
              <a:off x="1180579" y="279241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3"/>
                    <a:pt x="156" y="205"/>
                    <a:pt x="197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7" name="Google Shape;66347;p27"/>
            <p:cNvSpPr/>
            <p:nvPr/>
          </p:nvSpPr>
          <p:spPr>
            <a:xfrm>
              <a:off x="3534563" y="2789645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8"/>
                    <a:pt x="196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8" name="Google Shape;66348;p27"/>
            <p:cNvSpPr/>
            <p:nvPr/>
          </p:nvSpPr>
          <p:spPr>
            <a:xfrm>
              <a:off x="7533763" y="2786695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2"/>
                  </a:moveTo>
                  <a:cubicBezTo>
                    <a:pt x="342" y="1"/>
                    <a:pt x="171" y="56"/>
                    <a:pt x="1" y="112"/>
                  </a:cubicBezTo>
                  <a:cubicBezTo>
                    <a:pt x="1" y="203"/>
                    <a:pt x="336" y="225"/>
                    <a:pt x="386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9" name="Google Shape;66349;p27"/>
            <p:cNvSpPr/>
            <p:nvPr/>
          </p:nvSpPr>
          <p:spPr>
            <a:xfrm>
              <a:off x="4222952" y="2787297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0" name="Google Shape;66350;p27"/>
            <p:cNvSpPr/>
            <p:nvPr/>
          </p:nvSpPr>
          <p:spPr>
            <a:xfrm>
              <a:off x="2780823" y="278925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1" y="117"/>
                  </a:moveTo>
                  <a:cubicBezTo>
                    <a:pt x="154" y="140"/>
                    <a:pt x="392" y="73"/>
                    <a:pt x="294" y="27"/>
                  </a:cubicBezTo>
                  <a:cubicBezTo>
                    <a:pt x="240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1" name="Google Shape;66351;p27"/>
            <p:cNvSpPr/>
            <p:nvPr/>
          </p:nvSpPr>
          <p:spPr>
            <a:xfrm>
              <a:off x="2502248" y="2786905"/>
              <a:ext cx="6853" cy="6293"/>
            </a:xfrm>
            <a:custGeom>
              <a:avLst/>
              <a:gdLst/>
              <a:ahLst/>
              <a:cxnLst/>
              <a:rect l="l" t="t" r="r" b="b"/>
              <a:pathLst>
                <a:path w="192" h="209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1" y="54"/>
                    <a:pt x="35" y="0"/>
                    <a:pt x="1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2" name="Google Shape;66352;p27"/>
            <p:cNvSpPr/>
            <p:nvPr/>
          </p:nvSpPr>
          <p:spPr>
            <a:xfrm>
              <a:off x="1868896" y="278693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40" y="1"/>
                    <a:pt x="4" y="104"/>
                  </a:cubicBezTo>
                  <a:cubicBezTo>
                    <a:pt x="1" y="152"/>
                    <a:pt x="158" y="207"/>
                    <a:pt x="197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3" name="Google Shape;66353;p27"/>
            <p:cNvSpPr/>
            <p:nvPr/>
          </p:nvSpPr>
          <p:spPr>
            <a:xfrm>
              <a:off x="512999" y="279003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50" y="71"/>
                    <a:pt x="379" y="87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4" name="Google Shape;66354;p27"/>
            <p:cNvSpPr/>
            <p:nvPr/>
          </p:nvSpPr>
          <p:spPr>
            <a:xfrm>
              <a:off x="6666451" y="2781245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3"/>
                    <a:pt x="1" y="110"/>
                  </a:cubicBezTo>
                  <a:cubicBezTo>
                    <a:pt x="2" y="202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5" name="Google Shape;66355;p27"/>
            <p:cNvSpPr/>
            <p:nvPr/>
          </p:nvSpPr>
          <p:spPr>
            <a:xfrm>
              <a:off x="6112264" y="27838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5"/>
                  </a:moveTo>
                  <a:cubicBezTo>
                    <a:pt x="238" y="0"/>
                    <a:pt x="1" y="70"/>
                    <a:pt x="100" y="117"/>
                  </a:cubicBezTo>
                  <a:cubicBezTo>
                    <a:pt x="153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6" name="Google Shape;66356;p27"/>
            <p:cNvSpPr/>
            <p:nvPr/>
          </p:nvSpPr>
          <p:spPr>
            <a:xfrm>
              <a:off x="4993931" y="2779077"/>
              <a:ext cx="20595" cy="9003"/>
            </a:xfrm>
            <a:custGeom>
              <a:avLst/>
              <a:gdLst/>
              <a:ahLst/>
              <a:cxnLst/>
              <a:rect l="l" t="t" r="r" b="b"/>
              <a:pathLst>
                <a:path w="577" h="299" extrusionOk="0">
                  <a:moveTo>
                    <a:pt x="576" y="1"/>
                  </a:moveTo>
                  <a:lnTo>
                    <a:pt x="192" y="1"/>
                  </a:lnTo>
                  <a:cubicBezTo>
                    <a:pt x="192" y="91"/>
                    <a:pt x="37" y="109"/>
                    <a:pt x="0" y="182"/>
                  </a:cubicBezTo>
                  <a:cubicBezTo>
                    <a:pt x="243" y="189"/>
                    <a:pt x="265" y="298"/>
                    <a:pt x="576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7" name="Google Shape;66357;p27"/>
            <p:cNvSpPr/>
            <p:nvPr/>
          </p:nvSpPr>
          <p:spPr>
            <a:xfrm>
              <a:off x="2767438" y="2778716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4"/>
                  </a:moveTo>
                  <a:cubicBezTo>
                    <a:pt x="472" y="103"/>
                    <a:pt x="632" y="86"/>
                    <a:pt x="669" y="13"/>
                  </a:cubicBezTo>
                  <a:cubicBezTo>
                    <a:pt x="365" y="21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8" name="Google Shape;66358;p27"/>
            <p:cNvSpPr/>
            <p:nvPr/>
          </p:nvSpPr>
          <p:spPr>
            <a:xfrm>
              <a:off x="6883136" y="27783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9" name="Google Shape;66359;p27"/>
            <p:cNvSpPr/>
            <p:nvPr/>
          </p:nvSpPr>
          <p:spPr>
            <a:xfrm>
              <a:off x="4460659" y="2768118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8"/>
                    <a:pt x="700" y="259"/>
                    <a:pt x="859" y="1"/>
                  </a:cubicBezTo>
                  <a:cubicBezTo>
                    <a:pt x="1" y="40"/>
                    <a:pt x="576" y="194"/>
                    <a:pt x="284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0" name="Google Shape;66360;p27"/>
            <p:cNvSpPr/>
            <p:nvPr/>
          </p:nvSpPr>
          <p:spPr>
            <a:xfrm>
              <a:off x="2498572" y="277832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2" y="1"/>
                    <a:pt x="1" y="70"/>
                    <a:pt x="104" y="116"/>
                  </a:cubicBezTo>
                  <a:cubicBezTo>
                    <a:pt x="156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1" name="Google Shape;66361;p27"/>
            <p:cNvSpPr/>
            <p:nvPr/>
          </p:nvSpPr>
          <p:spPr>
            <a:xfrm>
              <a:off x="1865363" y="277832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3" y="116"/>
                  </a:moveTo>
                  <a:cubicBezTo>
                    <a:pt x="153" y="142"/>
                    <a:pt x="395" y="73"/>
                    <a:pt x="296" y="26"/>
                  </a:cubicBezTo>
                  <a:cubicBezTo>
                    <a:pt x="237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2" name="Google Shape;66362;p27"/>
            <p:cNvSpPr/>
            <p:nvPr/>
          </p:nvSpPr>
          <p:spPr>
            <a:xfrm>
              <a:off x="170750" y="2765709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1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3" name="Google Shape;66363;p27"/>
            <p:cNvSpPr/>
            <p:nvPr/>
          </p:nvSpPr>
          <p:spPr>
            <a:xfrm>
              <a:off x="8576393" y="277284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4" name="Google Shape;66364;p27"/>
            <p:cNvSpPr/>
            <p:nvPr/>
          </p:nvSpPr>
          <p:spPr>
            <a:xfrm>
              <a:off x="7086330" y="2773567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3"/>
                    <a:pt x="380" y="90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5" name="Google Shape;66365;p27"/>
            <p:cNvSpPr/>
            <p:nvPr/>
          </p:nvSpPr>
          <p:spPr>
            <a:xfrm>
              <a:off x="4215171" y="2765438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1"/>
                  </a:moveTo>
                  <a:lnTo>
                    <a:pt x="604" y="1"/>
                  </a:lnTo>
                  <a:lnTo>
                    <a:pt x="25" y="1"/>
                  </a:lnTo>
                  <a:cubicBezTo>
                    <a:pt x="1" y="164"/>
                    <a:pt x="219" y="212"/>
                    <a:pt x="604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6" name="Google Shape;66366;p27"/>
            <p:cNvSpPr/>
            <p:nvPr/>
          </p:nvSpPr>
          <p:spPr>
            <a:xfrm>
              <a:off x="3049297" y="276733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7"/>
                  </a:moveTo>
                  <a:cubicBezTo>
                    <a:pt x="240" y="0"/>
                    <a:pt x="1" y="71"/>
                    <a:pt x="100" y="118"/>
                  </a:cubicBezTo>
                  <a:cubicBezTo>
                    <a:pt x="151" y="143"/>
                    <a:pt x="390" y="76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7" name="Google Shape;66367;p27"/>
            <p:cNvSpPr/>
            <p:nvPr/>
          </p:nvSpPr>
          <p:spPr>
            <a:xfrm>
              <a:off x="1383487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7" y="143"/>
                    <a:pt x="394" y="76"/>
                    <a:pt x="296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8" name="Google Shape;66368;p27"/>
            <p:cNvSpPr/>
            <p:nvPr/>
          </p:nvSpPr>
          <p:spPr>
            <a:xfrm>
              <a:off x="254768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7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3"/>
                    <a:pt x="393" y="76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9" name="Google Shape;66369;p27"/>
            <p:cNvSpPr/>
            <p:nvPr/>
          </p:nvSpPr>
          <p:spPr>
            <a:xfrm>
              <a:off x="4529188" y="2764685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6"/>
                  </a:moveTo>
                  <a:cubicBezTo>
                    <a:pt x="237" y="1"/>
                    <a:pt x="1" y="69"/>
                    <a:pt x="99" y="117"/>
                  </a:cubicBezTo>
                  <a:cubicBezTo>
                    <a:pt x="151" y="141"/>
                    <a:pt x="391" y="71"/>
                    <a:pt x="29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0" name="Google Shape;66370;p27"/>
            <p:cNvSpPr/>
            <p:nvPr/>
          </p:nvSpPr>
          <p:spPr>
            <a:xfrm>
              <a:off x="2144259" y="2759085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2"/>
                  </a:moveTo>
                  <a:cubicBezTo>
                    <a:pt x="258" y="329"/>
                    <a:pt x="717" y="332"/>
                    <a:pt x="773" y="122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1" name="Google Shape;66371;p27"/>
            <p:cNvSpPr/>
            <p:nvPr/>
          </p:nvSpPr>
          <p:spPr>
            <a:xfrm>
              <a:off x="8442263" y="2759386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2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2" name="Google Shape;66372;p27"/>
            <p:cNvSpPr/>
            <p:nvPr/>
          </p:nvSpPr>
          <p:spPr>
            <a:xfrm>
              <a:off x="7747093" y="275953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5"/>
                    <a:pt x="155" y="207"/>
                    <a:pt x="194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3" name="Google Shape;66373;p27"/>
            <p:cNvSpPr/>
            <p:nvPr/>
          </p:nvSpPr>
          <p:spPr>
            <a:xfrm>
              <a:off x="4587758" y="2759958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4" name="Google Shape;66374;p27"/>
            <p:cNvSpPr/>
            <p:nvPr/>
          </p:nvSpPr>
          <p:spPr>
            <a:xfrm>
              <a:off x="1383487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5" name="Google Shape;66375;p27"/>
            <p:cNvSpPr/>
            <p:nvPr/>
          </p:nvSpPr>
          <p:spPr>
            <a:xfrm>
              <a:off x="1352685" y="2759778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6"/>
                  </a:moveTo>
                  <a:cubicBezTo>
                    <a:pt x="246" y="1"/>
                    <a:pt x="86" y="75"/>
                    <a:pt x="1" y="186"/>
                  </a:cubicBezTo>
                  <a:cubicBezTo>
                    <a:pt x="304" y="178"/>
                    <a:pt x="669" y="199"/>
                    <a:pt x="578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6" name="Google Shape;66376;p27"/>
            <p:cNvSpPr/>
            <p:nvPr/>
          </p:nvSpPr>
          <p:spPr>
            <a:xfrm>
              <a:off x="172142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7" name="Google Shape;66377;p27"/>
            <p:cNvSpPr/>
            <p:nvPr/>
          </p:nvSpPr>
          <p:spPr>
            <a:xfrm>
              <a:off x="8593739" y="2753696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7"/>
                    <a:pt x="367" y="339"/>
                    <a:pt x="772" y="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8" name="Google Shape;66378;p27"/>
            <p:cNvSpPr/>
            <p:nvPr/>
          </p:nvSpPr>
          <p:spPr>
            <a:xfrm>
              <a:off x="7967347" y="275682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8" y="1"/>
                    <a:pt x="0" y="104"/>
                  </a:cubicBezTo>
                  <a:cubicBezTo>
                    <a:pt x="0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9" name="Google Shape;66379;p27"/>
            <p:cNvSpPr/>
            <p:nvPr/>
          </p:nvSpPr>
          <p:spPr>
            <a:xfrm>
              <a:off x="7664395" y="2748969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72"/>
                    <a:pt x="232" y="379"/>
                    <a:pt x="197" y="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0" name="Google Shape;66380;p27"/>
            <p:cNvSpPr/>
            <p:nvPr/>
          </p:nvSpPr>
          <p:spPr>
            <a:xfrm>
              <a:off x="7595581" y="275411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2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1" name="Google Shape;66381;p27"/>
            <p:cNvSpPr/>
            <p:nvPr/>
          </p:nvSpPr>
          <p:spPr>
            <a:xfrm>
              <a:off x="4274669" y="2747162"/>
              <a:ext cx="58821" cy="12827"/>
            </a:xfrm>
            <a:custGeom>
              <a:avLst/>
              <a:gdLst/>
              <a:ahLst/>
              <a:cxnLst/>
              <a:rect l="l" t="t" r="r" b="b"/>
              <a:pathLst>
                <a:path w="1648" h="426" extrusionOk="0">
                  <a:moveTo>
                    <a:pt x="673" y="425"/>
                  </a:moveTo>
                  <a:cubicBezTo>
                    <a:pt x="1648" y="60"/>
                    <a:pt x="1" y="1"/>
                    <a:pt x="673" y="4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2" name="Google Shape;66382;p27"/>
            <p:cNvSpPr/>
            <p:nvPr/>
          </p:nvSpPr>
          <p:spPr>
            <a:xfrm>
              <a:off x="4615241" y="275447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1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3" name="Google Shape;66383;p27"/>
            <p:cNvSpPr/>
            <p:nvPr/>
          </p:nvSpPr>
          <p:spPr>
            <a:xfrm>
              <a:off x="4078435" y="27517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4" name="Google Shape;66384;p27"/>
            <p:cNvSpPr/>
            <p:nvPr/>
          </p:nvSpPr>
          <p:spPr>
            <a:xfrm>
              <a:off x="3059719" y="275137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4"/>
                    <a:pt x="158" y="207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5" name="Google Shape;66385;p27"/>
            <p:cNvSpPr/>
            <p:nvPr/>
          </p:nvSpPr>
          <p:spPr>
            <a:xfrm>
              <a:off x="1352649" y="274863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6" name="Google Shape;66386;p27"/>
            <p:cNvSpPr/>
            <p:nvPr/>
          </p:nvSpPr>
          <p:spPr>
            <a:xfrm>
              <a:off x="8786439" y="2740207"/>
              <a:ext cx="27840" cy="18427"/>
            </a:xfrm>
            <a:custGeom>
              <a:avLst/>
              <a:gdLst/>
              <a:ahLst/>
              <a:cxnLst/>
              <a:rect l="l" t="t" r="r" b="b"/>
              <a:pathLst>
                <a:path w="780" h="612" extrusionOk="0">
                  <a:moveTo>
                    <a:pt x="0" y="292"/>
                  </a:moveTo>
                  <a:cubicBezTo>
                    <a:pt x="780" y="612"/>
                    <a:pt x="455" y="1"/>
                    <a:pt x="0" y="2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7" name="Google Shape;66387;p27"/>
            <p:cNvSpPr/>
            <p:nvPr/>
          </p:nvSpPr>
          <p:spPr>
            <a:xfrm>
              <a:off x="6508158" y="274586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8"/>
                    <a:pt x="191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8" name="Google Shape;66388;p27"/>
            <p:cNvSpPr/>
            <p:nvPr/>
          </p:nvSpPr>
          <p:spPr>
            <a:xfrm>
              <a:off x="8755352" y="274547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7"/>
                  </a:moveTo>
                  <a:cubicBezTo>
                    <a:pt x="153" y="142"/>
                    <a:pt x="392" y="74"/>
                    <a:pt x="293" y="27"/>
                  </a:cubicBezTo>
                  <a:cubicBezTo>
                    <a:pt x="241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9" name="Google Shape;66389;p27"/>
            <p:cNvSpPr/>
            <p:nvPr/>
          </p:nvSpPr>
          <p:spPr>
            <a:xfrm>
              <a:off x="2188838" y="274547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4" y="117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0" name="Google Shape;66390;p27"/>
            <p:cNvSpPr/>
            <p:nvPr/>
          </p:nvSpPr>
          <p:spPr>
            <a:xfrm>
              <a:off x="1111837" y="274625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2"/>
                    <a:pt x="5" y="2"/>
                    <a:pt x="0" y="91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1" name="Google Shape;66391;p27"/>
            <p:cNvSpPr/>
            <p:nvPr/>
          </p:nvSpPr>
          <p:spPr>
            <a:xfrm>
              <a:off x="798462" y="274547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5" y="142"/>
                    <a:pt x="393" y="74"/>
                    <a:pt x="294" y="27"/>
                  </a:cubicBezTo>
                  <a:cubicBezTo>
                    <a:pt x="242" y="1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2" name="Google Shape;66392;p27"/>
            <p:cNvSpPr/>
            <p:nvPr/>
          </p:nvSpPr>
          <p:spPr>
            <a:xfrm>
              <a:off x="8889624" y="2737949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82" y="4"/>
                  </a:moveTo>
                  <a:cubicBezTo>
                    <a:pt x="249" y="0"/>
                    <a:pt x="88" y="73"/>
                    <a:pt x="1" y="185"/>
                  </a:cubicBezTo>
                  <a:cubicBezTo>
                    <a:pt x="305" y="178"/>
                    <a:pt x="670" y="198"/>
                    <a:pt x="582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3" name="Google Shape;66393;p27"/>
            <p:cNvSpPr/>
            <p:nvPr/>
          </p:nvSpPr>
          <p:spPr>
            <a:xfrm>
              <a:off x="8769521" y="2737738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1"/>
                    <a:pt x="630" y="85"/>
                    <a:pt x="669" y="11"/>
                  </a:cubicBezTo>
                  <a:cubicBezTo>
                    <a:pt x="363" y="21"/>
                    <a:pt x="1" y="1"/>
                    <a:pt x="88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4" name="Google Shape;66394;p27"/>
            <p:cNvSpPr/>
            <p:nvPr/>
          </p:nvSpPr>
          <p:spPr>
            <a:xfrm>
              <a:off x="2894501" y="2732620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5" name="Google Shape;66395;p27"/>
            <p:cNvSpPr/>
            <p:nvPr/>
          </p:nvSpPr>
          <p:spPr>
            <a:xfrm>
              <a:off x="6738584" y="273734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0"/>
                    <a:pt x="0" y="68"/>
                    <a:pt x="98" y="115"/>
                  </a:cubicBezTo>
                  <a:cubicBezTo>
                    <a:pt x="154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6" name="Google Shape;66396;p27"/>
            <p:cNvSpPr/>
            <p:nvPr/>
          </p:nvSpPr>
          <p:spPr>
            <a:xfrm>
              <a:off x="8222008" y="273529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91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7" name="Google Shape;66397;p27"/>
            <p:cNvSpPr/>
            <p:nvPr/>
          </p:nvSpPr>
          <p:spPr>
            <a:xfrm>
              <a:off x="6521935" y="2734818"/>
              <a:ext cx="20666" cy="3764"/>
            </a:xfrm>
            <a:custGeom>
              <a:avLst/>
              <a:gdLst/>
              <a:ahLst/>
              <a:cxnLst/>
              <a:rect l="l" t="t" r="r" b="b"/>
              <a:pathLst>
                <a:path w="579" h="125" extrusionOk="0">
                  <a:moveTo>
                    <a:pt x="579" y="17"/>
                  </a:moveTo>
                  <a:cubicBezTo>
                    <a:pt x="352" y="32"/>
                    <a:pt x="31" y="1"/>
                    <a:pt x="1" y="108"/>
                  </a:cubicBezTo>
                  <a:cubicBezTo>
                    <a:pt x="226" y="94"/>
                    <a:pt x="547" y="125"/>
                    <a:pt x="579" y="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8" name="Google Shape;66398;p27"/>
            <p:cNvSpPr/>
            <p:nvPr/>
          </p:nvSpPr>
          <p:spPr>
            <a:xfrm>
              <a:off x="8841547" y="272951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8" y="1"/>
                    <a:pt x="1" y="104"/>
                  </a:cubicBezTo>
                  <a:cubicBezTo>
                    <a:pt x="1" y="153"/>
                    <a:pt x="153" y="206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9" name="Google Shape;66399;p27"/>
            <p:cNvSpPr/>
            <p:nvPr/>
          </p:nvSpPr>
          <p:spPr>
            <a:xfrm>
              <a:off x="8689143" y="2729880"/>
              <a:ext cx="21523" cy="6444"/>
            </a:xfrm>
            <a:custGeom>
              <a:avLst/>
              <a:gdLst/>
              <a:ahLst/>
              <a:cxnLst/>
              <a:rect l="l" t="t" r="r" b="b"/>
              <a:pathLst>
                <a:path w="603" h="214" extrusionOk="0">
                  <a:moveTo>
                    <a:pt x="603" y="181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3"/>
                    <a:pt x="603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0" name="Google Shape;66400;p27"/>
            <p:cNvSpPr/>
            <p:nvPr/>
          </p:nvSpPr>
          <p:spPr>
            <a:xfrm>
              <a:off x="1398585" y="2716753"/>
              <a:ext cx="37120" cy="15898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837" y="528"/>
                  </a:moveTo>
                  <a:cubicBezTo>
                    <a:pt x="1040" y="0"/>
                    <a:pt x="1" y="490"/>
                    <a:pt x="837" y="5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1" name="Google Shape;66401;p27"/>
            <p:cNvSpPr/>
            <p:nvPr/>
          </p:nvSpPr>
          <p:spPr>
            <a:xfrm>
              <a:off x="8160190" y="2718950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2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8"/>
                    <a:pt x="838" y="28"/>
                    <a:pt x="5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2" name="Google Shape;66402;p27"/>
            <p:cNvSpPr/>
            <p:nvPr/>
          </p:nvSpPr>
          <p:spPr>
            <a:xfrm>
              <a:off x="6535676" y="272717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3" name="Google Shape;66403;p27"/>
            <p:cNvSpPr/>
            <p:nvPr/>
          </p:nvSpPr>
          <p:spPr>
            <a:xfrm>
              <a:off x="5072882" y="272641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2" y="1"/>
                    <a:pt x="1" y="70"/>
                    <a:pt x="101" y="117"/>
                  </a:cubicBezTo>
                  <a:cubicBezTo>
                    <a:pt x="154" y="142"/>
                    <a:pt x="393" y="71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4" name="Google Shape;66404;p27"/>
            <p:cNvSpPr/>
            <p:nvPr/>
          </p:nvSpPr>
          <p:spPr>
            <a:xfrm>
              <a:off x="2137299" y="2721660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3"/>
                  </a:moveTo>
                  <a:lnTo>
                    <a:pt x="386" y="273"/>
                  </a:lnTo>
                  <a:cubicBezTo>
                    <a:pt x="399" y="157"/>
                    <a:pt x="635" y="147"/>
                    <a:pt x="581" y="1"/>
                  </a:cubicBezTo>
                  <a:lnTo>
                    <a:pt x="1" y="1"/>
                  </a:lnTo>
                  <a:cubicBezTo>
                    <a:pt x="2" y="92"/>
                    <a:pt x="2" y="183"/>
                    <a:pt x="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5" name="Google Shape;66405;p27"/>
            <p:cNvSpPr/>
            <p:nvPr/>
          </p:nvSpPr>
          <p:spPr>
            <a:xfrm>
              <a:off x="8748427" y="27236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6" y="141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6" name="Google Shape;66406;p27"/>
            <p:cNvSpPr/>
            <p:nvPr/>
          </p:nvSpPr>
          <p:spPr>
            <a:xfrm>
              <a:off x="6880209" y="2714675"/>
              <a:ext cx="20273" cy="13549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5"/>
                  </a:moveTo>
                  <a:cubicBezTo>
                    <a:pt x="386" y="359"/>
                    <a:pt x="404" y="307"/>
                    <a:pt x="567" y="324"/>
                  </a:cubicBezTo>
                  <a:lnTo>
                    <a:pt x="567" y="143"/>
                  </a:lnTo>
                  <a:cubicBezTo>
                    <a:pt x="92" y="0"/>
                    <a:pt x="1" y="449"/>
                    <a:pt x="375" y="4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7" name="Google Shape;66407;p27"/>
            <p:cNvSpPr/>
            <p:nvPr/>
          </p:nvSpPr>
          <p:spPr>
            <a:xfrm>
              <a:off x="6081319" y="2721510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8" name="Google Shape;66408;p27"/>
            <p:cNvSpPr/>
            <p:nvPr/>
          </p:nvSpPr>
          <p:spPr>
            <a:xfrm>
              <a:off x="7809090" y="2713441"/>
              <a:ext cx="33551" cy="17343"/>
            </a:xfrm>
            <a:custGeom>
              <a:avLst/>
              <a:gdLst/>
              <a:ahLst/>
              <a:cxnLst/>
              <a:rect l="l" t="t" r="r" b="b"/>
              <a:pathLst>
                <a:path w="940" h="576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5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9" name="Google Shape;66409;p27"/>
            <p:cNvSpPr/>
            <p:nvPr/>
          </p:nvSpPr>
          <p:spPr>
            <a:xfrm>
              <a:off x="6497700" y="272090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0" name="Google Shape;66410;p27"/>
            <p:cNvSpPr/>
            <p:nvPr/>
          </p:nvSpPr>
          <p:spPr>
            <a:xfrm>
              <a:off x="4315893" y="2702451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1" name="Google Shape;66411;p27"/>
            <p:cNvSpPr/>
            <p:nvPr/>
          </p:nvSpPr>
          <p:spPr>
            <a:xfrm>
              <a:off x="9025396" y="2710731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2" name="Google Shape;66412;p27"/>
            <p:cNvSpPr/>
            <p:nvPr/>
          </p:nvSpPr>
          <p:spPr>
            <a:xfrm>
              <a:off x="17418" y="2713049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3" name="Google Shape;66413;p27"/>
            <p:cNvSpPr/>
            <p:nvPr/>
          </p:nvSpPr>
          <p:spPr>
            <a:xfrm>
              <a:off x="8669441" y="27103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4" y="52"/>
                    <a:pt x="37" y="1"/>
                    <a:pt x="1" y="104"/>
                  </a:cubicBezTo>
                  <a:cubicBezTo>
                    <a:pt x="1" y="155"/>
                    <a:pt x="157" y="208"/>
                    <a:pt x="191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4" name="Google Shape;66414;p27"/>
            <p:cNvSpPr/>
            <p:nvPr/>
          </p:nvSpPr>
          <p:spPr>
            <a:xfrm>
              <a:off x="8318769" y="2702481"/>
              <a:ext cx="39547" cy="16862"/>
            </a:xfrm>
            <a:custGeom>
              <a:avLst/>
              <a:gdLst/>
              <a:ahLst/>
              <a:cxnLst/>
              <a:rect l="l" t="t" r="r" b="b"/>
              <a:pathLst>
                <a:path w="1108" h="560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7"/>
                    <a:pt x="173" y="559"/>
                    <a:pt x="955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5" name="Google Shape;66415;p27"/>
            <p:cNvSpPr/>
            <p:nvPr/>
          </p:nvSpPr>
          <p:spPr>
            <a:xfrm>
              <a:off x="5664759" y="2712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4" y="0"/>
                    <a:pt x="1" y="68"/>
                    <a:pt x="103" y="115"/>
                  </a:cubicBezTo>
                  <a:cubicBezTo>
                    <a:pt x="158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6" name="Google Shape;66416;p27"/>
            <p:cNvSpPr/>
            <p:nvPr/>
          </p:nvSpPr>
          <p:spPr>
            <a:xfrm>
              <a:off x="695313" y="2712718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5"/>
                  </a:moveTo>
                  <a:cubicBezTo>
                    <a:pt x="238" y="0"/>
                    <a:pt x="1" y="68"/>
                    <a:pt x="97" y="115"/>
                  </a:cubicBezTo>
                  <a:cubicBezTo>
                    <a:pt x="153" y="141"/>
                    <a:pt x="391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7" name="Google Shape;66417;p27"/>
            <p:cNvSpPr/>
            <p:nvPr/>
          </p:nvSpPr>
          <p:spPr>
            <a:xfrm>
              <a:off x="8745108" y="271073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7" y="1"/>
                  </a:moveTo>
                  <a:cubicBezTo>
                    <a:pt x="237" y="23"/>
                    <a:pt x="7" y="5"/>
                    <a:pt x="1" y="92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8" name="Google Shape;66418;p27"/>
            <p:cNvSpPr/>
            <p:nvPr/>
          </p:nvSpPr>
          <p:spPr>
            <a:xfrm>
              <a:off x="6404865" y="2688993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3"/>
                  </a:moveTo>
                  <a:cubicBezTo>
                    <a:pt x="1478" y="681"/>
                    <a:pt x="33" y="1"/>
                    <a:pt x="0" y="8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9" name="Google Shape;66419;p27"/>
            <p:cNvSpPr/>
            <p:nvPr/>
          </p:nvSpPr>
          <p:spPr>
            <a:xfrm>
              <a:off x="674576" y="271003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2" y="24"/>
                  </a:moveTo>
                  <a:cubicBezTo>
                    <a:pt x="242" y="0"/>
                    <a:pt x="1" y="68"/>
                    <a:pt x="100" y="115"/>
                  </a:cubicBezTo>
                  <a:cubicBezTo>
                    <a:pt x="156" y="140"/>
                    <a:pt x="394" y="69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0" name="Google Shape;66420;p27"/>
            <p:cNvSpPr/>
            <p:nvPr/>
          </p:nvSpPr>
          <p:spPr>
            <a:xfrm>
              <a:off x="3218012" y="27021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3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1" name="Google Shape;66421;p27"/>
            <p:cNvSpPr/>
            <p:nvPr/>
          </p:nvSpPr>
          <p:spPr>
            <a:xfrm>
              <a:off x="6962443" y="2697062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2" name="Google Shape;66422;p27"/>
            <p:cNvSpPr/>
            <p:nvPr/>
          </p:nvSpPr>
          <p:spPr>
            <a:xfrm>
              <a:off x="6645821" y="2697062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9" y="92"/>
                  </a:moveTo>
                  <a:cubicBezTo>
                    <a:pt x="385" y="92"/>
                    <a:pt x="348" y="16"/>
                    <a:pt x="194" y="0"/>
                  </a:cubicBezTo>
                  <a:cubicBezTo>
                    <a:pt x="194" y="92"/>
                    <a:pt x="38" y="108"/>
                    <a:pt x="0" y="181"/>
                  </a:cubicBezTo>
                  <a:cubicBezTo>
                    <a:pt x="194" y="181"/>
                    <a:pt x="230" y="255"/>
                    <a:pt x="385" y="271"/>
                  </a:cubicBezTo>
                  <a:cubicBezTo>
                    <a:pt x="385" y="183"/>
                    <a:pt x="541" y="165"/>
                    <a:pt x="579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3" name="Google Shape;66423;p27"/>
            <p:cNvSpPr/>
            <p:nvPr/>
          </p:nvSpPr>
          <p:spPr>
            <a:xfrm>
              <a:off x="3613656" y="270172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2" y="28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4" name="Google Shape;66424;p27"/>
            <p:cNvSpPr/>
            <p:nvPr/>
          </p:nvSpPr>
          <p:spPr>
            <a:xfrm>
              <a:off x="2213180" y="2699470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5"/>
                    <a:pt x="191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5" name="Google Shape;66425;p27"/>
            <p:cNvSpPr/>
            <p:nvPr/>
          </p:nvSpPr>
          <p:spPr>
            <a:xfrm>
              <a:off x="8115218" y="26990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2" y="0"/>
                    <a:pt x="0" y="67"/>
                    <a:pt x="101" y="116"/>
                  </a:cubicBezTo>
                  <a:cubicBezTo>
                    <a:pt x="156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6" name="Google Shape;66426;p27"/>
            <p:cNvSpPr/>
            <p:nvPr/>
          </p:nvSpPr>
          <p:spPr>
            <a:xfrm>
              <a:off x="275363" y="269907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7"/>
                    <a:pt x="99" y="116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7" name="Google Shape;66427;p27"/>
            <p:cNvSpPr/>
            <p:nvPr/>
          </p:nvSpPr>
          <p:spPr>
            <a:xfrm>
              <a:off x="6800509" y="269627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0"/>
                    <a:pt x="0" y="70"/>
                    <a:pt x="102" y="118"/>
                  </a:cubicBezTo>
                  <a:cubicBezTo>
                    <a:pt x="154" y="141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8" name="Google Shape;66428;p27"/>
            <p:cNvSpPr/>
            <p:nvPr/>
          </p:nvSpPr>
          <p:spPr>
            <a:xfrm>
              <a:off x="6539352" y="2691190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4"/>
                    <a:pt x="632" y="87"/>
                    <a:pt x="668" y="13"/>
                  </a:cubicBezTo>
                  <a:cubicBezTo>
                    <a:pt x="368" y="21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9" name="Google Shape;66429;p27"/>
            <p:cNvSpPr/>
            <p:nvPr/>
          </p:nvSpPr>
          <p:spPr>
            <a:xfrm>
              <a:off x="6026211" y="2688481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4"/>
                  </a:moveTo>
                  <a:cubicBezTo>
                    <a:pt x="199" y="53"/>
                    <a:pt x="40" y="1"/>
                    <a:pt x="5" y="104"/>
                  </a:cubicBezTo>
                  <a:cubicBezTo>
                    <a:pt x="1" y="155"/>
                    <a:pt x="157" y="207"/>
                    <a:pt x="197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0" name="Google Shape;66430;p27"/>
            <p:cNvSpPr/>
            <p:nvPr/>
          </p:nvSpPr>
          <p:spPr>
            <a:xfrm>
              <a:off x="5523884" y="268613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1" name="Google Shape;66431;p27"/>
            <p:cNvSpPr/>
            <p:nvPr/>
          </p:nvSpPr>
          <p:spPr>
            <a:xfrm>
              <a:off x="2133837" y="268808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2" y="73"/>
                    <a:pt x="292" y="27"/>
                  </a:cubicBezTo>
                  <a:cubicBezTo>
                    <a:pt x="240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2" name="Google Shape;66432;p27"/>
            <p:cNvSpPr/>
            <p:nvPr/>
          </p:nvSpPr>
          <p:spPr>
            <a:xfrm>
              <a:off x="560255" y="2683422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3" name="Google Shape;66433;p27"/>
            <p:cNvSpPr/>
            <p:nvPr/>
          </p:nvSpPr>
          <p:spPr>
            <a:xfrm>
              <a:off x="5224358" y="267990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4" name="Google Shape;66434;p27"/>
            <p:cNvSpPr/>
            <p:nvPr/>
          </p:nvSpPr>
          <p:spPr>
            <a:xfrm>
              <a:off x="1976293" y="2675353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6"/>
                  </a:moveTo>
                  <a:cubicBezTo>
                    <a:pt x="323" y="181"/>
                    <a:pt x="347" y="292"/>
                    <a:pt x="659" y="267"/>
                  </a:cubicBezTo>
                  <a:cubicBezTo>
                    <a:pt x="956" y="45"/>
                    <a:pt x="1" y="1"/>
                    <a:pt x="78" y="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5" name="Google Shape;66435;p27"/>
            <p:cNvSpPr/>
            <p:nvPr/>
          </p:nvSpPr>
          <p:spPr>
            <a:xfrm>
              <a:off x="4673704" y="267713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6" name="Google Shape;66436;p27"/>
            <p:cNvSpPr/>
            <p:nvPr/>
          </p:nvSpPr>
          <p:spPr>
            <a:xfrm>
              <a:off x="4050953" y="267466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0"/>
                    <a:pt x="171" y="54"/>
                    <a:pt x="0" y="109"/>
                  </a:cubicBezTo>
                  <a:cubicBezTo>
                    <a:pt x="0" y="200"/>
                    <a:pt x="336" y="224"/>
                    <a:pt x="385" y="1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7" name="Google Shape;66437;p27"/>
            <p:cNvSpPr/>
            <p:nvPr/>
          </p:nvSpPr>
          <p:spPr>
            <a:xfrm>
              <a:off x="1228799" y="267517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2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8" name="Google Shape;66438;p27"/>
            <p:cNvSpPr/>
            <p:nvPr/>
          </p:nvSpPr>
          <p:spPr>
            <a:xfrm>
              <a:off x="707377" y="2667043"/>
              <a:ext cx="27162" cy="10990"/>
            </a:xfrm>
            <a:custGeom>
              <a:avLst/>
              <a:gdLst/>
              <a:ahLst/>
              <a:cxnLst/>
              <a:rect l="l" t="t" r="r" b="b"/>
              <a:pathLst>
                <a:path w="761" h="365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6"/>
                    <a:pt x="478" y="178"/>
                    <a:pt x="144" y="364"/>
                  </a:cubicBezTo>
                  <a:cubicBezTo>
                    <a:pt x="275" y="362"/>
                    <a:pt x="405" y="362"/>
                    <a:pt x="532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9" name="Google Shape;66439;p27"/>
            <p:cNvSpPr/>
            <p:nvPr/>
          </p:nvSpPr>
          <p:spPr>
            <a:xfrm>
              <a:off x="4456947" y="2669031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6"/>
                  </a:moveTo>
                  <a:cubicBezTo>
                    <a:pt x="385" y="22"/>
                    <a:pt x="48" y="1"/>
                    <a:pt x="0" y="116"/>
                  </a:cubicBezTo>
                  <a:cubicBezTo>
                    <a:pt x="219" y="105"/>
                    <a:pt x="303" y="247"/>
                    <a:pt x="38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0" name="Google Shape;66440;p27"/>
            <p:cNvSpPr/>
            <p:nvPr/>
          </p:nvSpPr>
          <p:spPr>
            <a:xfrm>
              <a:off x="819806" y="2664243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4" y="1"/>
                  </a:cubicBezTo>
                  <a:cubicBezTo>
                    <a:pt x="214" y="125"/>
                    <a:pt x="0" y="173"/>
                    <a:pt x="83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1" name="Google Shape;66441;p27"/>
            <p:cNvSpPr/>
            <p:nvPr/>
          </p:nvSpPr>
          <p:spPr>
            <a:xfrm>
              <a:off x="4564915" y="2659125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4" y="171"/>
                  </a:cubicBezTo>
                  <a:cubicBezTo>
                    <a:pt x="1" y="597"/>
                    <a:pt x="954" y="413"/>
                    <a:pt x="1026" y="1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2" name="Google Shape;66442;p27"/>
            <p:cNvSpPr/>
            <p:nvPr/>
          </p:nvSpPr>
          <p:spPr>
            <a:xfrm>
              <a:off x="1159949" y="266665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3"/>
                  </a:moveTo>
                  <a:cubicBezTo>
                    <a:pt x="196" y="52"/>
                    <a:pt x="38" y="0"/>
                    <a:pt x="1" y="103"/>
                  </a:cubicBezTo>
                  <a:cubicBezTo>
                    <a:pt x="1" y="152"/>
                    <a:pt x="160" y="205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3" name="Google Shape;66443;p27"/>
            <p:cNvSpPr/>
            <p:nvPr/>
          </p:nvSpPr>
          <p:spPr>
            <a:xfrm>
              <a:off x="5771549" y="26615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4" name="Google Shape;66444;p27"/>
            <p:cNvSpPr/>
            <p:nvPr/>
          </p:nvSpPr>
          <p:spPr>
            <a:xfrm>
              <a:off x="4662532" y="2661534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3"/>
                  </a:moveTo>
                  <a:lnTo>
                    <a:pt x="412" y="91"/>
                  </a:lnTo>
                  <a:cubicBezTo>
                    <a:pt x="219" y="92"/>
                    <a:pt x="183" y="16"/>
                    <a:pt x="25" y="0"/>
                  </a:cubicBezTo>
                  <a:cubicBezTo>
                    <a:pt x="45" y="144"/>
                    <a:pt x="1" y="315"/>
                    <a:pt x="41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5" name="Google Shape;66445;p27"/>
            <p:cNvSpPr/>
            <p:nvPr/>
          </p:nvSpPr>
          <p:spPr>
            <a:xfrm>
              <a:off x="805351" y="266349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6" name="Google Shape;66446;p27"/>
            <p:cNvSpPr/>
            <p:nvPr/>
          </p:nvSpPr>
          <p:spPr>
            <a:xfrm>
              <a:off x="8779551" y="2658191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11"/>
                  </a:moveTo>
                  <a:cubicBezTo>
                    <a:pt x="346" y="1"/>
                    <a:pt x="171" y="55"/>
                    <a:pt x="0" y="111"/>
                  </a:cubicBezTo>
                  <a:cubicBezTo>
                    <a:pt x="4" y="203"/>
                    <a:pt x="336" y="225"/>
                    <a:pt x="388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7" name="Google Shape;66447;p27"/>
            <p:cNvSpPr/>
            <p:nvPr/>
          </p:nvSpPr>
          <p:spPr>
            <a:xfrm>
              <a:off x="8996236" y="265533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8" name="Google Shape;66448;p27"/>
            <p:cNvSpPr/>
            <p:nvPr/>
          </p:nvSpPr>
          <p:spPr>
            <a:xfrm>
              <a:off x="8913574" y="265533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9" name="Google Shape;66449;p27"/>
            <p:cNvSpPr/>
            <p:nvPr/>
          </p:nvSpPr>
          <p:spPr>
            <a:xfrm>
              <a:off x="8571146" y="2644281"/>
              <a:ext cx="22629" cy="11803"/>
            </a:xfrm>
            <a:custGeom>
              <a:avLst/>
              <a:gdLst/>
              <a:ahLst/>
              <a:cxnLst/>
              <a:rect l="l" t="t" r="r" b="b"/>
              <a:pathLst>
                <a:path w="634" h="392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0" name="Google Shape;66450;p27"/>
            <p:cNvSpPr/>
            <p:nvPr/>
          </p:nvSpPr>
          <p:spPr>
            <a:xfrm>
              <a:off x="1713958" y="265256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2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1" name="Google Shape;66451;p27"/>
            <p:cNvSpPr/>
            <p:nvPr/>
          </p:nvSpPr>
          <p:spPr>
            <a:xfrm>
              <a:off x="1690009" y="2639675"/>
              <a:ext cx="22950" cy="13670"/>
            </a:xfrm>
            <a:custGeom>
              <a:avLst/>
              <a:gdLst/>
              <a:ahLst/>
              <a:cxnLst/>
              <a:rect l="l" t="t" r="r" b="b"/>
              <a:pathLst>
                <a:path w="643" h="454" extrusionOk="0">
                  <a:moveTo>
                    <a:pt x="0" y="89"/>
                  </a:moveTo>
                  <a:lnTo>
                    <a:pt x="0" y="454"/>
                  </a:lnTo>
                  <a:lnTo>
                    <a:pt x="580" y="454"/>
                  </a:lnTo>
                  <a:cubicBezTo>
                    <a:pt x="630" y="217"/>
                    <a:pt x="643" y="1"/>
                    <a:pt x="0" y="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2" name="Google Shape;66452;p27"/>
            <p:cNvSpPr/>
            <p:nvPr/>
          </p:nvSpPr>
          <p:spPr>
            <a:xfrm>
              <a:off x="8063751" y="2639675"/>
              <a:ext cx="26841" cy="13008"/>
            </a:xfrm>
            <a:custGeom>
              <a:avLst/>
              <a:gdLst/>
              <a:ahLst/>
              <a:cxnLst/>
              <a:rect l="l" t="t" r="r" b="b"/>
              <a:pathLst>
                <a:path w="752" h="432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1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3" name="Google Shape;66453;p27"/>
            <p:cNvSpPr/>
            <p:nvPr/>
          </p:nvSpPr>
          <p:spPr>
            <a:xfrm>
              <a:off x="3851185" y="2644462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4" name="Google Shape;66454;p27"/>
            <p:cNvSpPr/>
            <p:nvPr/>
          </p:nvSpPr>
          <p:spPr>
            <a:xfrm>
              <a:off x="1486672" y="264714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296" y="24"/>
                  </a:moveTo>
                  <a:cubicBezTo>
                    <a:pt x="242" y="1"/>
                    <a:pt x="1" y="69"/>
                    <a:pt x="104" y="114"/>
                  </a:cubicBezTo>
                  <a:cubicBezTo>
                    <a:pt x="158" y="140"/>
                    <a:pt x="398" y="72"/>
                    <a:pt x="296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5" name="Google Shape;66455;p27"/>
            <p:cNvSpPr/>
            <p:nvPr/>
          </p:nvSpPr>
          <p:spPr>
            <a:xfrm>
              <a:off x="506003" y="264479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5"/>
                    <a:pt x="197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6" name="Google Shape;66456;p27"/>
            <p:cNvSpPr/>
            <p:nvPr/>
          </p:nvSpPr>
          <p:spPr>
            <a:xfrm>
              <a:off x="217006" y="2641541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774" y="119"/>
                  </a:moveTo>
                  <a:cubicBezTo>
                    <a:pt x="514" y="1"/>
                    <a:pt x="54" y="0"/>
                    <a:pt x="1" y="210"/>
                  </a:cubicBezTo>
                  <a:cubicBezTo>
                    <a:pt x="257" y="328"/>
                    <a:pt x="719" y="330"/>
                    <a:pt x="774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7" name="Google Shape;66457;p27"/>
            <p:cNvSpPr/>
            <p:nvPr/>
          </p:nvSpPr>
          <p:spPr>
            <a:xfrm>
              <a:off x="4081219" y="2631274"/>
              <a:ext cx="37120" cy="16621"/>
            </a:xfrm>
            <a:custGeom>
              <a:avLst/>
              <a:gdLst/>
              <a:ahLst/>
              <a:cxnLst/>
              <a:rect l="l" t="t" r="r" b="b"/>
              <a:pathLst>
                <a:path w="1040" h="552" extrusionOk="0">
                  <a:moveTo>
                    <a:pt x="887" y="551"/>
                  </a:moveTo>
                  <a:cubicBezTo>
                    <a:pt x="1040" y="0"/>
                    <a:pt x="1" y="490"/>
                    <a:pt x="887" y="5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8" name="Google Shape;66458;p27"/>
            <p:cNvSpPr/>
            <p:nvPr/>
          </p:nvSpPr>
          <p:spPr>
            <a:xfrm>
              <a:off x="806207" y="2639795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8"/>
                  </a:cubicBezTo>
                  <a:cubicBezTo>
                    <a:pt x="954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9" name="Google Shape;66459;p27"/>
            <p:cNvSpPr/>
            <p:nvPr/>
          </p:nvSpPr>
          <p:spPr>
            <a:xfrm>
              <a:off x="6903837" y="264163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39" y="1"/>
                    <a:pt x="0" y="69"/>
                    <a:pt x="98" y="116"/>
                  </a:cubicBezTo>
                  <a:cubicBezTo>
                    <a:pt x="153" y="142"/>
                    <a:pt x="392" y="73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0" name="Google Shape;66460;p27"/>
            <p:cNvSpPr/>
            <p:nvPr/>
          </p:nvSpPr>
          <p:spPr>
            <a:xfrm>
              <a:off x="5927023" y="2634225"/>
              <a:ext cx="25556" cy="10900"/>
            </a:xfrm>
            <a:custGeom>
              <a:avLst/>
              <a:gdLst/>
              <a:ahLst/>
              <a:cxnLst/>
              <a:rect l="l" t="t" r="r" b="b"/>
              <a:pathLst>
                <a:path w="716" h="362" extrusionOk="0">
                  <a:moveTo>
                    <a:pt x="662" y="362"/>
                  </a:moveTo>
                  <a:cubicBezTo>
                    <a:pt x="716" y="156"/>
                    <a:pt x="613" y="20"/>
                    <a:pt x="275" y="0"/>
                  </a:cubicBezTo>
                  <a:cubicBezTo>
                    <a:pt x="215" y="123"/>
                    <a:pt x="1" y="173"/>
                    <a:pt x="84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1" name="Google Shape;66461;p27"/>
            <p:cNvSpPr/>
            <p:nvPr/>
          </p:nvSpPr>
          <p:spPr>
            <a:xfrm>
              <a:off x="2857632" y="2630492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50" y="306"/>
                  </a:moveTo>
                  <a:cubicBezTo>
                    <a:pt x="1116" y="0"/>
                    <a:pt x="1" y="524"/>
                    <a:pt x="650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2" name="Google Shape;66462;p27"/>
            <p:cNvSpPr/>
            <p:nvPr/>
          </p:nvSpPr>
          <p:spPr>
            <a:xfrm>
              <a:off x="2122701" y="2631455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8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3" name="Google Shape;66463;p27"/>
            <p:cNvSpPr/>
            <p:nvPr/>
          </p:nvSpPr>
          <p:spPr>
            <a:xfrm>
              <a:off x="1855155" y="2636965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7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4" name="Google Shape;66464;p27"/>
            <p:cNvSpPr/>
            <p:nvPr/>
          </p:nvSpPr>
          <p:spPr>
            <a:xfrm>
              <a:off x="3944056" y="26334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5" name="Google Shape;66465;p27"/>
            <p:cNvSpPr/>
            <p:nvPr/>
          </p:nvSpPr>
          <p:spPr>
            <a:xfrm>
              <a:off x="750350" y="263344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2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6" name="Google Shape;66466;p27"/>
            <p:cNvSpPr/>
            <p:nvPr/>
          </p:nvSpPr>
          <p:spPr>
            <a:xfrm>
              <a:off x="6928108" y="262871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7" name="Google Shape;66467;p27"/>
            <p:cNvSpPr/>
            <p:nvPr/>
          </p:nvSpPr>
          <p:spPr>
            <a:xfrm>
              <a:off x="3101014" y="262597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8" name="Google Shape;66468;p27"/>
            <p:cNvSpPr/>
            <p:nvPr/>
          </p:nvSpPr>
          <p:spPr>
            <a:xfrm>
              <a:off x="2031473" y="2623416"/>
              <a:ext cx="34051" cy="8852"/>
            </a:xfrm>
            <a:custGeom>
              <a:avLst/>
              <a:gdLst/>
              <a:ahLst/>
              <a:cxnLst/>
              <a:rect l="l" t="t" r="r" b="b"/>
              <a:pathLst>
                <a:path w="954" h="294" extrusionOk="0">
                  <a:moveTo>
                    <a:pt x="75" y="176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9" name="Google Shape;66469;p27"/>
            <p:cNvSpPr/>
            <p:nvPr/>
          </p:nvSpPr>
          <p:spPr>
            <a:xfrm>
              <a:off x="3083739" y="2625223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0" y="25"/>
                  </a:moveTo>
                  <a:cubicBezTo>
                    <a:pt x="237" y="0"/>
                    <a:pt x="1" y="70"/>
                    <a:pt x="98" y="115"/>
                  </a:cubicBezTo>
                  <a:cubicBezTo>
                    <a:pt x="152" y="143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0" name="Google Shape;66470;p27"/>
            <p:cNvSpPr/>
            <p:nvPr/>
          </p:nvSpPr>
          <p:spPr>
            <a:xfrm>
              <a:off x="2171849" y="2625975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2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1" name="Google Shape;66471;p27"/>
            <p:cNvSpPr/>
            <p:nvPr/>
          </p:nvSpPr>
          <p:spPr>
            <a:xfrm>
              <a:off x="2027225" y="3293060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2"/>
                  </a:cubicBezTo>
                  <a:cubicBezTo>
                    <a:pt x="226" y="289"/>
                    <a:pt x="211" y="419"/>
                    <a:pt x="194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2" name="Google Shape;66472;p27"/>
            <p:cNvSpPr/>
            <p:nvPr/>
          </p:nvSpPr>
          <p:spPr>
            <a:xfrm>
              <a:off x="8717625" y="3003265"/>
              <a:ext cx="34479" cy="10960"/>
            </a:xfrm>
            <a:custGeom>
              <a:avLst/>
              <a:gdLst/>
              <a:ahLst/>
              <a:cxnLst/>
              <a:rect l="l" t="t" r="r" b="b"/>
              <a:pathLst>
                <a:path w="966" h="364" extrusionOk="0">
                  <a:moveTo>
                    <a:pt x="965" y="363"/>
                  </a:moveTo>
                  <a:cubicBezTo>
                    <a:pt x="897" y="123"/>
                    <a:pt x="459" y="58"/>
                    <a:pt x="0" y="0"/>
                  </a:cubicBezTo>
                  <a:cubicBezTo>
                    <a:pt x="79" y="237"/>
                    <a:pt x="601" y="263"/>
                    <a:pt x="965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3" name="Google Shape;66473;p27"/>
            <p:cNvSpPr/>
            <p:nvPr/>
          </p:nvSpPr>
          <p:spPr>
            <a:xfrm>
              <a:off x="9040779" y="2776367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6"/>
                    <a:pt x="203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4" name="Google Shape;66474;p27"/>
            <p:cNvSpPr/>
            <p:nvPr/>
          </p:nvSpPr>
          <p:spPr>
            <a:xfrm>
              <a:off x="780616" y="2703987"/>
              <a:ext cx="35264" cy="10087"/>
            </a:xfrm>
            <a:custGeom>
              <a:avLst/>
              <a:gdLst/>
              <a:ahLst/>
              <a:cxnLst/>
              <a:rect l="l" t="t" r="r" b="b"/>
              <a:pathLst>
                <a:path w="988" h="335" extrusionOk="0">
                  <a:moveTo>
                    <a:pt x="409" y="315"/>
                  </a:moveTo>
                  <a:cubicBezTo>
                    <a:pt x="487" y="159"/>
                    <a:pt x="658" y="334"/>
                    <a:pt x="987" y="315"/>
                  </a:cubicBezTo>
                  <a:lnTo>
                    <a:pt x="987" y="41"/>
                  </a:lnTo>
                  <a:cubicBezTo>
                    <a:pt x="613" y="0"/>
                    <a:pt x="1" y="287"/>
                    <a:pt x="409" y="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5" name="Google Shape;66475;p27"/>
            <p:cNvSpPr/>
            <p:nvPr/>
          </p:nvSpPr>
          <p:spPr>
            <a:xfrm>
              <a:off x="754097" y="2640397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7"/>
                    <a:pt x="715" y="0"/>
                    <a:pt x="188" y="68"/>
                  </a:cubicBezTo>
                  <a:cubicBezTo>
                    <a:pt x="1" y="287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6" name="Google Shape;66476;p27"/>
            <p:cNvSpPr/>
            <p:nvPr/>
          </p:nvSpPr>
          <p:spPr>
            <a:xfrm>
              <a:off x="8724086" y="4228682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3"/>
                    <a:pt x="338" y="225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7" name="Google Shape;66477;p27"/>
            <p:cNvSpPr/>
            <p:nvPr/>
          </p:nvSpPr>
          <p:spPr>
            <a:xfrm>
              <a:off x="8121679" y="4231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2" y="0"/>
                    <a:pt x="1" y="67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8" name="Google Shape;66478;p27"/>
            <p:cNvSpPr/>
            <p:nvPr/>
          </p:nvSpPr>
          <p:spPr>
            <a:xfrm>
              <a:off x="3299282" y="4229315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1"/>
                  </a:moveTo>
                  <a:lnTo>
                    <a:pt x="26" y="1"/>
                  </a:lnTo>
                  <a:cubicBezTo>
                    <a:pt x="0" y="163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9" name="Google Shape;66479;p27"/>
            <p:cNvSpPr/>
            <p:nvPr/>
          </p:nvSpPr>
          <p:spPr>
            <a:xfrm>
              <a:off x="168430" y="4229134"/>
              <a:ext cx="23950" cy="6022"/>
            </a:xfrm>
            <a:custGeom>
              <a:avLst/>
              <a:gdLst/>
              <a:ahLst/>
              <a:cxnLst/>
              <a:rect l="l" t="t" r="r" b="b"/>
              <a:pathLst>
                <a:path w="671" h="200" extrusionOk="0">
                  <a:moveTo>
                    <a:pt x="580" y="7"/>
                  </a:moveTo>
                  <a:cubicBezTo>
                    <a:pt x="247" y="0"/>
                    <a:pt x="84" y="76"/>
                    <a:pt x="0" y="188"/>
                  </a:cubicBezTo>
                  <a:cubicBezTo>
                    <a:pt x="302" y="178"/>
                    <a:pt x="670" y="200"/>
                    <a:pt x="580" y="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0" name="Google Shape;66480;p27"/>
            <p:cNvSpPr/>
            <p:nvPr/>
          </p:nvSpPr>
          <p:spPr>
            <a:xfrm>
              <a:off x="2725286" y="422853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1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1" name="Google Shape;66481;p27"/>
            <p:cNvSpPr/>
            <p:nvPr/>
          </p:nvSpPr>
          <p:spPr>
            <a:xfrm>
              <a:off x="6944704" y="422579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1"/>
                    <a:pt x="396" y="73"/>
                    <a:pt x="293" y="25"/>
                  </a:cubicBezTo>
                  <a:cubicBezTo>
                    <a:pt x="239" y="0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2" name="Google Shape;66482;p27"/>
            <p:cNvSpPr/>
            <p:nvPr/>
          </p:nvSpPr>
          <p:spPr>
            <a:xfrm>
              <a:off x="5251376" y="422579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2" y="118"/>
                  </a:cubicBezTo>
                  <a:cubicBezTo>
                    <a:pt x="155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3" name="Google Shape;66483;p27"/>
            <p:cNvSpPr/>
            <p:nvPr/>
          </p:nvSpPr>
          <p:spPr>
            <a:xfrm>
              <a:off x="1882281" y="4212845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9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4" name="Google Shape;66484;p27"/>
            <p:cNvSpPr/>
            <p:nvPr/>
          </p:nvSpPr>
          <p:spPr>
            <a:xfrm>
              <a:off x="1720382" y="4223022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5" name="Google Shape;66485;p27"/>
            <p:cNvSpPr/>
            <p:nvPr/>
          </p:nvSpPr>
          <p:spPr>
            <a:xfrm>
              <a:off x="1142210" y="422031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2"/>
                    <a:pt x="396" y="73"/>
                    <a:pt x="291" y="27"/>
                  </a:cubicBezTo>
                  <a:cubicBezTo>
                    <a:pt x="240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6" name="Google Shape;66486;p27"/>
            <p:cNvSpPr/>
            <p:nvPr/>
          </p:nvSpPr>
          <p:spPr>
            <a:xfrm>
              <a:off x="2787390" y="4217572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98" y="117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70"/>
                    <a:pt x="98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7" name="Google Shape;66487;p27"/>
            <p:cNvSpPr/>
            <p:nvPr/>
          </p:nvSpPr>
          <p:spPr>
            <a:xfrm>
              <a:off x="2921663" y="421284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8" name="Google Shape;66488;p27"/>
            <p:cNvSpPr/>
            <p:nvPr/>
          </p:nvSpPr>
          <p:spPr>
            <a:xfrm>
              <a:off x="6610914" y="420977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9" name="Google Shape;66489;p27"/>
            <p:cNvSpPr/>
            <p:nvPr/>
          </p:nvSpPr>
          <p:spPr>
            <a:xfrm>
              <a:off x="4277596" y="420977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0" name="Google Shape;66490;p27"/>
            <p:cNvSpPr/>
            <p:nvPr/>
          </p:nvSpPr>
          <p:spPr>
            <a:xfrm>
              <a:off x="591664" y="42120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1" name="Google Shape;66491;p27"/>
            <p:cNvSpPr/>
            <p:nvPr/>
          </p:nvSpPr>
          <p:spPr>
            <a:xfrm>
              <a:off x="5530380" y="420468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5" y="92"/>
                    <a:pt x="349" y="17"/>
                    <a:pt x="193" y="0"/>
                  </a:cubicBezTo>
                  <a:cubicBezTo>
                    <a:pt x="193" y="92"/>
                    <a:pt x="35" y="107"/>
                    <a:pt x="0" y="180"/>
                  </a:cubicBezTo>
                  <a:cubicBezTo>
                    <a:pt x="193" y="180"/>
                    <a:pt x="230" y="255"/>
                    <a:pt x="386" y="272"/>
                  </a:cubicBezTo>
                  <a:cubicBezTo>
                    <a:pt x="385" y="183"/>
                    <a:pt x="540" y="165"/>
                    <a:pt x="578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2" name="Google Shape;66492;p27"/>
            <p:cNvSpPr/>
            <p:nvPr/>
          </p:nvSpPr>
          <p:spPr>
            <a:xfrm>
              <a:off x="4899633" y="4204294"/>
              <a:ext cx="33480" cy="15778"/>
            </a:xfrm>
            <a:custGeom>
              <a:avLst/>
              <a:gdLst/>
              <a:ahLst/>
              <a:cxnLst/>
              <a:rect l="l" t="t" r="r" b="b"/>
              <a:pathLst>
                <a:path w="938" h="524" extrusionOk="0">
                  <a:moveTo>
                    <a:pt x="893" y="196"/>
                  </a:moveTo>
                  <a:cubicBezTo>
                    <a:pt x="938" y="139"/>
                    <a:pt x="601" y="0"/>
                    <a:pt x="509" y="15"/>
                  </a:cubicBezTo>
                  <a:cubicBezTo>
                    <a:pt x="0" y="86"/>
                    <a:pt x="632" y="524"/>
                    <a:pt x="893" y="1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3" name="Google Shape;66493;p27"/>
            <p:cNvSpPr/>
            <p:nvPr/>
          </p:nvSpPr>
          <p:spPr>
            <a:xfrm>
              <a:off x="471275" y="4195864"/>
              <a:ext cx="40333" cy="14754"/>
            </a:xfrm>
            <a:custGeom>
              <a:avLst/>
              <a:gdLst/>
              <a:ahLst/>
              <a:cxnLst/>
              <a:rect l="l" t="t" r="r" b="b"/>
              <a:pathLst>
                <a:path w="1130" h="490" extrusionOk="0">
                  <a:moveTo>
                    <a:pt x="770" y="385"/>
                  </a:moveTo>
                  <a:cubicBezTo>
                    <a:pt x="1129" y="81"/>
                    <a:pt x="78" y="1"/>
                    <a:pt x="0" y="202"/>
                  </a:cubicBezTo>
                  <a:cubicBezTo>
                    <a:pt x="302" y="242"/>
                    <a:pt x="165" y="489"/>
                    <a:pt x="770" y="3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4" name="Google Shape;66494;p27"/>
            <p:cNvSpPr/>
            <p:nvPr/>
          </p:nvSpPr>
          <p:spPr>
            <a:xfrm>
              <a:off x="877448" y="4185507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6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4"/>
                    <a:pt x="450" y="32"/>
                    <a:pt x="0" y="0"/>
                  </a:cubicBezTo>
                  <a:cubicBezTo>
                    <a:pt x="226" y="256"/>
                    <a:pt x="311" y="580"/>
                    <a:pt x="1157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5" name="Google Shape;66495;p27"/>
            <p:cNvSpPr/>
            <p:nvPr/>
          </p:nvSpPr>
          <p:spPr>
            <a:xfrm>
              <a:off x="1244325" y="4182797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7"/>
                    <a:pt x="532" y="358"/>
                    <a:pt x="713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6" name="Google Shape;66496;p27"/>
            <p:cNvSpPr/>
            <p:nvPr/>
          </p:nvSpPr>
          <p:spPr>
            <a:xfrm>
              <a:off x="6745044" y="41902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7" name="Google Shape;66497;p27"/>
            <p:cNvSpPr/>
            <p:nvPr/>
          </p:nvSpPr>
          <p:spPr>
            <a:xfrm>
              <a:off x="6665987" y="418550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8" y="183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8" name="Google Shape;66498;p27"/>
            <p:cNvSpPr/>
            <p:nvPr/>
          </p:nvSpPr>
          <p:spPr>
            <a:xfrm>
              <a:off x="5289353" y="4184965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387" y="110"/>
                  </a:moveTo>
                  <a:cubicBezTo>
                    <a:pt x="346" y="0"/>
                    <a:pt x="174" y="55"/>
                    <a:pt x="1" y="110"/>
                  </a:cubicBezTo>
                  <a:cubicBezTo>
                    <a:pt x="6" y="201"/>
                    <a:pt x="341" y="225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9" name="Google Shape;66499;p27"/>
            <p:cNvSpPr/>
            <p:nvPr/>
          </p:nvSpPr>
          <p:spPr>
            <a:xfrm>
              <a:off x="8061217" y="4174607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1"/>
                  </a:moveTo>
                  <a:cubicBezTo>
                    <a:pt x="615" y="172"/>
                    <a:pt x="1" y="63"/>
                    <a:pt x="59" y="272"/>
                  </a:cubicBezTo>
                  <a:cubicBezTo>
                    <a:pt x="396" y="545"/>
                    <a:pt x="1251" y="142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0" name="Google Shape;66500;p27"/>
            <p:cNvSpPr/>
            <p:nvPr/>
          </p:nvSpPr>
          <p:spPr>
            <a:xfrm>
              <a:off x="6738263" y="418207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89" y="24"/>
                  </a:moveTo>
                  <a:cubicBezTo>
                    <a:pt x="238" y="1"/>
                    <a:pt x="0" y="69"/>
                    <a:pt x="99" y="114"/>
                  </a:cubicBezTo>
                  <a:cubicBezTo>
                    <a:pt x="150" y="140"/>
                    <a:pt x="390" y="73"/>
                    <a:pt x="289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1" name="Google Shape;66501;p27"/>
            <p:cNvSpPr/>
            <p:nvPr/>
          </p:nvSpPr>
          <p:spPr>
            <a:xfrm>
              <a:off x="9130223" y="417737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2" name="Google Shape;66502;p27"/>
            <p:cNvSpPr/>
            <p:nvPr/>
          </p:nvSpPr>
          <p:spPr>
            <a:xfrm>
              <a:off x="5896614" y="4167472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09"/>
                  </a:moveTo>
                  <a:cubicBezTo>
                    <a:pt x="404" y="388"/>
                    <a:pt x="620" y="336"/>
                    <a:pt x="537" y="146"/>
                  </a:cubicBezTo>
                  <a:cubicBezTo>
                    <a:pt x="0" y="0"/>
                    <a:pt x="4" y="538"/>
                    <a:pt x="345" y="5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3" name="Google Shape;66503;p27"/>
            <p:cNvSpPr/>
            <p:nvPr/>
          </p:nvSpPr>
          <p:spPr>
            <a:xfrm>
              <a:off x="5464814" y="417656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1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4" name="Google Shape;66504;p27"/>
            <p:cNvSpPr/>
            <p:nvPr/>
          </p:nvSpPr>
          <p:spPr>
            <a:xfrm>
              <a:off x="2591620" y="4167472"/>
              <a:ext cx="47792" cy="17434"/>
            </a:xfrm>
            <a:custGeom>
              <a:avLst/>
              <a:gdLst/>
              <a:ahLst/>
              <a:cxnLst/>
              <a:rect l="l" t="t" r="r" b="b"/>
              <a:pathLst>
                <a:path w="1339" h="579" extrusionOk="0">
                  <a:moveTo>
                    <a:pt x="182" y="329"/>
                  </a:moveTo>
                  <a:cubicBezTo>
                    <a:pt x="479" y="578"/>
                    <a:pt x="1315" y="324"/>
                    <a:pt x="1338" y="146"/>
                  </a:cubicBezTo>
                  <a:cubicBezTo>
                    <a:pt x="943" y="201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5" name="Google Shape;66505;p27"/>
            <p:cNvSpPr/>
            <p:nvPr/>
          </p:nvSpPr>
          <p:spPr>
            <a:xfrm>
              <a:off x="1494988" y="4162444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1"/>
                    <a:pt x="438" y="4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6" name="Google Shape;66506;p27"/>
            <p:cNvSpPr/>
            <p:nvPr/>
          </p:nvSpPr>
          <p:spPr>
            <a:xfrm>
              <a:off x="8940771" y="416840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5"/>
                  </a:moveTo>
                  <a:cubicBezTo>
                    <a:pt x="154" y="141"/>
                    <a:pt x="394" y="72"/>
                    <a:pt x="295" y="25"/>
                  </a:cubicBezTo>
                  <a:cubicBezTo>
                    <a:pt x="242" y="0"/>
                    <a:pt x="1" y="67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7" name="Google Shape;66507;p27"/>
            <p:cNvSpPr/>
            <p:nvPr/>
          </p:nvSpPr>
          <p:spPr>
            <a:xfrm>
              <a:off x="8995808" y="416566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8" name="Google Shape;66508;p27"/>
            <p:cNvSpPr/>
            <p:nvPr/>
          </p:nvSpPr>
          <p:spPr>
            <a:xfrm>
              <a:off x="6961944" y="4156030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9" name="Google Shape;66509;p27"/>
            <p:cNvSpPr/>
            <p:nvPr/>
          </p:nvSpPr>
          <p:spPr>
            <a:xfrm>
              <a:off x="2673854" y="4162955"/>
              <a:ext cx="13706" cy="7437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384" y="115"/>
                  </a:moveTo>
                  <a:cubicBezTo>
                    <a:pt x="383" y="24"/>
                    <a:pt x="47" y="0"/>
                    <a:pt x="0" y="115"/>
                  </a:cubicBezTo>
                  <a:cubicBezTo>
                    <a:pt x="216" y="104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0" name="Google Shape;66510;p27"/>
            <p:cNvSpPr/>
            <p:nvPr/>
          </p:nvSpPr>
          <p:spPr>
            <a:xfrm>
              <a:off x="920207" y="4147209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7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41"/>
                    <a:pt x="0" y="625"/>
                    <a:pt x="727" y="5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1" name="Google Shape;66511;p27"/>
            <p:cNvSpPr/>
            <p:nvPr/>
          </p:nvSpPr>
          <p:spPr>
            <a:xfrm>
              <a:off x="6187502" y="415467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3"/>
                    <a:pt x="296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2" name="Google Shape;66512;p27"/>
            <p:cNvSpPr/>
            <p:nvPr/>
          </p:nvSpPr>
          <p:spPr>
            <a:xfrm>
              <a:off x="6107624" y="4152719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3" name="Google Shape;66513;p27"/>
            <p:cNvSpPr/>
            <p:nvPr/>
          </p:nvSpPr>
          <p:spPr>
            <a:xfrm>
              <a:off x="1442165" y="4143024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4"/>
                  </a:moveTo>
                  <a:cubicBezTo>
                    <a:pt x="386" y="359"/>
                    <a:pt x="402" y="306"/>
                    <a:pt x="568" y="323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4" name="Google Shape;66514;p27"/>
            <p:cNvSpPr/>
            <p:nvPr/>
          </p:nvSpPr>
          <p:spPr>
            <a:xfrm>
              <a:off x="5299596" y="4149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1" y="0"/>
                    <a:pt x="1" y="71"/>
                    <a:pt x="100" y="116"/>
                  </a:cubicBezTo>
                  <a:cubicBezTo>
                    <a:pt x="156" y="142"/>
                    <a:pt x="394" y="75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5" name="Google Shape;66515;p27"/>
            <p:cNvSpPr/>
            <p:nvPr/>
          </p:nvSpPr>
          <p:spPr>
            <a:xfrm>
              <a:off x="138877" y="4144499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274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20"/>
                    <a:pt x="1" y="129"/>
                    <a:pt x="57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6" name="Google Shape;66516;p27"/>
            <p:cNvSpPr/>
            <p:nvPr/>
          </p:nvSpPr>
          <p:spPr>
            <a:xfrm>
              <a:off x="8483130" y="4144168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7" name="Google Shape;66517;p27"/>
            <p:cNvSpPr/>
            <p:nvPr/>
          </p:nvSpPr>
          <p:spPr>
            <a:xfrm>
              <a:off x="5337537" y="4139049"/>
              <a:ext cx="22665" cy="13700"/>
            </a:xfrm>
            <a:custGeom>
              <a:avLst/>
              <a:gdLst/>
              <a:ahLst/>
              <a:cxnLst/>
              <a:rect l="l" t="t" r="r" b="b"/>
              <a:pathLst>
                <a:path w="635" h="455" extrusionOk="0">
                  <a:moveTo>
                    <a:pt x="581" y="363"/>
                  </a:moveTo>
                  <a:cubicBezTo>
                    <a:pt x="635" y="157"/>
                    <a:pt x="535" y="21"/>
                    <a:pt x="196" y="0"/>
                  </a:cubicBezTo>
                  <a:cubicBezTo>
                    <a:pt x="240" y="161"/>
                    <a:pt x="0" y="455"/>
                    <a:pt x="581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8" name="Google Shape;66518;p27"/>
            <p:cNvSpPr/>
            <p:nvPr/>
          </p:nvSpPr>
          <p:spPr>
            <a:xfrm>
              <a:off x="4020400" y="4128120"/>
              <a:ext cx="57322" cy="21890"/>
            </a:xfrm>
            <a:custGeom>
              <a:avLst/>
              <a:gdLst/>
              <a:ahLst/>
              <a:cxnLst/>
              <a:rect l="l" t="t" r="r" b="b"/>
              <a:pathLst>
                <a:path w="1606" h="727" extrusionOk="0">
                  <a:moveTo>
                    <a:pt x="1035" y="726"/>
                  </a:moveTo>
                  <a:cubicBezTo>
                    <a:pt x="1606" y="370"/>
                    <a:pt x="631" y="111"/>
                    <a:pt x="72" y="0"/>
                  </a:cubicBezTo>
                  <a:cubicBezTo>
                    <a:pt x="0" y="429"/>
                    <a:pt x="418" y="624"/>
                    <a:pt x="1035" y="7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9" name="Google Shape;66519;p27"/>
            <p:cNvSpPr/>
            <p:nvPr/>
          </p:nvSpPr>
          <p:spPr>
            <a:xfrm>
              <a:off x="8507222" y="414103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5"/>
                  </a:moveTo>
                  <a:cubicBezTo>
                    <a:pt x="153" y="141"/>
                    <a:pt x="392" y="71"/>
                    <a:pt x="292" y="26"/>
                  </a:cubicBezTo>
                  <a:cubicBezTo>
                    <a:pt x="237" y="1"/>
                    <a:pt x="1" y="69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0" name="Google Shape;66520;p27"/>
            <p:cNvSpPr/>
            <p:nvPr/>
          </p:nvSpPr>
          <p:spPr>
            <a:xfrm>
              <a:off x="632888" y="4141036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4" y="141"/>
                    <a:pt x="395" y="71"/>
                    <a:pt x="295" y="26"/>
                  </a:cubicBezTo>
                  <a:cubicBezTo>
                    <a:pt x="242" y="1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1" name="Google Shape;66521;p27"/>
            <p:cNvSpPr/>
            <p:nvPr/>
          </p:nvSpPr>
          <p:spPr>
            <a:xfrm>
              <a:off x="5251376" y="413829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0"/>
                    <a:pt x="395" y="72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2" name="Google Shape;66522;p27"/>
            <p:cNvSpPr/>
            <p:nvPr/>
          </p:nvSpPr>
          <p:spPr>
            <a:xfrm>
              <a:off x="1710139" y="4129655"/>
              <a:ext cx="34943" cy="15236"/>
            </a:xfrm>
            <a:custGeom>
              <a:avLst/>
              <a:gdLst/>
              <a:ahLst/>
              <a:cxnLst/>
              <a:rect l="l" t="t" r="r" b="b"/>
              <a:pathLst>
                <a:path w="979" h="506" extrusionOk="0">
                  <a:moveTo>
                    <a:pt x="774" y="404"/>
                  </a:moveTo>
                  <a:cubicBezTo>
                    <a:pt x="978" y="173"/>
                    <a:pt x="123" y="0"/>
                    <a:pt x="0" y="221"/>
                  </a:cubicBezTo>
                  <a:cubicBezTo>
                    <a:pt x="306" y="261"/>
                    <a:pt x="167" y="506"/>
                    <a:pt x="774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3" name="Google Shape;66523;p27"/>
            <p:cNvSpPr/>
            <p:nvPr/>
          </p:nvSpPr>
          <p:spPr>
            <a:xfrm>
              <a:off x="378441" y="4135948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5"/>
                  </a:moveTo>
                  <a:cubicBezTo>
                    <a:pt x="479" y="103"/>
                    <a:pt x="634" y="86"/>
                    <a:pt x="671" y="12"/>
                  </a:cubicBezTo>
                  <a:cubicBezTo>
                    <a:pt x="368" y="21"/>
                    <a:pt x="1" y="0"/>
                    <a:pt x="92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4" name="Google Shape;66524;p27"/>
            <p:cNvSpPr/>
            <p:nvPr/>
          </p:nvSpPr>
          <p:spPr>
            <a:xfrm>
              <a:off x="2618818" y="413633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8"/>
                    <a:pt x="386" y="0"/>
                  </a:cubicBezTo>
                  <a:cubicBezTo>
                    <a:pt x="237" y="21"/>
                    <a:pt x="3" y="2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5" name="Google Shape;66525;p27"/>
            <p:cNvSpPr/>
            <p:nvPr/>
          </p:nvSpPr>
          <p:spPr>
            <a:xfrm>
              <a:off x="1988821" y="41355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2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6" name="Google Shape;66526;p27"/>
            <p:cNvSpPr/>
            <p:nvPr/>
          </p:nvSpPr>
          <p:spPr>
            <a:xfrm>
              <a:off x="7068591" y="412459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0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7" name="Google Shape;66527;p27"/>
            <p:cNvSpPr/>
            <p:nvPr/>
          </p:nvSpPr>
          <p:spPr>
            <a:xfrm>
              <a:off x="5557791" y="4117160"/>
              <a:ext cx="33729" cy="17313"/>
            </a:xfrm>
            <a:custGeom>
              <a:avLst/>
              <a:gdLst/>
              <a:ahLst/>
              <a:cxnLst/>
              <a:rect l="l" t="t" r="r" b="b"/>
              <a:pathLst>
                <a:path w="945" h="575" extrusionOk="0">
                  <a:moveTo>
                    <a:pt x="1" y="92"/>
                  </a:moveTo>
                  <a:lnTo>
                    <a:pt x="1" y="273"/>
                  </a:lnTo>
                  <a:cubicBezTo>
                    <a:pt x="359" y="575"/>
                    <a:pt x="945" y="0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8" name="Google Shape;66528;p27"/>
            <p:cNvSpPr/>
            <p:nvPr/>
          </p:nvSpPr>
          <p:spPr>
            <a:xfrm>
              <a:off x="4508058" y="412462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5" y="141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9" name="Google Shape;66529;p27"/>
            <p:cNvSpPr/>
            <p:nvPr/>
          </p:nvSpPr>
          <p:spPr>
            <a:xfrm>
              <a:off x="2549040" y="4119900"/>
              <a:ext cx="21630" cy="9545"/>
            </a:xfrm>
            <a:custGeom>
              <a:avLst/>
              <a:gdLst/>
              <a:ahLst/>
              <a:cxnLst/>
              <a:rect l="l" t="t" r="r" b="b"/>
              <a:pathLst>
                <a:path w="606" h="317" extrusionOk="0">
                  <a:moveTo>
                    <a:pt x="413" y="273"/>
                  </a:moveTo>
                  <a:cubicBezTo>
                    <a:pt x="406" y="148"/>
                    <a:pt x="504" y="75"/>
                    <a:pt x="606" y="1"/>
                  </a:cubicBezTo>
                  <a:lnTo>
                    <a:pt x="28" y="1"/>
                  </a:lnTo>
                  <a:cubicBezTo>
                    <a:pt x="42" y="144"/>
                    <a:pt x="0" y="317"/>
                    <a:pt x="413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0" name="Google Shape;66530;p27"/>
            <p:cNvSpPr/>
            <p:nvPr/>
          </p:nvSpPr>
          <p:spPr>
            <a:xfrm>
              <a:off x="5299596" y="412185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1" name="Google Shape;66531;p27"/>
            <p:cNvSpPr/>
            <p:nvPr/>
          </p:nvSpPr>
          <p:spPr>
            <a:xfrm>
              <a:off x="3128140" y="4119208"/>
              <a:ext cx="13813" cy="7497"/>
            </a:xfrm>
            <a:custGeom>
              <a:avLst/>
              <a:gdLst/>
              <a:ahLst/>
              <a:cxnLst/>
              <a:rect l="l" t="t" r="r" b="b"/>
              <a:pathLst>
                <a:path w="387" h="249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8"/>
                    <a:pt x="387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2" name="Google Shape;66532;p27"/>
            <p:cNvSpPr/>
            <p:nvPr/>
          </p:nvSpPr>
          <p:spPr>
            <a:xfrm>
              <a:off x="3045585" y="4119900"/>
              <a:ext cx="13742" cy="5510"/>
            </a:xfrm>
            <a:custGeom>
              <a:avLst/>
              <a:gdLst/>
              <a:ahLst/>
              <a:cxnLst/>
              <a:rect l="l" t="t" r="r" b="b"/>
              <a:pathLst>
                <a:path w="385" h="183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3" name="Google Shape;66533;p27"/>
            <p:cNvSpPr/>
            <p:nvPr/>
          </p:nvSpPr>
          <p:spPr>
            <a:xfrm>
              <a:off x="2576237" y="4117160"/>
              <a:ext cx="21880" cy="8762"/>
            </a:xfrm>
            <a:custGeom>
              <a:avLst/>
              <a:gdLst/>
              <a:ahLst/>
              <a:cxnLst/>
              <a:rect l="l" t="t" r="r" b="b"/>
              <a:pathLst>
                <a:path w="613" h="291" extrusionOk="0">
                  <a:moveTo>
                    <a:pt x="613" y="273"/>
                  </a:moveTo>
                  <a:lnTo>
                    <a:pt x="613" y="0"/>
                  </a:lnTo>
                  <a:lnTo>
                    <a:pt x="36" y="0"/>
                  </a:lnTo>
                  <a:cubicBezTo>
                    <a:pt x="1" y="199"/>
                    <a:pt x="194" y="290"/>
                    <a:pt x="613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4" name="Google Shape;66534;p27"/>
            <p:cNvSpPr/>
            <p:nvPr/>
          </p:nvSpPr>
          <p:spPr>
            <a:xfrm>
              <a:off x="1957983" y="411682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5" name="Google Shape;66535;p27"/>
            <p:cNvSpPr/>
            <p:nvPr/>
          </p:nvSpPr>
          <p:spPr>
            <a:xfrm>
              <a:off x="8868638" y="411448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6" name="Google Shape;66536;p27"/>
            <p:cNvSpPr/>
            <p:nvPr/>
          </p:nvSpPr>
          <p:spPr>
            <a:xfrm>
              <a:off x="5664402" y="411095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69"/>
                    <a:pt x="102" y="118"/>
                  </a:cubicBezTo>
                  <a:cubicBezTo>
                    <a:pt x="155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7" name="Google Shape;66537;p27"/>
            <p:cNvSpPr/>
            <p:nvPr/>
          </p:nvSpPr>
          <p:spPr>
            <a:xfrm>
              <a:off x="2563674" y="4106141"/>
              <a:ext cx="20702" cy="8280"/>
            </a:xfrm>
            <a:custGeom>
              <a:avLst/>
              <a:gdLst/>
              <a:ahLst/>
              <a:cxnLst/>
              <a:rect l="l" t="t" r="r" b="b"/>
              <a:pathLst>
                <a:path w="580" h="275" extrusionOk="0">
                  <a:moveTo>
                    <a:pt x="388" y="275"/>
                  </a:moveTo>
                  <a:cubicBezTo>
                    <a:pt x="388" y="184"/>
                    <a:pt x="544" y="169"/>
                    <a:pt x="580" y="92"/>
                  </a:cubicBezTo>
                  <a:cubicBezTo>
                    <a:pt x="388" y="95"/>
                    <a:pt x="350" y="19"/>
                    <a:pt x="195" y="1"/>
                  </a:cubicBezTo>
                  <a:cubicBezTo>
                    <a:pt x="195" y="92"/>
                    <a:pt x="38" y="109"/>
                    <a:pt x="0" y="184"/>
                  </a:cubicBezTo>
                  <a:cubicBezTo>
                    <a:pt x="196" y="186"/>
                    <a:pt x="232" y="259"/>
                    <a:pt x="388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8" name="Google Shape;66538;p27"/>
            <p:cNvSpPr/>
            <p:nvPr/>
          </p:nvSpPr>
          <p:spPr>
            <a:xfrm>
              <a:off x="1861579" y="4099457"/>
              <a:ext cx="28982" cy="17012"/>
            </a:xfrm>
            <a:custGeom>
              <a:avLst/>
              <a:gdLst/>
              <a:ahLst/>
              <a:cxnLst/>
              <a:rect l="l" t="t" r="r" b="b"/>
              <a:pathLst>
                <a:path w="812" h="565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2"/>
                    <a:pt x="1" y="317"/>
                  </a:cubicBezTo>
                  <a:cubicBezTo>
                    <a:pt x="385" y="318"/>
                    <a:pt x="248" y="565"/>
                    <a:pt x="772" y="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9" name="Google Shape;66539;p27"/>
            <p:cNvSpPr/>
            <p:nvPr/>
          </p:nvSpPr>
          <p:spPr>
            <a:xfrm>
              <a:off x="8865068" y="410821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1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0" name="Google Shape;66540;p27"/>
            <p:cNvSpPr/>
            <p:nvPr/>
          </p:nvSpPr>
          <p:spPr>
            <a:xfrm>
              <a:off x="8651703" y="41082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41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1" name="Google Shape;66541;p27"/>
            <p:cNvSpPr/>
            <p:nvPr/>
          </p:nvSpPr>
          <p:spPr>
            <a:xfrm>
              <a:off x="5426980" y="4105870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3" y="104"/>
                  </a:moveTo>
                  <a:cubicBezTo>
                    <a:pt x="0" y="153"/>
                    <a:pt x="158" y="208"/>
                    <a:pt x="196" y="104"/>
                  </a:cubicBezTo>
                  <a:cubicBezTo>
                    <a:pt x="196" y="53"/>
                    <a:pt x="40" y="1"/>
                    <a:pt x="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2" name="Google Shape;66542;p27"/>
            <p:cNvSpPr/>
            <p:nvPr/>
          </p:nvSpPr>
          <p:spPr>
            <a:xfrm>
              <a:off x="3259236" y="40965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5"/>
                  </a:moveTo>
                  <a:cubicBezTo>
                    <a:pt x="388" y="359"/>
                    <a:pt x="403" y="308"/>
                    <a:pt x="569" y="323"/>
                  </a:cubicBezTo>
                  <a:lnTo>
                    <a:pt x="569" y="142"/>
                  </a:lnTo>
                  <a:cubicBezTo>
                    <a:pt x="96" y="1"/>
                    <a:pt x="1" y="450"/>
                    <a:pt x="377" y="4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3" name="Google Shape;66543;p27"/>
            <p:cNvSpPr/>
            <p:nvPr/>
          </p:nvSpPr>
          <p:spPr>
            <a:xfrm>
              <a:off x="8111471" y="4103521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6" y="0"/>
                  </a:moveTo>
                  <a:cubicBezTo>
                    <a:pt x="237" y="20"/>
                    <a:pt x="8" y="3"/>
                    <a:pt x="1" y="90"/>
                  </a:cubicBezTo>
                  <a:cubicBezTo>
                    <a:pt x="151" y="71"/>
                    <a:pt x="382" y="88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4" name="Google Shape;66544;p27"/>
            <p:cNvSpPr/>
            <p:nvPr/>
          </p:nvSpPr>
          <p:spPr>
            <a:xfrm>
              <a:off x="5544121" y="409765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5" name="Google Shape;66545;p27"/>
            <p:cNvSpPr/>
            <p:nvPr/>
          </p:nvSpPr>
          <p:spPr>
            <a:xfrm>
              <a:off x="1507374" y="4095302"/>
              <a:ext cx="23878" cy="10298"/>
            </a:xfrm>
            <a:custGeom>
              <a:avLst/>
              <a:gdLst/>
              <a:ahLst/>
              <a:cxnLst/>
              <a:rect l="l" t="t" r="r" b="b"/>
              <a:pathLst>
                <a:path w="669" h="342" extrusionOk="0">
                  <a:moveTo>
                    <a:pt x="669" y="92"/>
                  </a:moveTo>
                  <a:cubicBezTo>
                    <a:pt x="403" y="96"/>
                    <a:pt x="247" y="50"/>
                    <a:pt x="91" y="1"/>
                  </a:cubicBezTo>
                  <a:cubicBezTo>
                    <a:pt x="1" y="282"/>
                    <a:pt x="610" y="341"/>
                    <a:pt x="669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6" name="Google Shape;66546;p27"/>
            <p:cNvSpPr/>
            <p:nvPr/>
          </p:nvSpPr>
          <p:spPr>
            <a:xfrm>
              <a:off x="4260321" y="40973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0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2" y="141"/>
                    <a:pt x="390" y="71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7" name="Google Shape;66547;p27"/>
            <p:cNvSpPr/>
            <p:nvPr/>
          </p:nvSpPr>
          <p:spPr>
            <a:xfrm>
              <a:off x="1577258" y="4079705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19"/>
                  </a:moveTo>
                  <a:cubicBezTo>
                    <a:pt x="609" y="614"/>
                    <a:pt x="867" y="614"/>
                    <a:pt x="1413" y="519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0"/>
                    <a:pt x="1" y="308"/>
                    <a:pt x="62" y="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8" name="Google Shape;66548;p27"/>
            <p:cNvSpPr/>
            <p:nvPr/>
          </p:nvSpPr>
          <p:spPr>
            <a:xfrm>
              <a:off x="2075017" y="4086781"/>
              <a:ext cx="6889" cy="6142"/>
            </a:xfrm>
            <a:custGeom>
              <a:avLst/>
              <a:gdLst/>
              <a:ahLst/>
              <a:cxnLst/>
              <a:rect l="l" t="t" r="r" b="b"/>
              <a:pathLst>
                <a:path w="193" h="204" extrusionOk="0">
                  <a:moveTo>
                    <a:pt x="193" y="102"/>
                  </a:moveTo>
                  <a:cubicBezTo>
                    <a:pt x="193" y="52"/>
                    <a:pt x="40" y="0"/>
                    <a:pt x="2" y="102"/>
                  </a:cubicBezTo>
                  <a:cubicBezTo>
                    <a:pt x="1" y="152"/>
                    <a:pt x="155" y="204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9" name="Google Shape;66549;p27"/>
            <p:cNvSpPr/>
            <p:nvPr/>
          </p:nvSpPr>
          <p:spPr>
            <a:xfrm>
              <a:off x="4917800" y="408708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4" y="3"/>
                    <a:pt x="0" y="92"/>
                  </a:cubicBezTo>
                  <a:cubicBezTo>
                    <a:pt x="149" y="71"/>
                    <a:pt x="379" y="89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0" name="Google Shape;66550;p27"/>
            <p:cNvSpPr/>
            <p:nvPr/>
          </p:nvSpPr>
          <p:spPr>
            <a:xfrm>
              <a:off x="2171385" y="408401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3"/>
                    <a:pt x="38" y="1"/>
                    <a:pt x="3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1" name="Google Shape;66551;p27"/>
            <p:cNvSpPr/>
            <p:nvPr/>
          </p:nvSpPr>
          <p:spPr>
            <a:xfrm>
              <a:off x="1761749" y="408638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2" name="Google Shape;66552;p27"/>
            <p:cNvSpPr/>
            <p:nvPr/>
          </p:nvSpPr>
          <p:spPr>
            <a:xfrm>
              <a:off x="5082019" y="4078923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80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3"/>
                    <a:pt x="606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3" name="Google Shape;66553;p27"/>
            <p:cNvSpPr/>
            <p:nvPr/>
          </p:nvSpPr>
          <p:spPr>
            <a:xfrm>
              <a:off x="4029859" y="408157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3"/>
                    <a:pt x="5" y="6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4" name="Google Shape;66554;p27"/>
            <p:cNvSpPr/>
            <p:nvPr/>
          </p:nvSpPr>
          <p:spPr>
            <a:xfrm>
              <a:off x="2271036" y="408088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5" name="Google Shape;66555;p27"/>
            <p:cNvSpPr/>
            <p:nvPr/>
          </p:nvSpPr>
          <p:spPr>
            <a:xfrm>
              <a:off x="8586458" y="407892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0"/>
                    <a:pt x="4" y="2"/>
                    <a:pt x="1" y="92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6" name="Google Shape;66556;p27"/>
            <p:cNvSpPr/>
            <p:nvPr/>
          </p:nvSpPr>
          <p:spPr>
            <a:xfrm>
              <a:off x="5592234" y="407031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6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7" name="Google Shape;66557;p27"/>
            <p:cNvSpPr/>
            <p:nvPr/>
          </p:nvSpPr>
          <p:spPr>
            <a:xfrm>
              <a:off x="2130089" y="407070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8" name="Google Shape;66558;p27"/>
            <p:cNvSpPr/>
            <p:nvPr/>
          </p:nvSpPr>
          <p:spPr>
            <a:xfrm>
              <a:off x="1551810" y="4067542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9"/>
                    <a:pt x="198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9" name="Google Shape;66559;p27"/>
            <p:cNvSpPr/>
            <p:nvPr/>
          </p:nvSpPr>
          <p:spPr>
            <a:xfrm>
              <a:off x="4411726" y="406721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0" name="Google Shape;66560;p27"/>
            <p:cNvSpPr/>
            <p:nvPr/>
          </p:nvSpPr>
          <p:spPr>
            <a:xfrm>
              <a:off x="2543615" y="4058479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1" name="Google Shape;66561;p27"/>
            <p:cNvSpPr/>
            <p:nvPr/>
          </p:nvSpPr>
          <p:spPr>
            <a:xfrm>
              <a:off x="6655601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2" name="Google Shape;66562;p27"/>
            <p:cNvSpPr/>
            <p:nvPr/>
          </p:nvSpPr>
          <p:spPr>
            <a:xfrm>
              <a:off x="6304536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3" name="Google Shape;66563;p27"/>
            <p:cNvSpPr/>
            <p:nvPr/>
          </p:nvSpPr>
          <p:spPr>
            <a:xfrm>
              <a:off x="2325966" y="4056973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6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4" name="Google Shape;66564;p27"/>
            <p:cNvSpPr/>
            <p:nvPr/>
          </p:nvSpPr>
          <p:spPr>
            <a:xfrm>
              <a:off x="2725286" y="4059081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4"/>
                  </a:moveTo>
                  <a:cubicBezTo>
                    <a:pt x="242" y="0"/>
                    <a:pt x="0" y="68"/>
                    <a:pt x="103" y="115"/>
                  </a:cubicBezTo>
                  <a:cubicBezTo>
                    <a:pt x="156" y="140"/>
                    <a:pt x="396" y="72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5" name="Google Shape;66565;p27"/>
            <p:cNvSpPr/>
            <p:nvPr/>
          </p:nvSpPr>
          <p:spPr>
            <a:xfrm>
              <a:off x="4371822" y="4048272"/>
              <a:ext cx="29625" cy="12285"/>
            </a:xfrm>
            <a:custGeom>
              <a:avLst/>
              <a:gdLst/>
              <a:ahLst/>
              <a:cxnLst/>
              <a:rect l="l" t="t" r="r" b="b"/>
              <a:pathLst>
                <a:path w="830" h="408" extrusionOk="0">
                  <a:moveTo>
                    <a:pt x="829" y="383"/>
                  </a:moveTo>
                  <a:lnTo>
                    <a:pt x="829" y="21"/>
                  </a:lnTo>
                  <a:cubicBezTo>
                    <a:pt x="466" y="0"/>
                    <a:pt x="407" y="121"/>
                    <a:pt x="59" y="111"/>
                  </a:cubicBezTo>
                  <a:cubicBezTo>
                    <a:pt x="0" y="349"/>
                    <a:pt x="329" y="407"/>
                    <a:pt x="829" y="3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6" name="Google Shape;66566;p27"/>
            <p:cNvSpPr/>
            <p:nvPr/>
          </p:nvSpPr>
          <p:spPr>
            <a:xfrm>
              <a:off x="1469362" y="4050621"/>
              <a:ext cx="27519" cy="11141"/>
            </a:xfrm>
            <a:custGeom>
              <a:avLst/>
              <a:gdLst/>
              <a:ahLst/>
              <a:cxnLst/>
              <a:rect l="l" t="t" r="r" b="b"/>
              <a:pathLst>
                <a:path w="771" h="370" extrusionOk="0">
                  <a:moveTo>
                    <a:pt x="771" y="305"/>
                  </a:moveTo>
                  <a:lnTo>
                    <a:pt x="771" y="33"/>
                  </a:lnTo>
                  <a:cubicBezTo>
                    <a:pt x="481" y="49"/>
                    <a:pt x="56" y="0"/>
                    <a:pt x="0" y="124"/>
                  </a:cubicBezTo>
                  <a:cubicBezTo>
                    <a:pt x="382" y="124"/>
                    <a:pt x="244" y="370"/>
                    <a:pt x="771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7" name="Google Shape;66567;p27"/>
            <p:cNvSpPr/>
            <p:nvPr/>
          </p:nvSpPr>
          <p:spPr>
            <a:xfrm>
              <a:off x="1909763" y="4040083"/>
              <a:ext cx="41403" cy="16982"/>
            </a:xfrm>
            <a:custGeom>
              <a:avLst/>
              <a:gdLst/>
              <a:ahLst/>
              <a:cxnLst/>
              <a:rect l="l" t="t" r="r" b="b"/>
              <a:pathLst>
                <a:path w="1160" h="564" extrusionOk="0">
                  <a:moveTo>
                    <a:pt x="1" y="200"/>
                  </a:moveTo>
                  <a:cubicBezTo>
                    <a:pt x="212" y="404"/>
                    <a:pt x="525" y="561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1"/>
                    <a:pt x="1" y="2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8" name="Google Shape;66568;p27"/>
            <p:cNvSpPr/>
            <p:nvPr/>
          </p:nvSpPr>
          <p:spPr>
            <a:xfrm>
              <a:off x="911712" y="4040624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1"/>
                  </a:moveTo>
                  <a:cubicBezTo>
                    <a:pt x="361" y="16"/>
                    <a:pt x="39" y="170"/>
                    <a:pt x="1" y="454"/>
                  </a:cubicBezTo>
                  <a:cubicBezTo>
                    <a:pt x="365" y="433"/>
                    <a:pt x="426" y="556"/>
                    <a:pt x="774" y="544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9" name="Google Shape;66569;p27"/>
            <p:cNvSpPr/>
            <p:nvPr/>
          </p:nvSpPr>
          <p:spPr>
            <a:xfrm>
              <a:off x="5668043" y="4046104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3"/>
                  </a:cubicBezTo>
                  <a:cubicBezTo>
                    <a:pt x="21" y="203"/>
                    <a:pt x="56" y="307"/>
                    <a:pt x="383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0" name="Google Shape;66570;p27"/>
            <p:cNvSpPr/>
            <p:nvPr/>
          </p:nvSpPr>
          <p:spPr>
            <a:xfrm>
              <a:off x="2532550" y="405080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3" y="1"/>
                    <a:pt x="0" y="69"/>
                    <a:pt x="102" y="116"/>
                  </a:cubicBezTo>
                  <a:cubicBezTo>
                    <a:pt x="157" y="142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1" name="Google Shape;66571;p27"/>
            <p:cNvSpPr/>
            <p:nvPr/>
          </p:nvSpPr>
          <p:spPr>
            <a:xfrm>
              <a:off x="4174411" y="40457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1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2" name="Google Shape;66572;p27"/>
            <p:cNvSpPr/>
            <p:nvPr/>
          </p:nvSpPr>
          <p:spPr>
            <a:xfrm>
              <a:off x="2319256" y="404535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5"/>
                  </a:moveTo>
                  <a:cubicBezTo>
                    <a:pt x="241" y="0"/>
                    <a:pt x="0" y="68"/>
                    <a:pt x="102" y="118"/>
                  </a:cubicBezTo>
                  <a:cubicBezTo>
                    <a:pt x="152" y="143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3" name="Google Shape;66573;p27"/>
            <p:cNvSpPr/>
            <p:nvPr/>
          </p:nvSpPr>
          <p:spPr>
            <a:xfrm>
              <a:off x="3761349" y="404339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8" y="20"/>
                    <a:pt x="4" y="3"/>
                    <a:pt x="0" y="90"/>
                  </a:cubicBezTo>
                  <a:cubicBezTo>
                    <a:pt x="153" y="71"/>
                    <a:pt x="380" y="88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4" name="Google Shape;66574;p27"/>
            <p:cNvSpPr/>
            <p:nvPr/>
          </p:nvSpPr>
          <p:spPr>
            <a:xfrm>
              <a:off x="4556278" y="40398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4" y="143"/>
                    <a:pt x="392" y="75"/>
                    <a:pt x="292" y="27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5" name="Google Shape;66575;p27"/>
            <p:cNvSpPr/>
            <p:nvPr/>
          </p:nvSpPr>
          <p:spPr>
            <a:xfrm>
              <a:off x="3468747" y="40398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8" y="1"/>
                    <a:pt x="1" y="71"/>
                    <a:pt x="100" y="118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6" name="Google Shape;66576;p27"/>
            <p:cNvSpPr/>
            <p:nvPr/>
          </p:nvSpPr>
          <p:spPr>
            <a:xfrm>
              <a:off x="7137476" y="403439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89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3"/>
                    <a:pt x="289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7" name="Google Shape;66577;p27"/>
            <p:cNvSpPr/>
            <p:nvPr/>
          </p:nvSpPr>
          <p:spPr>
            <a:xfrm>
              <a:off x="2511956" y="4034392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3" y="143"/>
                    <a:pt x="394" y="73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8" name="Google Shape;66578;p27"/>
            <p:cNvSpPr/>
            <p:nvPr/>
          </p:nvSpPr>
          <p:spPr>
            <a:xfrm>
              <a:off x="5695419" y="402966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9" name="Google Shape;66579;p27"/>
            <p:cNvSpPr/>
            <p:nvPr/>
          </p:nvSpPr>
          <p:spPr>
            <a:xfrm>
              <a:off x="4542037" y="4018796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4"/>
                    <a:pt x="90" y="405"/>
                    <a:pt x="693" y="362"/>
                  </a:cubicBezTo>
                  <a:cubicBezTo>
                    <a:pt x="744" y="154"/>
                    <a:pt x="646" y="21"/>
                    <a:pt x="3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0" name="Google Shape;66580;p27"/>
            <p:cNvSpPr/>
            <p:nvPr/>
          </p:nvSpPr>
          <p:spPr>
            <a:xfrm>
              <a:off x="3406786" y="402617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2" y="25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1" name="Google Shape;66581;p27"/>
            <p:cNvSpPr/>
            <p:nvPr/>
          </p:nvSpPr>
          <p:spPr>
            <a:xfrm>
              <a:off x="7898854" y="4008408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7"/>
                  </a:moveTo>
                  <a:cubicBezTo>
                    <a:pt x="507" y="353"/>
                    <a:pt x="994" y="337"/>
                    <a:pt x="944" y="72"/>
                  </a:cubicBezTo>
                  <a:cubicBezTo>
                    <a:pt x="0" y="0"/>
                    <a:pt x="77" y="635"/>
                    <a:pt x="557" y="6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2" name="Google Shape;66582;p27"/>
            <p:cNvSpPr/>
            <p:nvPr/>
          </p:nvSpPr>
          <p:spPr>
            <a:xfrm>
              <a:off x="2732211" y="40234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3" name="Google Shape;66583;p27"/>
            <p:cNvSpPr/>
            <p:nvPr/>
          </p:nvSpPr>
          <p:spPr>
            <a:xfrm>
              <a:off x="1926860" y="402349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4" name="Google Shape;66584;p27"/>
            <p:cNvSpPr/>
            <p:nvPr/>
          </p:nvSpPr>
          <p:spPr>
            <a:xfrm>
              <a:off x="4975336" y="4007806"/>
              <a:ext cx="34086" cy="17223"/>
            </a:xfrm>
            <a:custGeom>
              <a:avLst/>
              <a:gdLst/>
              <a:ahLst/>
              <a:cxnLst/>
              <a:rect l="l" t="t" r="r" b="b"/>
              <a:pathLst>
                <a:path w="955" h="572" extrusionOk="0">
                  <a:moveTo>
                    <a:pt x="700" y="545"/>
                  </a:moveTo>
                  <a:cubicBezTo>
                    <a:pt x="862" y="441"/>
                    <a:pt x="955" y="302"/>
                    <a:pt x="893" y="92"/>
                  </a:cubicBezTo>
                  <a:cubicBezTo>
                    <a:pt x="626" y="95"/>
                    <a:pt x="467" y="48"/>
                    <a:pt x="313" y="1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5" name="Google Shape;66585;p27"/>
            <p:cNvSpPr/>
            <p:nvPr/>
          </p:nvSpPr>
          <p:spPr>
            <a:xfrm>
              <a:off x="2770829" y="4012021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4"/>
                  </a:lnTo>
                  <a:cubicBezTo>
                    <a:pt x="1" y="1"/>
                    <a:pt x="1" y="540"/>
                    <a:pt x="562" y="4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6" name="Google Shape;66586;p27"/>
            <p:cNvSpPr/>
            <p:nvPr/>
          </p:nvSpPr>
          <p:spPr>
            <a:xfrm>
              <a:off x="6573045" y="4017983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2" y="27"/>
                  </a:moveTo>
                  <a:cubicBezTo>
                    <a:pt x="237" y="1"/>
                    <a:pt x="0" y="70"/>
                    <a:pt x="101" y="116"/>
                  </a:cubicBezTo>
                  <a:cubicBezTo>
                    <a:pt x="151" y="141"/>
                    <a:pt x="389" y="73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7" name="Google Shape;66587;p27"/>
            <p:cNvSpPr/>
            <p:nvPr/>
          </p:nvSpPr>
          <p:spPr>
            <a:xfrm>
              <a:off x="2686382" y="4013286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90"/>
                    <a:pt x="614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8" name="Google Shape;66588;p27"/>
            <p:cNvSpPr/>
            <p:nvPr/>
          </p:nvSpPr>
          <p:spPr>
            <a:xfrm>
              <a:off x="1888277" y="4010486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1" y="276"/>
                  </a:moveTo>
                  <a:lnTo>
                    <a:pt x="411" y="93"/>
                  </a:lnTo>
                  <a:cubicBezTo>
                    <a:pt x="220" y="93"/>
                    <a:pt x="184" y="19"/>
                    <a:pt x="26" y="1"/>
                  </a:cubicBezTo>
                  <a:cubicBezTo>
                    <a:pt x="45" y="146"/>
                    <a:pt x="1" y="318"/>
                    <a:pt x="411" y="2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9" name="Google Shape;66589;p27"/>
            <p:cNvSpPr/>
            <p:nvPr/>
          </p:nvSpPr>
          <p:spPr>
            <a:xfrm>
              <a:off x="1655173" y="401602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1" y="88"/>
                    <a:pt x="385" y="1"/>
                  </a:cubicBezTo>
                  <a:cubicBezTo>
                    <a:pt x="235" y="22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0" name="Google Shape;66590;p27"/>
            <p:cNvSpPr/>
            <p:nvPr/>
          </p:nvSpPr>
          <p:spPr>
            <a:xfrm>
              <a:off x="8435017" y="401018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1" name="Google Shape;66591;p27"/>
            <p:cNvSpPr/>
            <p:nvPr/>
          </p:nvSpPr>
          <p:spPr>
            <a:xfrm>
              <a:off x="7502282" y="40124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2" name="Google Shape;66592;p27"/>
            <p:cNvSpPr/>
            <p:nvPr/>
          </p:nvSpPr>
          <p:spPr>
            <a:xfrm>
              <a:off x="2343419" y="4010396"/>
              <a:ext cx="20737" cy="5871"/>
            </a:xfrm>
            <a:custGeom>
              <a:avLst/>
              <a:gdLst/>
              <a:ahLst/>
              <a:cxnLst/>
              <a:rect l="l" t="t" r="r" b="b"/>
              <a:pathLst>
                <a:path w="581" h="195" extrusionOk="0">
                  <a:moveTo>
                    <a:pt x="1" y="188"/>
                  </a:moveTo>
                  <a:cubicBezTo>
                    <a:pt x="334" y="194"/>
                    <a:pt x="497" y="118"/>
                    <a:pt x="580" y="6"/>
                  </a:cubicBezTo>
                  <a:cubicBezTo>
                    <a:pt x="250" y="1"/>
                    <a:pt x="87" y="77"/>
                    <a:pt x="1" y="1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3" name="Google Shape;66593;p27"/>
            <p:cNvSpPr/>
            <p:nvPr/>
          </p:nvSpPr>
          <p:spPr>
            <a:xfrm>
              <a:off x="2708261" y="4005066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5" y="92"/>
                    <a:pt x="351" y="17"/>
                    <a:pt x="194" y="0"/>
                  </a:cubicBezTo>
                  <a:cubicBezTo>
                    <a:pt x="194" y="92"/>
                    <a:pt x="37" y="108"/>
                    <a:pt x="1" y="181"/>
                  </a:cubicBezTo>
                  <a:cubicBezTo>
                    <a:pt x="194" y="181"/>
                    <a:pt x="231" y="255"/>
                    <a:pt x="386" y="273"/>
                  </a:cubicBezTo>
                  <a:cubicBezTo>
                    <a:pt x="385" y="183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4" name="Google Shape;66594;p27"/>
            <p:cNvSpPr/>
            <p:nvPr/>
          </p:nvSpPr>
          <p:spPr>
            <a:xfrm>
              <a:off x="6184611" y="3997599"/>
              <a:ext cx="26555" cy="15326"/>
            </a:xfrm>
            <a:custGeom>
              <a:avLst/>
              <a:gdLst/>
              <a:ahLst/>
              <a:cxnLst/>
              <a:rect l="l" t="t" r="r" b="b"/>
              <a:pathLst>
                <a:path w="744" h="509" extrusionOk="0">
                  <a:moveTo>
                    <a:pt x="1" y="74"/>
                  </a:moveTo>
                  <a:lnTo>
                    <a:pt x="1" y="438"/>
                  </a:lnTo>
                  <a:cubicBezTo>
                    <a:pt x="744" y="508"/>
                    <a:pt x="744" y="0"/>
                    <a:pt x="1" y="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5" name="Google Shape;66595;p27"/>
            <p:cNvSpPr/>
            <p:nvPr/>
          </p:nvSpPr>
          <p:spPr>
            <a:xfrm>
              <a:off x="5555185" y="3994137"/>
              <a:ext cx="35228" cy="16470"/>
            </a:xfrm>
            <a:custGeom>
              <a:avLst/>
              <a:gdLst/>
              <a:ahLst/>
              <a:cxnLst/>
              <a:rect l="l" t="t" r="r" b="b"/>
              <a:pathLst>
                <a:path w="987" h="547" extrusionOk="0">
                  <a:moveTo>
                    <a:pt x="847" y="1"/>
                  </a:moveTo>
                  <a:lnTo>
                    <a:pt x="75" y="1"/>
                  </a:lnTo>
                  <a:cubicBezTo>
                    <a:pt x="1" y="307"/>
                    <a:pt x="409" y="390"/>
                    <a:pt x="653" y="546"/>
                  </a:cubicBezTo>
                  <a:cubicBezTo>
                    <a:pt x="651" y="332"/>
                    <a:pt x="986" y="279"/>
                    <a:pt x="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6" name="Google Shape;66596;p27"/>
            <p:cNvSpPr/>
            <p:nvPr/>
          </p:nvSpPr>
          <p:spPr>
            <a:xfrm>
              <a:off x="2959425" y="400160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1"/>
                    <a:pt x="1" y="70"/>
                    <a:pt x="99" y="117"/>
                  </a:cubicBezTo>
                  <a:cubicBezTo>
                    <a:pt x="151" y="142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7" name="Google Shape;66597;p27"/>
            <p:cNvSpPr/>
            <p:nvPr/>
          </p:nvSpPr>
          <p:spPr>
            <a:xfrm>
              <a:off x="7643444" y="3994137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8" name="Google Shape;66598;p27"/>
            <p:cNvSpPr/>
            <p:nvPr/>
          </p:nvSpPr>
          <p:spPr>
            <a:xfrm>
              <a:off x="8324872" y="39938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6" y="52"/>
                    <a:pt x="38" y="0"/>
                    <a:pt x="0" y="102"/>
                  </a:cubicBezTo>
                  <a:cubicBezTo>
                    <a:pt x="0" y="152"/>
                    <a:pt x="156" y="205"/>
                    <a:pt x="195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9" name="Google Shape;66599;p27"/>
            <p:cNvSpPr/>
            <p:nvPr/>
          </p:nvSpPr>
          <p:spPr>
            <a:xfrm>
              <a:off x="5134343" y="399067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5" y="142"/>
                    <a:pt x="394" y="74"/>
                    <a:pt x="296" y="27"/>
                  </a:cubicBezTo>
                  <a:cubicBezTo>
                    <a:pt x="243" y="1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0" name="Google Shape;66600;p27"/>
            <p:cNvSpPr/>
            <p:nvPr/>
          </p:nvSpPr>
          <p:spPr>
            <a:xfrm>
              <a:off x="1391232" y="3968153"/>
              <a:ext cx="52290" cy="28032"/>
            </a:xfrm>
            <a:custGeom>
              <a:avLst/>
              <a:gdLst/>
              <a:ahLst/>
              <a:cxnLst/>
              <a:rect l="l" t="t" r="r" b="b"/>
              <a:pathLst>
                <a:path w="1465" h="931" extrusionOk="0">
                  <a:moveTo>
                    <a:pt x="451" y="591"/>
                  </a:moveTo>
                  <a:cubicBezTo>
                    <a:pt x="588" y="702"/>
                    <a:pt x="338" y="930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501"/>
                    <a:pt x="337" y="495"/>
                    <a:pt x="451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1" name="Google Shape;66601;p27"/>
            <p:cNvSpPr/>
            <p:nvPr/>
          </p:nvSpPr>
          <p:spPr>
            <a:xfrm>
              <a:off x="7058312" y="398591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2" name="Google Shape;66602;p27"/>
            <p:cNvSpPr/>
            <p:nvPr/>
          </p:nvSpPr>
          <p:spPr>
            <a:xfrm>
              <a:off x="2972631" y="3983177"/>
              <a:ext cx="29482" cy="9936"/>
            </a:xfrm>
            <a:custGeom>
              <a:avLst/>
              <a:gdLst/>
              <a:ahLst/>
              <a:cxnLst/>
              <a:rect l="l" t="t" r="r" b="b"/>
              <a:pathLst>
                <a:path w="826" h="330" extrusionOk="0">
                  <a:moveTo>
                    <a:pt x="693" y="273"/>
                  </a:moveTo>
                  <a:cubicBezTo>
                    <a:pt x="825" y="29"/>
                    <a:pt x="295" y="97"/>
                    <a:pt x="114" y="0"/>
                  </a:cubicBezTo>
                  <a:cubicBezTo>
                    <a:pt x="0" y="238"/>
                    <a:pt x="191" y="329"/>
                    <a:pt x="693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3" name="Google Shape;66603;p27"/>
            <p:cNvSpPr/>
            <p:nvPr/>
          </p:nvSpPr>
          <p:spPr>
            <a:xfrm>
              <a:off x="1665346" y="398790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6"/>
                  </a:moveTo>
                  <a:cubicBezTo>
                    <a:pt x="151" y="141"/>
                    <a:pt x="391" y="72"/>
                    <a:pt x="293" y="25"/>
                  </a:cubicBezTo>
                  <a:cubicBezTo>
                    <a:pt x="240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4" name="Google Shape;66604;p27"/>
            <p:cNvSpPr/>
            <p:nvPr/>
          </p:nvSpPr>
          <p:spPr>
            <a:xfrm>
              <a:off x="2873479" y="3982846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3"/>
                    <a:pt x="37" y="1"/>
                    <a:pt x="1" y="103"/>
                  </a:cubicBezTo>
                  <a:cubicBezTo>
                    <a:pt x="1" y="154"/>
                    <a:pt x="155" y="206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5" name="Google Shape;66605;p27"/>
            <p:cNvSpPr/>
            <p:nvPr/>
          </p:nvSpPr>
          <p:spPr>
            <a:xfrm>
              <a:off x="1059655" y="398513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38" y="1"/>
                    <a:pt x="0" y="71"/>
                    <a:pt x="101" y="119"/>
                  </a:cubicBezTo>
                  <a:cubicBezTo>
                    <a:pt x="152" y="143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6" name="Google Shape;66606;p27"/>
            <p:cNvSpPr/>
            <p:nvPr/>
          </p:nvSpPr>
          <p:spPr>
            <a:xfrm>
              <a:off x="715550" y="398516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8"/>
                  </a:moveTo>
                  <a:cubicBezTo>
                    <a:pt x="151" y="142"/>
                    <a:pt x="392" y="74"/>
                    <a:pt x="291" y="26"/>
                  </a:cubicBezTo>
                  <a:cubicBezTo>
                    <a:pt x="239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7" name="Google Shape;66607;p27"/>
            <p:cNvSpPr/>
            <p:nvPr/>
          </p:nvSpPr>
          <p:spPr>
            <a:xfrm>
              <a:off x="546977" y="3977005"/>
              <a:ext cx="28411" cy="11743"/>
            </a:xfrm>
            <a:custGeom>
              <a:avLst/>
              <a:gdLst/>
              <a:ahLst/>
              <a:cxnLst/>
              <a:rect l="l" t="t" r="r" b="b"/>
              <a:pathLst>
                <a:path w="796" h="390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7"/>
                    <a:pt x="580" y="389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8" name="Google Shape;66608;p27"/>
            <p:cNvSpPr/>
            <p:nvPr/>
          </p:nvSpPr>
          <p:spPr>
            <a:xfrm>
              <a:off x="2143902" y="3975680"/>
              <a:ext cx="38798" cy="12676"/>
            </a:xfrm>
            <a:custGeom>
              <a:avLst/>
              <a:gdLst/>
              <a:ahLst/>
              <a:cxnLst/>
              <a:rect l="l" t="t" r="r" b="b"/>
              <a:pathLst>
                <a:path w="1087" h="421" extrusionOk="0">
                  <a:moveTo>
                    <a:pt x="963" y="341"/>
                  </a:moveTo>
                  <a:cubicBezTo>
                    <a:pt x="1086" y="121"/>
                    <a:pt x="44" y="0"/>
                    <a:pt x="0" y="161"/>
                  </a:cubicBezTo>
                  <a:cubicBezTo>
                    <a:pt x="368" y="198"/>
                    <a:pt x="349" y="420"/>
                    <a:pt x="963" y="3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9" name="Google Shape;66609;p27"/>
            <p:cNvSpPr/>
            <p:nvPr/>
          </p:nvSpPr>
          <p:spPr>
            <a:xfrm>
              <a:off x="8717161" y="3980498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2"/>
                    <a:pt x="7" y="3"/>
                    <a:pt x="0" y="92"/>
                  </a:cubicBezTo>
                  <a:cubicBezTo>
                    <a:pt x="152" y="71"/>
                    <a:pt x="382" y="88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0" name="Google Shape;66610;p27"/>
            <p:cNvSpPr/>
            <p:nvPr/>
          </p:nvSpPr>
          <p:spPr>
            <a:xfrm>
              <a:off x="270687" y="3977758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2"/>
                    <a:pt x="606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1" name="Google Shape;66611;p27"/>
            <p:cNvSpPr/>
            <p:nvPr/>
          </p:nvSpPr>
          <p:spPr>
            <a:xfrm>
              <a:off x="5640453" y="397188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2" name="Google Shape;66612;p27"/>
            <p:cNvSpPr/>
            <p:nvPr/>
          </p:nvSpPr>
          <p:spPr>
            <a:xfrm>
              <a:off x="4766253" y="397227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3" name="Google Shape;66613;p27"/>
            <p:cNvSpPr/>
            <p:nvPr/>
          </p:nvSpPr>
          <p:spPr>
            <a:xfrm>
              <a:off x="2491184" y="3958759"/>
              <a:ext cx="40404" cy="18578"/>
            </a:xfrm>
            <a:custGeom>
              <a:avLst/>
              <a:gdLst/>
              <a:ahLst/>
              <a:cxnLst/>
              <a:rect l="l" t="t" r="r" b="b"/>
              <a:pathLst>
                <a:path w="1132" h="617" extrusionOk="0">
                  <a:moveTo>
                    <a:pt x="1069" y="450"/>
                  </a:moveTo>
                  <a:cubicBezTo>
                    <a:pt x="1132" y="1"/>
                    <a:pt x="0" y="212"/>
                    <a:pt x="103" y="540"/>
                  </a:cubicBezTo>
                  <a:cubicBezTo>
                    <a:pt x="647" y="617"/>
                    <a:pt x="602" y="412"/>
                    <a:pt x="1069" y="4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4" name="Google Shape;66614;p27"/>
            <p:cNvSpPr/>
            <p:nvPr/>
          </p:nvSpPr>
          <p:spPr>
            <a:xfrm>
              <a:off x="151012" y="3971495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5" name="Google Shape;66615;p27"/>
            <p:cNvSpPr/>
            <p:nvPr/>
          </p:nvSpPr>
          <p:spPr>
            <a:xfrm>
              <a:off x="7719075" y="3966798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6" name="Google Shape;66616;p27"/>
            <p:cNvSpPr/>
            <p:nvPr/>
          </p:nvSpPr>
          <p:spPr>
            <a:xfrm>
              <a:off x="5279002" y="396878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7" name="Google Shape;66617;p27"/>
            <p:cNvSpPr/>
            <p:nvPr/>
          </p:nvSpPr>
          <p:spPr>
            <a:xfrm>
              <a:off x="4700580" y="3958639"/>
              <a:ext cx="28161" cy="13670"/>
            </a:xfrm>
            <a:custGeom>
              <a:avLst/>
              <a:gdLst/>
              <a:ahLst/>
              <a:cxnLst/>
              <a:rect l="l" t="t" r="r" b="b"/>
              <a:pathLst>
                <a:path w="789" h="454" extrusionOk="0">
                  <a:moveTo>
                    <a:pt x="489" y="454"/>
                  </a:moveTo>
                  <a:cubicBezTo>
                    <a:pt x="754" y="338"/>
                    <a:pt x="788" y="9"/>
                    <a:pt x="297" y="1"/>
                  </a:cubicBezTo>
                  <a:cubicBezTo>
                    <a:pt x="35" y="114"/>
                    <a:pt x="1" y="445"/>
                    <a:pt x="489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8" name="Google Shape;66618;p27"/>
            <p:cNvSpPr/>
            <p:nvPr/>
          </p:nvSpPr>
          <p:spPr>
            <a:xfrm>
              <a:off x="7268215" y="395779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98" y="118"/>
                  </a:moveTo>
                  <a:cubicBezTo>
                    <a:pt x="152" y="144"/>
                    <a:pt x="393" y="75"/>
                    <a:pt x="293" y="29"/>
                  </a:cubicBezTo>
                  <a:cubicBezTo>
                    <a:pt x="238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9" name="Google Shape;66619;p27"/>
            <p:cNvSpPr/>
            <p:nvPr/>
          </p:nvSpPr>
          <p:spPr>
            <a:xfrm>
              <a:off x="3417280" y="3953069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5"/>
                  </a:moveTo>
                  <a:cubicBezTo>
                    <a:pt x="631" y="301"/>
                    <a:pt x="918" y="254"/>
                    <a:pt x="964" y="94"/>
                  </a:cubicBezTo>
                  <a:cubicBezTo>
                    <a:pt x="621" y="113"/>
                    <a:pt x="0" y="1"/>
                    <a:pt x="192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0" name="Google Shape;66620;p27"/>
            <p:cNvSpPr/>
            <p:nvPr/>
          </p:nvSpPr>
          <p:spPr>
            <a:xfrm>
              <a:off x="2484473" y="395785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7"/>
                  </a:moveTo>
                  <a:cubicBezTo>
                    <a:pt x="238" y="1"/>
                    <a:pt x="0" y="69"/>
                    <a:pt x="98" y="116"/>
                  </a:cubicBezTo>
                  <a:cubicBezTo>
                    <a:pt x="153" y="142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1" name="Google Shape;66621;p27"/>
            <p:cNvSpPr/>
            <p:nvPr/>
          </p:nvSpPr>
          <p:spPr>
            <a:xfrm>
              <a:off x="1868539" y="39554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3" y="106"/>
                  </a:moveTo>
                  <a:cubicBezTo>
                    <a:pt x="0" y="154"/>
                    <a:pt x="157" y="208"/>
                    <a:pt x="194" y="106"/>
                  </a:cubicBezTo>
                  <a:cubicBezTo>
                    <a:pt x="194" y="54"/>
                    <a:pt x="38" y="0"/>
                    <a:pt x="3" y="1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2" name="Google Shape;66622;p27"/>
            <p:cNvSpPr/>
            <p:nvPr/>
          </p:nvSpPr>
          <p:spPr>
            <a:xfrm>
              <a:off x="6504231" y="395511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9" y="0"/>
                    <a:pt x="0" y="68"/>
                    <a:pt x="101" y="118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3" name="Google Shape;66623;p27"/>
            <p:cNvSpPr/>
            <p:nvPr/>
          </p:nvSpPr>
          <p:spPr>
            <a:xfrm>
              <a:off x="5921634" y="3948824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5"/>
                  </a:moveTo>
                  <a:cubicBezTo>
                    <a:pt x="251" y="139"/>
                    <a:pt x="72" y="1"/>
                    <a:pt x="29" y="144"/>
                  </a:cubicBezTo>
                  <a:cubicBezTo>
                    <a:pt x="0" y="238"/>
                    <a:pt x="180" y="379"/>
                    <a:pt x="222" y="2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4" name="Google Shape;66624;p27"/>
            <p:cNvSpPr/>
            <p:nvPr/>
          </p:nvSpPr>
          <p:spPr>
            <a:xfrm>
              <a:off x="54644" y="39524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2" y="0"/>
                    <a:pt x="1" y="68"/>
                    <a:pt x="103" y="116"/>
                  </a:cubicBezTo>
                  <a:cubicBezTo>
                    <a:pt x="157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5" name="Google Shape;66625;p27"/>
            <p:cNvSpPr/>
            <p:nvPr/>
          </p:nvSpPr>
          <p:spPr>
            <a:xfrm>
              <a:off x="4532257" y="395038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0"/>
                    <a:pt x="7" y="3"/>
                    <a:pt x="1" y="92"/>
                  </a:cubicBezTo>
                  <a:cubicBezTo>
                    <a:pt x="150" y="70"/>
                    <a:pt x="383" y="90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6" name="Google Shape;66626;p27"/>
            <p:cNvSpPr/>
            <p:nvPr/>
          </p:nvSpPr>
          <p:spPr>
            <a:xfrm>
              <a:off x="6700358" y="3941838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7" name="Google Shape;66627;p27"/>
            <p:cNvSpPr/>
            <p:nvPr/>
          </p:nvSpPr>
          <p:spPr>
            <a:xfrm>
              <a:off x="4645722" y="394418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8" name="Google Shape;66628;p27"/>
            <p:cNvSpPr/>
            <p:nvPr/>
          </p:nvSpPr>
          <p:spPr>
            <a:xfrm>
              <a:off x="2680707" y="3939460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4"/>
                  </a:moveTo>
                  <a:cubicBezTo>
                    <a:pt x="355" y="165"/>
                    <a:pt x="420" y="15"/>
                    <a:pt x="192" y="1"/>
                  </a:cubicBezTo>
                  <a:cubicBezTo>
                    <a:pt x="183" y="56"/>
                    <a:pt x="165" y="107"/>
                    <a:pt x="0" y="92"/>
                  </a:cubicBezTo>
                  <a:cubicBezTo>
                    <a:pt x="24" y="202"/>
                    <a:pt x="59" y="306"/>
                    <a:pt x="387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9" name="Google Shape;66629;p27"/>
            <p:cNvSpPr/>
            <p:nvPr/>
          </p:nvSpPr>
          <p:spPr>
            <a:xfrm>
              <a:off x="2611822" y="394494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40" y="20"/>
                    <a:pt x="6" y="3"/>
                    <a:pt x="1" y="92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0" name="Google Shape;66630;p27"/>
            <p:cNvSpPr/>
            <p:nvPr/>
          </p:nvSpPr>
          <p:spPr>
            <a:xfrm>
              <a:off x="2570598" y="3933227"/>
              <a:ext cx="30517" cy="11743"/>
            </a:xfrm>
            <a:custGeom>
              <a:avLst/>
              <a:gdLst/>
              <a:ahLst/>
              <a:cxnLst/>
              <a:rect l="l" t="t" r="r" b="b"/>
              <a:pathLst>
                <a:path w="855" h="390" extrusionOk="0">
                  <a:moveTo>
                    <a:pt x="771" y="25"/>
                  </a:moveTo>
                  <a:cubicBezTo>
                    <a:pt x="333" y="0"/>
                    <a:pt x="48" y="46"/>
                    <a:pt x="1" y="208"/>
                  </a:cubicBezTo>
                  <a:cubicBezTo>
                    <a:pt x="275" y="229"/>
                    <a:pt x="326" y="358"/>
                    <a:pt x="579" y="389"/>
                  </a:cubicBezTo>
                  <a:cubicBezTo>
                    <a:pt x="639" y="267"/>
                    <a:pt x="854" y="216"/>
                    <a:pt x="77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1" name="Google Shape;66631;p27"/>
            <p:cNvSpPr/>
            <p:nvPr/>
          </p:nvSpPr>
          <p:spPr>
            <a:xfrm>
              <a:off x="4074474" y="393322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98" y="116"/>
                  </a:moveTo>
                  <a:cubicBezTo>
                    <a:pt x="152" y="143"/>
                    <a:pt x="391" y="72"/>
                    <a:pt x="293" y="25"/>
                  </a:cubicBezTo>
                  <a:cubicBezTo>
                    <a:pt x="241" y="0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2" name="Google Shape;66632;p27"/>
            <p:cNvSpPr/>
            <p:nvPr/>
          </p:nvSpPr>
          <p:spPr>
            <a:xfrm>
              <a:off x="7264896" y="3927928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1"/>
                  </a:moveTo>
                  <a:cubicBezTo>
                    <a:pt x="344" y="0"/>
                    <a:pt x="172" y="56"/>
                    <a:pt x="1" y="111"/>
                  </a:cubicBezTo>
                  <a:cubicBezTo>
                    <a:pt x="2" y="202"/>
                    <a:pt x="340" y="226"/>
                    <a:pt x="386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3" name="Google Shape;66633;p27"/>
            <p:cNvSpPr/>
            <p:nvPr/>
          </p:nvSpPr>
          <p:spPr>
            <a:xfrm>
              <a:off x="5987913" y="392780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71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4" name="Google Shape;66634;p27"/>
            <p:cNvSpPr/>
            <p:nvPr/>
          </p:nvSpPr>
          <p:spPr>
            <a:xfrm>
              <a:off x="2952037" y="3920341"/>
              <a:ext cx="26698" cy="12255"/>
            </a:xfrm>
            <a:custGeom>
              <a:avLst/>
              <a:gdLst/>
              <a:ahLst/>
              <a:cxnLst/>
              <a:rect l="l" t="t" r="r" b="b"/>
              <a:pathLst>
                <a:path w="748" h="407" extrusionOk="0">
                  <a:moveTo>
                    <a:pt x="691" y="363"/>
                  </a:moveTo>
                  <a:cubicBezTo>
                    <a:pt x="747" y="155"/>
                    <a:pt x="645" y="22"/>
                    <a:pt x="306" y="0"/>
                  </a:cubicBezTo>
                  <a:cubicBezTo>
                    <a:pt x="0" y="135"/>
                    <a:pt x="89" y="406"/>
                    <a:pt x="691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5" name="Google Shape;66635;p27"/>
            <p:cNvSpPr/>
            <p:nvPr/>
          </p:nvSpPr>
          <p:spPr>
            <a:xfrm>
              <a:off x="2170992" y="3914861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5"/>
                    <a:pt x="445" y="39"/>
                    <a:pt x="11" y="1"/>
                  </a:cubicBezTo>
                  <a:cubicBezTo>
                    <a:pt x="1" y="277"/>
                    <a:pt x="186" y="463"/>
                    <a:pt x="589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6" name="Google Shape;66636;p27"/>
            <p:cNvSpPr/>
            <p:nvPr/>
          </p:nvSpPr>
          <p:spPr>
            <a:xfrm>
              <a:off x="6862042" y="3925098"/>
              <a:ext cx="14099" cy="4185"/>
            </a:xfrm>
            <a:custGeom>
              <a:avLst/>
              <a:gdLst/>
              <a:ahLst/>
              <a:cxnLst/>
              <a:rect l="l" t="t" r="r" b="b"/>
              <a:pathLst>
                <a:path w="395" h="139" extrusionOk="0">
                  <a:moveTo>
                    <a:pt x="293" y="25"/>
                  </a:moveTo>
                  <a:cubicBezTo>
                    <a:pt x="241" y="0"/>
                    <a:pt x="0" y="68"/>
                    <a:pt x="102" y="116"/>
                  </a:cubicBezTo>
                  <a:cubicBezTo>
                    <a:pt x="154" y="138"/>
                    <a:pt x="395" y="71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7" name="Google Shape;66637;p27"/>
            <p:cNvSpPr/>
            <p:nvPr/>
          </p:nvSpPr>
          <p:spPr>
            <a:xfrm>
              <a:off x="8424524" y="3922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0"/>
                    <a:pt x="393" y="73"/>
                    <a:pt x="292" y="24"/>
                  </a:cubicBezTo>
                  <a:cubicBezTo>
                    <a:pt x="239" y="1"/>
                    <a:pt x="1" y="67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8" name="Google Shape;66638;p27"/>
            <p:cNvSpPr/>
            <p:nvPr/>
          </p:nvSpPr>
          <p:spPr>
            <a:xfrm>
              <a:off x="7395742" y="3911670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8"/>
                    <a:pt x="803" y="1"/>
                    <a:pt x="384" y="17"/>
                  </a:cubicBezTo>
                  <a:cubicBezTo>
                    <a:pt x="525" y="265"/>
                    <a:pt x="3" y="199"/>
                    <a:pt x="0" y="380"/>
                  </a:cubicBezTo>
                  <a:cubicBezTo>
                    <a:pt x="116" y="383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9" name="Google Shape;66639;p27"/>
            <p:cNvSpPr/>
            <p:nvPr/>
          </p:nvSpPr>
          <p:spPr>
            <a:xfrm>
              <a:off x="5026803" y="3916005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9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0" name="Google Shape;66640;p27"/>
            <p:cNvSpPr/>
            <p:nvPr/>
          </p:nvSpPr>
          <p:spPr>
            <a:xfrm>
              <a:off x="2388141" y="3916878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91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1" y="140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1" name="Google Shape;66641;p27"/>
            <p:cNvSpPr/>
            <p:nvPr/>
          </p:nvSpPr>
          <p:spPr>
            <a:xfrm>
              <a:off x="2116312" y="3914861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2" name="Google Shape;66642;p27"/>
            <p:cNvSpPr/>
            <p:nvPr/>
          </p:nvSpPr>
          <p:spPr>
            <a:xfrm>
              <a:off x="6266809" y="3906310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3"/>
                  </a:moveTo>
                  <a:cubicBezTo>
                    <a:pt x="195" y="52"/>
                    <a:pt x="37" y="0"/>
                    <a:pt x="2" y="103"/>
                  </a:cubicBezTo>
                  <a:cubicBezTo>
                    <a:pt x="0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3" name="Google Shape;66643;p27"/>
            <p:cNvSpPr/>
            <p:nvPr/>
          </p:nvSpPr>
          <p:spPr>
            <a:xfrm>
              <a:off x="3268659" y="3894719"/>
              <a:ext cx="52254" cy="22733"/>
            </a:xfrm>
            <a:custGeom>
              <a:avLst/>
              <a:gdLst/>
              <a:ahLst/>
              <a:cxnLst/>
              <a:rect l="l" t="t" r="r" b="b"/>
              <a:pathLst>
                <a:path w="1464" h="755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4"/>
                  </a:cubicBezTo>
                  <a:cubicBezTo>
                    <a:pt x="670" y="105"/>
                    <a:pt x="636" y="0"/>
                    <a:pt x="306" y="33"/>
                  </a:cubicBezTo>
                  <a:cubicBezTo>
                    <a:pt x="0" y="475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4" name="Google Shape;66644;p27"/>
            <p:cNvSpPr/>
            <p:nvPr/>
          </p:nvSpPr>
          <p:spPr>
            <a:xfrm>
              <a:off x="7825722" y="39031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5" name="Google Shape;66645;p27"/>
            <p:cNvSpPr/>
            <p:nvPr/>
          </p:nvSpPr>
          <p:spPr>
            <a:xfrm>
              <a:off x="3334617" y="3901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6" name="Google Shape;66646;p27"/>
            <p:cNvSpPr/>
            <p:nvPr/>
          </p:nvSpPr>
          <p:spPr>
            <a:xfrm>
              <a:off x="1896129" y="3903902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1"/>
                  </a:moveTo>
                  <a:cubicBezTo>
                    <a:pt x="235" y="20"/>
                    <a:pt x="4" y="4"/>
                    <a:pt x="0" y="91"/>
                  </a:cubicBezTo>
                  <a:cubicBezTo>
                    <a:pt x="148" y="72"/>
                    <a:pt x="379" y="89"/>
                    <a:pt x="3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7" name="Google Shape;66647;p27"/>
            <p:cNvSpPr/>
            <p:nvPr/>
          </p:nvSpPr>
          <p:spPr>
            <a:xfrm>
              <a:off x="6467041" y="3890263"/>
              <a:ext cx="29018" cy="10930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562" y="362"/>
                  </a:moveTo>
                  <a:cubicBezTo>
                    <a:pt x="813" y="243"/>
                    <a:pt x="681" y="88"/>
                    <a:pt x="370" y="1"/>
                  </a:cubicBezTo>
                  <a:cubicBezTo>
                    <a:pt x="344" y="226"/>
                    <a:pt x="1" y="284"/>
                    <a:pt x="562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8" name="Google Shape;66648;p27"/>
            <p:cNvSpPr/>
            <p:nvPr/>
          </p:nvSpPr>
          <p:spPr>
            <a:xfrm>
              <a:off x="130454" y="38977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99" y="114"/>
                  </a:cubicBezTo>
                  <a:cubicBezTo>
                    <a:pt x="152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9" name="Google Shape;66649;p27"/>
            <p:cNvSpPr/>
            <p:nvPr/>
          </p:nvSpPr>
          <p:spPr>
            <a:xfrm>
              <a:off x="8390081" y="389499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0" name="Google Shape;66650;p27"/>
            <p:cNvSpPr/>
            <p:nvPr/>
          </p:nvSpPr>
          <p:spPr>
            <a:xfrm>
              <a:off x="4552923" y="3895682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7" y="5"/>
                    <a:pt x="0" y="92"/>
                  </a:cubicBezTo>
                  <a:cubicBezTo>
                    <a:pt x="151" y="73"/>
                    <a:pt x="383" y="91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1" name="Google Shape;66651;p27"/>
            <p:cNvSpPr/>
            <p:nvPr/>
          </p:nvSpPr>
          <p:spPr>
            <a:xfrm>
              <a:off x="8655200" y="3889570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5"/>
                  </a:moveTo>
                  <a:cubicBezTo>
                    <a:pt x="384" y="24"/>
                    <a:pt x="49" y="0"/>
                    <a:pt x="0" y="115"/>
                  </a:cubicBezTo>
                  <a:cubicBezTo>
                    <a:pt x="217" y="105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2" name="Google Shape;66652;p27"/>
            <p:cNvSpPr/>
            <p:nvPr/>
          </p:nvSpPr>
          <p:spPr>
            <a:xfrm>
              <a:off x="8928636" y="3882043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40" y="365"/>
                  </a:moveTo>
                  <a:cubicBezTo>
                    <a:pt x="500" y="241"/>
                    <a:pt x="716" y="191"/>
                    <a:pt x="635" y="1"/>
                  </a:cubicBezTo>
                  <a:lnTo>
                    <a:pt x="56" y="1"/>
                  </a:lnTo>
                  <a:cubicBezTo>
                    <a:pt x="0" y="208"/>
                    <a:pt x="102" y="341"/>
                    <a:pt x="440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3" name="Google Shape;66653;p27"/>
            <p:cNvSpPr/>
            <p:nvPr/>
          </p:nvSpPr>
          <p:spPr>
            <a:xfrm>
              <a:off x="6300966" y="3884030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9"/>
                  </a:moveTo>
                  <a:cubicBezTo>
                    <a:pt x="393" y="208"/>
                    <a:pt x="550" y="189"/>
                    <a:pt x="588" y="116"/>
                  </a:cubicBezTo>
                  <a:cubicBezTo>
                    <a:pt x="338" y="111"/>
                    <a:pt x="320" y="0"/>
                    <a:pt x="9" y="26"/>
                  </a:cubicBezTo>
                  <a:cubicBezTo>
                    <a:pt x="0" y="183"/>
                    <a:pt x="154" y="260"/>
                    <a:pt x="393" y="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4" name="Google Shape;66654;p27"/>
            <p:cNvSpPr/>
            <p:nvPr/>
          </p:nvSpPr>
          <p:spPr>
            <a:xfrm>
              <a:off x="8624220" y="38867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7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38" y="0"/>
                    <a:pt x="0" y="68"/>
                    <a:pt x="98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5" name="Google Shape;66655;p27"/>
            <p:cNvSpPr/>
            <p:nvPr/>
          </p:nvSpPr>
          <p:spPr>
            <a:xfrm>
              <a:off x="5011670" y="3878370"/>
              <a:ext cx="39797" cy="15778"/>
            </a:xfrm>
            <a:custGeom>
              <a:avLst/>
              <a:gdLst/>
              <a:ahLst/>
              <a:cxnLst/>
              <a:rect l="l" t="t" r="r" b="b"/>
              <a:pathLst>
                <a:path w="1115" h="524" extrusionOk="0">
                  <a:moveTo>
                    <a:pt x="648" y="304"/>
                  </a:moveTo>
                  <a:cubicBezTo>
                    <a:pt x="1114" y="0"/>
                    <a:pt x="1" y="523"/>
                    <a:pt x="648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6" name="Google Shape;66656;p27"/>
            <p:cNvSpPr/>
            <p:nvPr/>
          </p:nvSpPr>
          <p:spPr>
            <a:xfrm>
              <a:off x="2798205" y="3875600"/>
              <a:ext cx="36264" cy="19090"/>
            </a:xfrm>
            <a:custGeom>
              <a:avLst/>
              <a:gdLst/>
              <a:ahLst/>
              <a:cxnLst/>
              <a:rect l="l" t="t" r="r" b="b"/>
              <a:pathLst>
                <a:path w="1016" h="634" extrusionOk="0">
                  <a:moveTo>
                    <a:pt x="757" y="488"/>
                  </a:moveTo>
                  <a:cubicBezTo>
                    <a:pt x="920" y="383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5"/>
                  </a:cubicBezTo>
                  <a:cubicBezTo>
                    <a:pt x="692" y="96"/>
                    <a:pt x="0" y="634"/>
                    <a:pt x="757" y="4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7" name="Google Shape;66657;p27"/>
            <p:cNvSpPr/>
            <p:nvPr/>
          </p:nvSpPr>
          <p:spPr>
            <a:xfrm>
              <a:off x="3948624" y="3871083"/>
              <a:ext cx="37870" cy="18819"/>
            </a:xfrm>
            <a:custGeom>
              <a:avLst/>
              <a:gdLst/>
              <a:ahLst/>
              <a:cxnLst/>
              <a:rect l="l" t="t" r="r" b="b"/>
              <a:pathLst>
                <a:path w="1061" h="625" extrusionOk="0">
                  <a:moveTo>
                    <a:pt x="732" y="546"/>
                  </a:moveTo>
                  <a:cubicBezTo>
                    <a:pt x="1061" y="392"/>
                    <a:pt x="618" y="138"/>
                    <a:pt x="345" y="1"/>
                  </a:cubicBezTo>
                  <a:cubicBezTo>
                    <a:pt x="49" y="139"/>
                    <a:pt x="1" y="625"/>
                    <a:pt x="732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8" name="Google Shape;66658;p27"/>
            <p:cNvSpPr/>
            <p:nvPr/>
          </p:nvSpPr>
          <p:spPr>
            <a:xfrm>
              <a:off x="2838965" y="3878942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4"/>
                  </a:moveTo>
                  <a:cubicBezTo>
                    <a:pt x="0" y="155"/>
                    <a:pt x="158" y="206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9" name="Google Shape;66659;p27"/>
            <p:cNvSpPr/>
            <p:nvPr/>
          </p:nvSpPr>
          <p:spPr>
            <a:xfrm>
              <a:off x="387114" y="3868374"/>
              <a:ext cx="56680" cy="22552"/>
            </a:xfrm>
            <a:custGeom>
              <a:avLst/>
              <a:gdLst/>
              <a:ahLst/>
              <a:cxnLst/>
              <a:rect l="l" t="t" r="r" b="b"/>
              <a:pathLst>
                <a:path w="1588" h="749" extrusionOk="0">
                  <a:moveTo>
                    <a:pt x="1588" y="365"/>
                  </a:moveTo>
                  <a:cubicBezTo>
                    <a:pt x="1046" y="346"/>
                    <a:pt x="1059" y="67"/>
                    <a:pt x="622" y="1"/>
                  </a:cubicBezTo>
                  <a:cubicBezTo>
                    <a:pt x="861" y="294"/>
                    <a:pt x="1" y="70"/>
                    <a:pt x="237" y="365"/>
                  </a:cubicBezTo>
                  <a:cubicBezTo>
                    <a:pt x="960" y="279"/>
                    <a:pt x="1341" y="748"/>
                    <a:pt x="1588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0" name="Google Shape;66660;p27"/>
            <p:cNvSpPr/>
            <p:nvPr/>
          </p:nvSpPr>
          <p:spPr>
            <a:xfrm>
              <a:off x="3331084" y="38785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6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3" y="142"/>
                    <a:pt x="392" y="71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1" name="Google Shape;66661;p27"/>
            <p:cNvSpPr/>
            <p:nvPr/>
          </p:nvSpPr>
          <p:spPr>
            <a:xfrm>
              <a:off x="2150790" y="3875991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2"/>
                  </a:moveTo>
                  <a:cubicBezTo>
                    <a:pt x="345" y="1"/>
                    <a:pt x="171" y="57"/>
                    <a:pt x="0" y="112"/>
                  </a:cubicBezTo>
                  <a:cubicBezTo>
                    <a:pt x="2" y="202"/>
                    <a:pt x="338" y="224"/>
                    <a:pt x="384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2" name="Google Shape;66662;p27"/>
            <p:cNvSpPr/>
            <p:nvPr/>
          </p:nvSpPr>
          <p:spPr>
            <a:xfrm>
              <a:off x="3035091" y="387310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2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3" name="Google Shape;66663;p27"/>
            <p:cNvSpPr/>
            <p:nvPr/>
          </p:nvSpPr>
          <p:spPr>
            <a:xfrm>
              <a:off x="5681677" y="3870662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4" name="Google Shape;66664;p27"/>
            <p:cNvSpPr/>
            <p:nvPr/>
          </p:nvSpPr>
          <p:spPr>
            <a:xfrm>
              <a:off x="2949146" y="38683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9" y="20"/>
                    <a:pt x="7" y="3"/>
                    <a:pt x="0" y="91"/>
                  </a:cubicBezTo>
                  <a:cubicBezTo>
                    <a:pt x="149" y="71"/>
                    <a:pt x="383" y="89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5" name="Google Shape;66665;p27"/>
            <p:cNvSpPr/>
            <p:nvPr/>
          </p:nvSpPr>
          <p:spPr>
            <a:xfrm>
              <a:off x="8936595" y="3857384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4"/>
                  </a:moveTo>
                  <a:lnTo>
                    <a:pt x="410" y="91"/>
                  </a:lnTo>
                  <a:cubicBezTo>
                    <a:pt x="216" y="91"/>
                    <a:pt x="179" y="18"/>
                    <a:pt x="23" y="0"/>
                  </a:cubicBezTo>
                  <a:cubicBezTo>
                    <a:pt x="42" y="146"/>
                    <a:pt x="1" y="317"/>
                    <a:pt x="410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6" name="Google Shape;66666;p27"/>
            <p:cNvSpPr/>
            <p:nvPr/>
          </p:nvSpPr>
          <p:spPr>
            <a:xfrm>
              <a:off x="5561146" y="38622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1" y="1"/>
                    <a:pt x="1" y="68"/>
                    <a:pt x="101" y="117"/>
                  </a:cubicBezTo>
                  <a:cubicBezTo>
                    <a:pt x="156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7" name="Google Shape;66667;p27"/>
            <p:cNvSpPr/>
            <p:nvPr/>
          </p:nvSpPr>
          <p:spPr>
            <a:xfrm>
              <a:off x="2160392" y="3857384"/>
              <a:ext cx="29518" cy="9906"/>
            </a:xfrm>
            <a:custGeom>
              <a:avLst/>
              <a:gdLst/>
              <a:ahLst/>
              <a:cxnLst/>
              <a:rect l="l" t="t" r="r" b="b"/>
              <a:pathLst>
                <a:path w="827" h="329" extrusionOk="0">
                  <a:moveTo>
                    <a:pt x="693" y="274"/>
                  </a:moveTo>
                  <a:cubicBezTo>
                    <a:pt x="826" y="31"/>
                    <a:pt x="294" y="99"/>
                    <a:pt x="115" y="0"/>
                  </a:cubicBezTo>
                  <a:cubicBezTo>
                    <a:pt x="0" y="239"/>
                    <a:pt x="193" y="329"/>
                    <a:pt x="693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8" name="Google Shape;66668;p27"/>
            <p:cNvSpPr/>
            <p:nvPr/>
          </p:nvSpPr>
          <p:spPr>
            <a:xfrm>
              <a:off x="8620758" y="3854734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3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0"/>
                    <a:pt x="1" y="1"/>
                    <a:pt x="19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9" name="Google Shape;66669;p27"/>
            <p:cNvSpPr/>
            <p:nvPr/>
          </p:nvSpPr>
          <p:spPr>
            <a:xfrm>
              <a:off x="2713151" y="3851995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2"/>
                    <a:pt x="57" y="0"/>
                  </a:cubicBezTo>
                  <a:cubicBezTo>
                    <a:pt x="1" y="205"/>
                    <a:pt x="104" y="341"/>
                    <a:pt x="443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0" name="Google Shape;66670;p27"/>
            <p:cNvSpPr/>
            <p:nvPr/>
          </p:nvSpPr>
          <p:spPr>
            <a:xfrm>
              <a:off x="7054814" y="385669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3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1" name="Google Shape;66671;p27"/>
            <p:cNvSpPr/>
            <p:nvPr/>
          </p:nvSpPr>
          <p:spPr>
            <a:xfrm>
              <a:off x="2339779" y="385675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9"/>
                    <a:pt x="103" y="115"/>
                  </a:cubicBezTo>
                  <a:cubicBezTo>
                    <a:pt x="158" y="141"/>
                    <a:pt x="396" y="71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2" name="Google Shape;66672;p27"/>
            <p:cNvSpPr/>
            <p:nvPr/>
          </p:nvSpPr>
          <p:spPr>
            <a:xfrm>
              <a:off x="7422297" y="3846515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4"/>
                  </a:moveTo>
                  <a:cubicBezTo>
                    <a:pt x="422" y="157"/>
                    <a:pt x="658" y="146"/>
                    <a:pt x="605" y="1"/>
                  </a:cubicBezTo>
                  <a:lnTo>
                    <a:pt x="217" y="1"/>
                  </a:lnTo>
                  <a:cubicBezTo>
                    <a:pt x="0" y="131"/>
                    <a:pt x="9" y="221"/>
                    <a:pt x="411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3" name="Google Shape;66673;p27"/>
            <p:cNvSpPr/>
            <p:nvPr/>
          </p:nvSpPr>
          <p:spPr>
            <a:xfrm>
              <a:off x="2008273" y="3837271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8"/>
                  </a:moveTo>
                  <a:cubicBezTo>
                    <a:pt x="1300" y="1"/>
                    <a:pt x="0" y="32"/>
                    <a:pt x="713" y="3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4" name="Google Shape;66674;p27"/>
            <p:cNvSpPr/>
            <p:nvPr/>
          </p:nvSpPr>
          <p:spPr>
            <a:xfrm>
              <a:off x="8948801" y="382914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5"/>
                  </a:moveTo>
                  <a:cubicBezTo>
                    <a:pt x="1114" y="1"/>
                    <a:pt x="0" y="524"/>
                    <a:pt x="647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5" name="Google Shape;66675;p27"/>
            <p:cNvSpPr/>
            <p:nvPr/>
          </p:nvSpPr>
          <p:spPr>
            <a:xfrm>
              <a:off x="8073459" y="383757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1"/>
                    <a:pt x="292" y="24"/>
                  </a:cubicBezTo>
                  <a:cubicBezTo>
                    <a:pt x="244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6" name="Google Shape;66676;p27"/>
            <p:cNvSpPr/>
            <p:nvPr/>
          </p:nvSpPr>
          <p:spPr>
            <a:xfrm>
              <a:off x="5069170" y="3835555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7" name="Google Shape;66677;p27"/>
            <p:cNvSpPr/>
            <p:nvPr/>
          </p:nvSpPr>
          <p:spPr>
            <a:xfrm>
              <a:off x="2928551" y="3834953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1" y="112"/>
                  </a:moveTo>
                  <a:cubicBezTo>
                    <a:pt x="2" y="203"/>
                    <a:pt x="337" y="224"/>
                    <a:pt x="387" y="112"/>
                  </a:cubicBezTo>
                  <a:cubicBezTo>
                    <a:pt x="344" y="1"/>
                    <a:pt x="172" y="57"/>
                    <a:pt x="1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8" name="Google Shape;66678;p27"/>
            <p:cNvSpPr/>
            <p:nvPr/>
          </p:nvSpPr>
          <p:spPr>
            <a:xfrm>
              <a:off x="6818570" y="3825228"/>
              <a:ext cx="26412" cy="15236"/>
            </a:xfrm>
            <a:custGeom>
              <a:avLst/>
              <a:gdLst/>
              <a:ahLst/>
              <a:cxnLst/>
              <a:rect l="l" t="t" r="r" b="b"/>
              <a:pathLst>
                <a:path w="740" h="506" extrusionOk="0">
                  <a:moveTo>
                    <a:pt x="739" y="435"/>
                  </a:moveTo>
                  <a:lnTo>
                    <a:pt x="739" y="73"/>
                  </a:lnTo>
                  <a:cubicBezTo>
                    <a:pt x="1" y="0"/>
                    <a:pt x="1" y="505"/>
                    <a:pt x="739" y="4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9" name="Google Shape;66679;p27"/>
            <p:cNvSpPr/>
            <p:nvPr/>
          </p:nvSpPr>
          <p:spPr>
            <a:xfrm>
              <a:off x="2783928" y="3832424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6" y="0"/>
                    <a:pt x="1" y="105"/>
                  </a:cubicBezTo>
                  <a:cubicBezTo>
                    <a:pt x="1" y="155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0" name="Google Shape;66680;p27"/>
            <p:cNvSpPr/>
            <p:nvPr/>
          </p:nvSpPr>
          <p:spPr>
            <a:xfrm>
              <a:off x="4181264" y="38297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3"/>
                    <a:pt x="156" y="207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1" name="Google Shape;66681;p27"/>
            <p:cNvSpPr/>
            <p:nvPr/>
          </p:nvSpPr>
          <p:spPr>
            <a:xfrm>
              <a:off x="2715114" y="3824626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5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2"/>
                  </a:cubicBezTo>
                  <a:cubicBezTo>
                    <a:pt x="634" y="157"/>
                    <a:pt x="533" y="23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2" name="Google Shape;66682;p27"/>
            <p:cNvSpPr/>
            <p:nvPr/>
          </p:nvSpPr>
          <p:spPr>
            <a:xfrm>
              <a:off x="2601507" y="382938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1" y="25"/>
                  </a:moveTo>
                  <a:cubicBezTo>
                    <a:pt x="239" y="1"/>
                    <a:pt x="0" y="68"/>
                    <a:pt x="99" y="117"/>
                  </a:cubicBezTo>
                  <a:cubicBezTo>
                    <a:pt x="153" y="140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3" name="Google Shape;66683;p27"/>
            <p:cNvSpPr/>
            <p:nvPr/>
          </p:nvSpPr>
          <p:spPr>
            <a:xfrm>
              <a:off x="1923648" y="3821826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5"/>
                  </a:moveTo>
                  <a:cubicBezTo>
                    <a:pt x="193" y="182"/>
                    <a:pt x="229" y="257"/>
                    <a:pt x="384" y="274"/>
                  </a:cubicBezTo>
                  <a:cubicBezTo>
                    <a:pt x="382" y="182"/>
                    <a:pt x="541" y="167"/>
                    <a:pt x="578" y="94"/>
                  </a:cubicBezTo>
                  <a:cubicBezTo>
                    <a:pt x="382" y="94"/>
                    <a:pt x="347" y="18"/>
                    <a:pt x="191" y="1"/>
                  </a:cubicBezTo>
                  <a:cubicBezTo>
                    <a:pt x="193" y="95"/>
                    <a:pt x="35" y="111"/>
                    <a:pt x="1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4" name="Google Shape;66684;p27"/>
            <p:cNvSpPr/>
            <p:nvPr/>
          </p:nvSpPr>
          <p:spPr>
            <a:xfrm>
              <a:off x="4503882" y="3819176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2"/>
                    <a:pt x="10" y="222"/>
                    <a:pt x="41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5" name="Google Shape;66685;p27"/>
            <p:cNvSpPr/>
            <p:nvPr/>
          </p:nvSpPr>
          <p:spPr>
            <a:xfrm>
              <a:off x="2763298" y="382152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2" y="153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6" name="Google Shape;66686;p27"/>
            <p:cNvSpPr/>
            <p:nvPr/>
          </p:nvSpPr>
          <p:spPr>
            <a:xfrm>
              <a:off x="2605040" y="3821525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5" y="1"/>
                    <a:pt x="0" y="104"/>
                  </a:cubicBezTo>
                  <a:cubicBezTo>
                    <a:pt x="0" y="153"/>
                    <a:pt x="153" y="207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7" name="Google Shape;66687;p27"/>
            <p:cNvSpPr/>
            <p:nvPr/>
          </p:nvSpPr>
          <p:spPr>
            <a:xfrm>
              <a:off x="8717161" y="381917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8" name="Google Shape;66688;p27"/>
            <p:cNvSpPr/>
            <p:nvPr/>
          </p:nvSpPr>
          <p:spPr>
            <a:xfrm>
              <a:off x="2887184" y="3803339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9" name="Google Shape;66689;p27"/>
            <p:cNvSpPr/>
            <p:nvPr/>
          </p:nvSpPr>
          <p:spPr>
            <a:xfrm>
              <a:off x="2967491" y="3795150"/>
              <a:ext cx="37120" cy="15838"/>
            </a:xfrm>
            <a:custGeom>
              <a:avLst/>
              <a:gdLst/>
              <a:ahLst/>
              <a:cxnLst/>
              <a:rect l="l" t="t" r="r" b="b"/>
              <a:pathLst>
                <a:path w="1040" h="526" extrusionOk="0">
                  <a:moveTo>
                    <a:pt x="837" y="525"/>
                  </a:moveTo>
                  <a:cubicBezTo>
                    <a:pt x="1040" y="1"/>
                    <a:pt x="1" y="488"/>
                    <a:pt x="837" y="5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0" name="Google Shape;66690;p27"/>
            <p:cNvSpPr/>
            <p:nvPr/>
          </p:nvSpPr>
          <p:spPr>
            <a:xfrm>
              <a:off x="7925623" y="3792801"/>
              <a:ext cx="34443" cy="16229"/>
            </a:xfrm>
            <a:custGeom>
              <a:avLst/>
              <a:gdLst/>
              <a:ahLst/>
              <a:cxnLst/>
              <a:rect l="l" t="t" r="r" b="b"/>
              <a:pathLst>
                <a:path w="965" h="539" extrusionOk="0">
                  <a:moveTo>
                    <a:pt x="1" y="422"/>
                  </a:moveTo>
                  <a:cubicBezTo>
                    <a:pt x="253" y="538"/>
                    <a:pt x="711" y="538"/>
                    <a:pt x="964" y="422"/>
                  </a:cubicBezTo>
                  <a:cubicBezTo>
                    <a:pt x="962" y="0"/>
                    <a:pt x="5" y="0"/>
                    <a:pt x="1" y="4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1" name="Google Shape;66691;p27"/>
            <p:cNvSpPr/>
            <p:nvPr/>
          </p:nvSpPr>
          <p:spPr>
            <a:xfrm>
              <a:off x="7788031" y="3805477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1"/>
                  </a:moveTo>
                  <a:cubicBezTo>
                    <a:pt x="234" y="22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2" name="Google Shape;66692;p27"/>
            <p:cNvSpPr/>
            <p:nvPr/>
          </p:nvSpPr>
          <p:spPr>
            <a:xfrm>
              <a:off x="8509863" y="3800057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4"/>
                    <a:pt x="215" y="212"/>
                    <a:pt x="603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3" name="Google Shape;66693;p27"/>
            <p:cNvSpPr/>
            <p:nvPr/>
          </p:nvSpPr>
          <p:spPr>
            <a:xfrm>
              <a:off x="8593311" y="3793313"/>
              <a:ext cx="13777" cy="7437"/>
            </a:xfrm>
            <a:custGeom>
              <a:avLst/>
              <a:gdLst/>
              <a:ahLst/>
              <a:cxnLst/>
              <a:rect l="l" t="t" r="r" b="b"/>
              <a:pathLst>
                <a:path w="386" h="247" extrusionOk="0">
                  <a:moveTo>
                    <a:pt x="386" y="132"/>
                  </a:moveTo>
                  <a:cubicBezTo>
                    <a:pt x="169" y="143"/>
                    <a:pt x="86" y="0"/>
                    <a:pt x="1" y="132"/>
                  </a:cubicBezTo>
                  <a:cubicBezTo>
                    <a:pt x="3" y="225"/>
                    <a:pt x="339" y="247"/>
                    <a:pt x="386" y="1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4" name="Google Shape;66694;p27"/>
            <p:cNvSpPr/>
            <p:nvPr/>
          </p:nvSpPr>
          <p:spPr>
            <a:xfrm>
              <a:off x="3778588" y="3793855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5"/>
                  </a:moveTo>
                  <a:cubicBezTo>
                    <a:pt x="238" y="1"/>
                    <a:pt x="0" y="70"/>
                    <a:pt x="98" y="114"/>
                  </a:cubicBezTo>
                  <a:cubicBezTo>
                    <a:pt x="150" y="142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5" name="Google Shape;66695;p27"/>
            <p:cNvSpPr/>
            <p:nvPr/>
          </p:nvSpPr>
          <p:spPr>
            <a:xfrm>
              <a:off x="7911846" y="37863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6" name="Google Shape;66696;p27"/>
            <p:cNvSpPr/>
            <p:nvPr/>
          </p:nvSpPr>
          <p:spPr>
            <a:xfrm>
              <a:off x="8062395" y="3783648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7" name="Google Shape;66697;p27"/>
            <p:cNvSpPr/>
            <p:nvPr/>
          </p:nvSpPr>
          <p:spPr>
            <a:xfrm>
              <a:off x="7760477" y="377816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1"/>
                  </a:moveTo>
                  <a:cubicBezTo>
                    <a:pt x="384" y="92"/>
                    <a:pt x="348" y="19"/>
                    <a:pt x="194" y="1"/>
                  </a:cubicBezTo>
                  <a:cubicBezTo>
                    <a:pt x="195" y="92"/>
                    <a:pt x="37" y="109"/>
                    <a:pt x="1" y="182"/>
                  </a:cubicBezTo>
                  <a:cubicBezTo>
                    <a:pt x="195" y="182"/>
                    <a:pt x="229" y="255"/>
                    <a:pt x="390" y="274"/>
                  </a:cubicBezTo>
                  <a:cubicBezTo>
                    <a:pt x="384" y="182"/>
                    <a:pt x="541" y="164"/>
                    <a:pt x="579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8" name="Google Shape;66698;p27"/>
            <p:cNvSpPr/>
            <p:nvPr/>
          </p:nvSpPr>
          <p:spPr>
            <a:xfrm>
              <a:off x="7626205" y="3782895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70"/>
                    <a:pt x="98" y="117"/>
                  </a:cubicBezTo>
                  <a:cubicBezTo>
                    <a:pt x="151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9" name="Google Shape;66699;p27"/>
            <p:cNvSpPr/>
            <p:nvPr/>
          </p:nvSpPr>
          <p:spPr>
            <a:xfrm>
              <a:off x="6758536" y="3771484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3"/>
                    <a:pt x="675" y="319"/>
                    <a:pt x="688" y="313"/>
                  </a:cubicBezTo>
                  <a:cubicBezTo>
                    <a:pt x="706" y="302"/>
                    <a:pt x="869" y="125"/>
                    <a:pt x="881" y="131"/>
                  </a:cubicBezTo>
                  <a:cubicBezTo>
                    <a:pt x="671" y="1"/>
                    <a:pt x="0" y="462"/>
                    <a:pt x="688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0" name="Google Shape;66700;p27"/>
            <p:cNvSpPr/>
            <p:nvPr/>
          </p:nvSpPr>
          <p:spPr>
            <a:xfrm>
              <a:off x="7571382" y="37696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3"/>
                  </a:moveTo>
                  <a:cubicBezTo>
                    <a:pt x="475" y="102"/>
                    <a:pt x="633" y="86"/>
                    <a:pt x="670" y="12"/>
                  </a:cubicBezTo>
                  <a:cubicBezTo>
                    <a:pt x="366" y="21"/>
                    <a:pt x="0" y="0"/>
                    <a:pt x="90" y="1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1" name="Google Shape;66701;p27"/>
            <p:cNvSpPr/>
            <p:nvPr/>
          </p:nvSpPr>
          <p:spPr>
            <a:xfrm>
              <a:off x="2694484" y="376961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2"/>
                  </a:moveTo>
                  <a:cubicBezTo>
                    <a:pt x="196" y="50"/>
                    <a:pt x="40" y="0"/>
                    <a:pt x="1" y="102"/>
                  </a:cubicBezTo>
                  <a:cubicBezTo>
                    <a:pt x="1" y="153"/>
                    <a:pt x="158" y="205"/>
                    <a:pt x="192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2" name="Google Shape;66702;p27"/>
            <p:cNvSpPr/>
            <p:nvPr/>
          </p:nvSpPr>
          <p:spPr>
            <a:xfrm>
              <a:off x="8779158" y="3747398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4"/>
                  </a:moveTo>
                  <a:cubicBezTo>
                    <a:pt x="338" y="1"/>
                    <a:pt x="143" y="362"/>
                    <a:pt x="1" y="751"/>
                  </a:cubicBezTo>
                  <a:cubicBezTo>
                    <a:pt x="818" y="927"/>
                    <a:pt x="1575" y="604"/>
                    <a:pt x="135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3" name="Google Shape;66703;p27"/>
            <p:cNvSpPr/>
            <p:nvPr/>
          </p:nvSpPr>
          <p:spPr>
            <a:xfrm>
              <a:off x="7918699" y="3770009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3"/>
                    <a:pt x="1" y="92"/>
                  </a:cubicBezTo>
                  <a:cubicBezTo>
                    <a:pt x="153" y="69"/>
                    <a:pt x="383" y="86"/>
                    <a:pt x="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4" name="Google Shape;66704;p27"/>
            <p:cNvSpPr/>
            <p:nvPr/>
          </p:nvSpPr>
          <p:spPr>
            <a:xfrm>
              <a:off x="2804629" y="3748120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6"/>
                  </a:moveTo>
                  <a:cubicBezTo>
                    <a:pt x="1432" y="404"/>
                    <a:pt x="884" y="140"/>
                    <a:pt x="577" y="0"/>
                  </a:cubicBezTo>
                  <a:cubicBezTo>
                    <a:pt x="545" y="105"/>
                    <a:pt x="274" y="98"/>
                    <a:pt x="0" y="90"/>
                  </a:cubicBezTo>
                  <a:cubicBezTo>
                    <a:pt x="106" y="375"/>
                    <a:pt x="460" y="541"/>
                    <a:pt x="964" y="6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5" name="Google Shape;66705;p27"/>
            <p:cNvSpPr/>
            <p:nvPr/>
          </p:nvSpPr>
          <p:spPr>
            <a:xfrm>
              <a:off x="2053494" y="3759080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2"/>
                  </a:moveTo>
                  <a:cubicBezTo>
                    <a:pt x="421" y="156"/>
                    <a:pt x="657" y="145"/>
                    <a:pt x="604" y="0"/>
                  </a:cubicBezTo>
                  <a:lnTo>
                    <a:pt x="219" y="0"/>
                  </a:lnTo>
                  <a:cubicBezTo>
                    <a:pt x="1" y="130"/>
                    <a:pt x="10" y="221"/>
                    <a:pt x="411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6" name="Google Shape;66706;p27"/>
            <p:cNvSpPr/>
            <p:nvPr/>
          </p:nvSpPr>
          <p:spPr>
            <a:xfrm>
              <a:off x="5588700" y="375281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39"/>
                    <a:pt x="393" y="71"/>
                    <a:pt x="293" y="26"/>
                  </a:cubicBezTo>
                  <a:cubicBezTo>
                    <a:pt x="240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7" name="Google Shape;66707;p27"/>
            <p:cNvSpPr/>
            <p:nvPr/>
          </p:nvSpPr>
          <p:spPr>
            <a:xfrm>
              <a:off x="1658564" y="3752817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39"/>
                    <a:pt x="388" y="71"/>
                    <a:pt x="290" y="26"/>
                  </a:cubicBezTo>
                  <a:cubicBezTo>
                    <a:pt x="238" y="1"/>
                    <a:pt x="0" y="69"/>
                    <a:pt x="97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8" name="Google Shape;66708;p27"/>
            <p:cNvSpPr/>
            <p:nvPr/>
          </p:nvSpPr>
          <p:spPr>
            <a:xfrm>
              <a:off x="7825722" y="37446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4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0"/>
                    <a:pt x="392" y="69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9" name="Google Shape;66709;p27"/>
            <p:cNvSpPr/>
            <p:nvPr/>
          </p:nvSpPr>
          <p:spPr>
            <a:xfrm>
              <a:off x="4288982" y="3736197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5"/>
                  </a:moveTo>
                  <a:cubicBezTo>
                    <a:pt x="1112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0" name="Google Shape;66710;p27"/>
            <p:cNvSpPr/>
            <p:nvPr/>
          </p:nvSpPr>
          <p:spPr>
            <a:xfrm>
              <a:off x="998337" y="3733186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6"/>
                  </a:moveTo>
                  <a:cubicBezTo>
                    <a:pt x="891" y="235"/>
                    <a:pt x="878" y="0"/>
                    <a:pt x="275" y="43"/>
                  </a:cubicBezTo>
                  <a:cubicBezTo>
                    <a:pt x="216" y="166"/>
                    <a:pt x="0" y="216"/>
                    <a:pt x="83" y="407"/>
                  </a:cubicBezTo>
                  <a:cubicBezTo>
                    <a:pt x="342" y="432"/>
                    <a:pt x="452" y="534"/>
                    <a:pt x="853" y="4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1" name="Google Shape;66711;p27"/>
            <p:cNvSpPr/>
            <p:nvPr/>
          </p:nvSpPr>
          <p:spPr>
            <a:xfrm>
              <a:off x="925561" y="3731711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2" name="Google Shape;66712;p27"/>
            <p:cNvSpPr/>
            <p:nvPr/>
          </p:nvSpPr>
          <p:spPr>
            <a:xfrm>
              <a:off x="8421205" y="3723461"/>
              <a:ext cx="22558" cy="11773"/>
            </a:xfrm>
            <a:custGeom>
              <a:avLst/>
              <a:gdLst/>
              <a:ahLst/>
              <a:cxnLst/>
              <a:rect l="l" t="t" r="r" b="b"/>
              <a:pathLst>
                <a:path w="632" h="391" extrusionOk="0">
                  <a:moveTo>
                    <a:pt x="193" y="1"/>
                  </a:moveTo>
                  <a:cubicBezTo>
                    <a:pt x="202" y="126"/>
                    <a:pt x="103" y="199"/>
                    <a:pt x="1" y="274"/>
                  </a:cubicBezTo>
                  <a:cubicBezTo>
                    <a:pt x="248" y="277"/>
                    <a:pt x="268" y="391"/>
                    <a:pt x="578" y="365"/>
                  </a:cubicBezTo>
                  <a:cubicBezTo>
                    <a:pt x="631" y="159"/>
                    <a:pt x="533" y="23"/>
                    <a:pt x="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3" name="Google Shape;66713;p27"/>
            <p:cNvSpPr/>
            <p:nvPr/>
          </p:nvSpPr>
          <p:spPr>
            <a:xfrm>
              <a:off x="7240340" y="3723521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1"/>
                  </a:moveTo>
                  <a:cubicBezTo>
                    <a:pt x="625" y="181"/>
                    <a:pt x="704" y="24"/>
                    <a:pt x="494" y="0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2"/>
                    <a:pt x="712" y="445"/>
                    <a:pt x="879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4" name="Google Shape;66714;p27"/>
            <p:cNvSpPr/>
            <p:nvPr/>
          </p:nvSpPr>
          <p:spPr>
            <a:xfrm>
              <a:off x="3802680" y="372858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4"/>
                  </a:moveTo>
                  <a:cubicBezTo>
                    <a:pt x="196" y="53"/>
                    <a:pt x="38" y="0"/>
                    <a:pt x="2" y="104"/>
                  </a:cubicBezTo>
                  <a:cubicBezTo>
                    <a:pt x="0" y="153"/>
                    <a:pt x="157" y="208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5" name="Google Shape;66715;p27"/>
            <p:cNvSpPr/>
            <p:nvPr/>
          </p:nvSpPr>
          <p:spPr>
            <a:xfrm>
              <a:off x="3385835" y="3716777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1"/>
                    <a:pt x="0" y="462"/>
                    <a:pt x="687" y="404"/>
                  </a:cubicBezTo>
                  <a:cubicBezTo>
                    <a:pt x="699" y="404"/>
                    <a:pt x="677" y="321"/>
                    <a:pt x="687" y="3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6" name="Google Shape;66716;p27"/>
            <p:cNvSpPr/>
            <p:nvPr/>
          </p:nvSpPr>
          <p:spPr>
            <a:xfrm>
              <a:off x="4883286" y="3718012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7" name="Google Shape;66717;p27"/>
            <p:cNvSpPr/>
            <p:nvPr/>
          </p:nvSpPr>
          <p:spPr>
            <a:xfrm>
              <a:off x="3947161" y="3714910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4"/>
                    <a:pt x="159" y="208"/>
                    <a:pt x="195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8" name="Google Shape;66718;p27"/>
            <p:cNvSpPr/>
            <p:nvPr/>
          </p:nvSpPr>
          <p:spPr>
            <a:xfrm>
              <a:off x="2439823" y="3718012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8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9" name="Google Shape;66719;p27"/>
            <p:cNvSpPr/>
            <p:nvPr/>
          </p:nvSpPr>
          <p:spPr>
            <a:xfrm>
              <a:off x="5519886" y="37145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1" y="24"/>
                  </a:moveTo>
                  <a:cubicBezTo>
                    <a:pt x="238" y="1"/>
                    <a:pt x="0" y="69"/>
                    <a:pt x="100" y="116"/>
                  </a:cubicBezTo>
                  <a:cubicBezTo>
                    <a:pt x="154" y="139"/>
                    <a:pt x="393" y="70"/>
                    <a:pt x="291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0" name="Google Shape;66720;p27"/>
            <p:cNvSpPr/>
            <p:nvPr/>
          </p:nvSpPr>
          <p:spPr>
            <a:xfrm>
              <a:off x="6741796" y="371253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5" y="22"/>
                    <a:pt x="6" y="5"/>
                    <a:pt x="0" y="92"/>
                  </a:cubicBezTo>
                  <a:cubicBezTo>
                    <a:pt x="149" y="71"/>
                    <a:pt x="378" y="90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1" name="Google Shape;66721;p27"/>
            <p:cNvSpPr/>
            <p:nvPr/>
          </p:nvSpPr>
          <p:spPr>
            <a:xfrm>
              <a:off x="2543115" y="3712110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5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2"/>
                    <a:pt x="546" y="121"/>
                    <a:pt x="579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2" name="Google Shape;66722;p27"/>
            <p:cNvSpPr/>
            <p:nvPr/>
          </p:nvSpPr>
          <p:spPr>
            <a:xfrm>
              <a:off x="2456919" y="371180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3" name="Google Shape;66723;p27"/>
            <p:cNvSpPr/>
            <p:nvPr/>
          </p:nvSpPr>
          <p:spPr>
            <a:xfrm>
              <a:off x="1455478" y="370949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6" y="51"/>
                    <a:pt x="40" y="0"/>
                    <a:pt x="2" y="102"/>
                  </a:cubicBezTo>
                  <a:cubicBezTo>
                    <a:pt x="0" y="153"/>
                    <a:pt x="158" y="205"/>
                    <a:pt x="195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4" name="Google Shape;66724;p27"/>
            <p:cNvSpPr/>
            <p:nvPr/>
          </p:nvSpPr>
          <p:spPr>
            <a:xfrm>
              <a:off x="5530380" y="3704403"/>
              <a:ext cx="14991" cy="9153"/>
            </a:xfrm>
            <a:custGeom>
              <a:avLst/>
              <a:gdLst/>
              <a:ahLst/>
              <a:cxnLst/>
              <a:rect l="l" t="t" r="r" b="b"/>
              <a:pathLst>
                <a:path w="420" h="304" extrusionOk="0">
                  <a:moveTo>
                    <a:pt x="385" y="271"/>
                  </a:moveTo>
                  <a:cubicBezTo>
                    <a:pt x="355" y="164"/>
                    <a:pt x="419" y="14"/>
                    <a:pt x="193" y="1"/>
                  </a:cubicBezTo>
                  <a:cubicBezTo>
                    <a:pt x="180" y="55"/>
                    <a:pt x="165" y="108"/>
                    <a:pt x="0" y="92"/>
                  </a:cubicBezTo>
                  <a:cubicBezTo>
                    <a:pt x="21" y="199"/>
                    <a:pt x="56" y="303"/>
                    <a:pt x="385" y="2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5" name="Google Shape;66725;p27"/>
            <p:cNvSpPr/>
            <p:nvPr/>
          </p:nvSpPr>
          <p:spPr>
            <a:xfrm>
              <a:off x="5328257" y="3700639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48" y="304"/>
                  </a:moveTo>
                  <a:cubicBezTo>
                    <a:pt x="1115" y="0"/>
                    <a:pt x="0" y="525"/>
                    <a:pt x="648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6" name="Google Shape;66726;p27"/>
            <p:cNvSpPr/>
            <p:nvPr/>
          </p:nvSpPr>
          <p:spPr>
            <a:xfrm>
              <a:off x="7797989" y="3696123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8"/>
                    <a:pt x="0" y="447"/>
                    <a:pt x="491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7" name="Google Shape;66727;p27"/>
            <p:cNvSpPr/>
            <p:nvPr/>
          </p:nvSpPr>
          <p:spPr>
            <a:xfrm>
              <a:off x="6872464" y="37043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2"/>
                    <a:pt x="383" y="88"/>
                    <a:pt x="386" y="0"/>
                  </a:cubicBezTo>
                  <a:cubicBezTo>
                    <a:pt x="240" y="19"/>
                    <a:pt x="7" y="2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8" name="Google Shape;66728;p27"/>
            <p:cNvSpPr/>
            <p:nvPr/>
          </p:nvSpPr>
          <p:spPr>
            <a:xfrm>
              <a:off x="5857567" y="3701271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6"/>
                    <a:pt x="666" y="13"/>
                  </a:cubicBezTo>
                  <a:cubicBezTo>
                    <a:pt x="365" y="20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9" name="Google Shape;66729;p27"/>
            <p:cNvSpPr/>
            <p:nvPr/>
          </p:nvSpPr>
          <p:spPr>
            <a:xfrm>
              <a:off x="8259699" y="3698501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7" y="195"/>
                  </a:moveTo>
                  <a:cubicBezTo>
                    <a:pt x="475" y="104"/>
                    <a:pt x="633" y="87"/>
                    <a:pt x="671" y="13"/>
                  </a:cubicBezTo>
                  <a:cubicBezTo>
                    <a:pt x="366" y="22"/>
                    <a:pt x="0" y="1"/>
                    <a:pt x="90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0" name="Google Shape;66730;p27"/>
            <p:cNvSpPr/>
            <p:nvPr/>
          </p:nvSpPr>
          <p:spPr>
            <a:xfrm>
              <a:off x="8305777" y="3686247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2" y="511"/>
                  </a:moveTo>
                  <a:cubicBezTo>
                    <a:pt x="404" y="388"/>
                    <a:pt x="615" y="337"/>
                    <a:pt x="535" y="147"/>
                  </a:cubicBezTo>
                  <a:cubicBezTo>
                    <a:pt x="0" y="1"/>
                    <a:pt x="3" y="540"/>
                    <a:pt x="342" y="5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1" name="Google Shape;66731;p27"/>
            <p:cNvSpPr/>
            <p:nvPr/>
          </p:nvSpPr>
          <p:spPr>
            <a:xfrm>
              <a:off x="8214727" y="369615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2" name="Google Shape;66732;p27"/>
            <p:cNvSpPr/>
            <p:nvPr/>
          </p:nvSpPr>
          <p:spPr>
            <a:xfrm>
              <a:off x="8617260" y="36954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3" name="Google Shape;66733;p27"/>
            <p:cNvSpPr/>
            <p:nvPr/>
          </p:nvSpPr>
          <p:spPr>
            <a:xfrm>
              <a:off x="6383879" y="3690523"/>
              <a:ext cx="23843" cy="6022"/>
            </a:xfrm>
            <a:custGeom>
              <a:avLst/>
              <a:gdLst/>
              <a:ahLst/>
              <a:cxnLst/>
              <a:rect l="l" t="t" r="r" b="b"/>
              <a:pathLst>
                <a:path w="668" h="200" extrusionOk="0">
                  <a:moveTo>
                    <a:pt x="578" y="6"/>
                  </a:moveTo>
                  <a:cubicBezTo>
                    <a:pt x="246" y="1"/>
                    <a:pt x="83" y="77"/>
                    <a:pt x="1" y="188"/>
                  </a:cubicBezTo>
                  <a:cubicBezTo>
                    <a:pt x="304" y="180"/>
                    <a:pt x="668" y="199"/>
                    <a:pt x="578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4" name="Google Shape;66734;p27"/>
            <p:cNvSpPr/>
            <p:nvPr/>
          </p:nvSpPr>
          <p:spPr>
            <a:xfrm>
              <a:off x="5753846" y="3692660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1" y="0"/>
                    <a:pt x="1" y="70"/>
                    <a:pt x="100" y="117"/>
                  </a:cubicBezTo>
                  <a:cubicBezTo>
                    <a:pt x="156" y="143"/>
                    <a:pt x="396" y="73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5" name="Google Shape;66735;p27"/>
            <p:cNvSpPr/>
            <p:nvPr/>
          </p:nvSpPr>
          <p:spPr>
            <a:xfrm>
              <a:off x="3819705" y="369266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7" y="25"/>
                  </a:moveTo>
                  <a:cubicBezTo>
                    <a:pt x="242" y="0"/>
                    <a:pt x="1" y="70"/>
                    <a:pt x="101" y="117"/>
                  </a:cubicBezTo>
                  <a:cubicBezTo>
                    <a:pt x="155" y="143"/>
                    <a:pt x="395" y="73"/>
                    <a:pt x="297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6" name="Google Shape;66736;p27"/>
            <p:cNvSpPr/>
            <p:nvPr/>
          </p:nvSpPr>
          <p:spPr>
            <a:xfrm>
              <a:off x="8097729" y="3687391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6" y="0"/>
                    <a:pt x="172" y="55"/>
                    <a:pt x="1" y="110"/>
                  </a:cubicBezTo>
                  <a:cubicBezTo>
                    <a:pt x="2" y="201"/>
                    <a:pt x="339" y="222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7" name="Google Shape;66737;p27"/>
            <p:cNvSpPr/>
            <p:nvPr/>
          </p:nvSpPr>
          <p:spPr>
            <a:xfrm>
              <a:off x="6873606" y="3680496"/>
              <a:ext cx="65210" cy="12947"/>
            </a:xfrm>
            <a:custGeom>
              <a:avLst/>
              <a:gdLst/>
              <a:ahLst/>
              <a:cxnLst/>
              <a:rect l="l" t="t" r="r" b="b"/>
              <a:pathLst>
                <a:path w="1827" h="430" extrusionOk="0">
                  <a:moveTo>
                    <a:pt x="1128" y="429"/>
                  </a:moveTo>
                  <a:cubicBezTo>
                    <a:pt x="1826" y="1"/>
                    <a:pt x="0" y="308"/>
                    <a:pt x="1128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8" name="Google Shape;66738;p27"/>
            <p:cNvSpPr/>
            <p:nvPr/>
          </p:nvSpPr>
          <p:spPr>
            <a:xfrm>
              <a:off x="8156086" y="368444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1"/>
                    <a:pt x="0" y="70"/>
                    <a:pt x="101" y="117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9" name="Google Shape;66739;p27"/>
            <p:cNvSpPr/>
            <p:nvPr/>
          </p:nvSpPr>
          <p:spPr>
            <a:xfrm>
              <a:off x="5186167" y="367971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0" name="Google Shape;66740;p27"/>
            <p:cNvSpPr/>
            <p:nvPr/>
          </p:nvSpPr>
          <p:spPr>
            <a:xfrm>
              <a:off x="102935" y="368170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3" y="141"/>
                    <a:pt x="392" y="75"/>
                    <a:pt x="29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1" name="Google Shape;66741;p27"/>
            <p:cNvSpPr/>
            <p:nvPr/>
          </p:nvSpPr>
          <p:spPr>
            <a:xfrm>
              <a:off x="1198996" y="3668844"/>
              <a:ext cx="24414" cy="11291"/>
            </a:xfrm>
            <a:custGeom>
              <a:avLst/>
              <a:gdLst/>
              <a:ahLst/>
              <a:cxnLst/>
              <a:rect l="l" t="t" r="r" b="b"/>
              <a:pathLst>
                <a:path w="684" h="375" extrusionOk="0">
                  <a:moveTo>
                    <a:pt x="631" y="362"/>
                  </a:moveTo>
                  <a:cubicBezTo>
                    <a:pt x="683" y="154"/>
                    <a:pt x="585" y="21"/>
                    <a:pt x="246" y="0"/>
                  </a:cubicBezTo>
                  <a:cubicBezTo>
                    <a:pt x="1" y="106"/>
                    <a:pt x="92" y="375"/>
                    <a:pt x="631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2" name="Google Shape;66742;p27"/>
            <p:cNvSpPr/>
            <p:nvPr/>
          </p:nvSpPr>
          <p:spPr>
            <a:xfrm>
              <a:off x="5433976" y="3659691"/>
              <a:ext cx="27555" cy="17313"/>
            </a:xfrm>
            <a:custGeom>
              <a:avLst/>
              <a:gdLst/>
              <a:ahLst/>
              <a:cxnLst/>
              <a:rect l="l" t="t" r="r" b="b"/>
              <a:pathLst>
                <a:path w="772" h="575" extrusionOk="0">
                  <a:moveTo>
                    <a:pt x="772" y="575"/>
                  </a:moveTo>
                  <a:lnTo>
                    <a:pt x="772" y="30"/>
                  </a:lnTo>
                  <a:cubicBezTo>
                    <a:pt x="62" y="0"/>
                    <a:pt x="188" y="360"/>
                    <a:pt x="0" y="5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3" name="Google Shape;66743;p27"/>
            <p:cNvSpPr/>
            <p:nvPr/>
          </p:nvSpPr>
          <p:spPr>
            <a:xfrm>
              <a:off x="4054950" y="3665111"/>
              <a:ext cx="39690" cy="15778"/>
            </a:xfrm>
            <a:custGeom>
              <a:avLst/>
              <a:gdLst/>
              <a:ahLst/>
              <a:cxnLst/>
              <a:rect l="l" t="t" r="r" b="b"/>
              <a:pathLst>
                <a:path w="1112" h="524" extrusionOk="0">
                  <a:moveTo>
                    <a:pt x="645" y="306"/>
                  </a:moveTo>
                  <a:cubicBezTo>
                    <a:pt x="1111" y="0"/>
                    <a:pt x="1" y="524"/>
                    <a:pt x="645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4" name="Google Shape;66744;p27"/>
            <p:cNvSpPr/>
            <p:nvPr/>
          </p:nvSpPr>
          <p:spPr>
            <a:xfrm>
              <a:off x="907572" y="3660595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6"/>
                    <a:pt x="1232" y="13"/>
                    <a:pt x="313" y="0"/>
                  </a:cubicBezTo>
                  <a:cubicBezTo>
                    <a:pt x="429" y="188"/>
                    <a:pt x="1" y="632"/>
                    <a:pt x="696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5" name="Google Shape;66745;p27"/>
            <p:cNvSpPr/>
            <p:nvPr/>
          </p:nvSpPr>
          <p:spPr>
            <a:xfrm>
              <a:off x="3158942" y="36708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7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1"/>
                    <a:pt x="0" y="67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6" name="Google Shape;66746;p27"/>
            <p:cNvSpPr/>
            <p:nvPr/>
          </p:nvSpPr>
          <p:spPr>
            <a:xfrm>
              <a:off x="763663" y="367080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0" y="68"/>
                    <a:pt x="101" y="117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7" name="Google Shape;66747;p27"/>
            <p:cNvSpPr/>
            <p:nvPr/>
          </p:nvSpPr>
          <p:spPr>
            <a:xfrm>
              <a:off x="4026254" y="3665352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1" y="69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8" name="Google Shape;66748;p27"/>
            <p:cNvSpPr/>
            <p:nvPr/>
          </p:nvSpPr>
          <p:spPr>
            <a:xfrm>
              <a:off x="364378" y="366535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7" y="25"/>
                  </a:moveTo>
                  <a:cubicBezTo>
                    <a:pt x="242" y="0"/>
                    <a:pt x="1" y="69"/>
                    <a:pt x="104" y="116"/>
                  </a:cubicBezTo>
                  <a:cubicBezTo>
                    <a:pt x="156" y="140"/>
                    <a:pt x="396" y="72"/>
                    <a:pt x="297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9" name="Google Shape;66749;p27"/>
            <p:cNvSpPr/>
            <p:nvPr/>
          </p:nvSpPr>
          <p:spPr>
            <a:xfrm>
              <a:off x="6084317" y="366258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7"/>
                  </a:moveTo>
                  <a:cubicBezTo>
                    <a:pt x="155" y="143"/>
                    <a:pt x="393" y="73"/>
                    <a:pt x="294" y="27"/>
                  </a:cubicBezTo>
                  <a:cubicBezTo>
                    <a:pt x="239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0" name="Google Shape;66750;p27"/>
            <p:cNvSpPr/>
            <p:nvPr/>
          </p:nvSpPr>
          <p:spPr>
            <a:xfrm>
              <a:off x="3416031" y="3654332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4"/>
                    <a:pt x="0" y="375"/>
                    <a:pt x="227" y="391"/>
                  </a:cubicBezTo>
                  <a:cubicBezTo>
                    <a:pt x="246" y="157"/>
                    <a:pt x="979" y="262"/>
                    <a:pt x="999" y="28"/>
                  </a:cubicBezTo>
                  <a:cubicBezTo>
                    <a:pt x="392" y="130"/>
                    <a:pt x="487" y="1"/>
                    <a:pt x="35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1" name="Google Shape;66751;p27"/>
            <p:cNvSpPr/>
            <p:nvPr/>
          </p:nvSpPr>
          <p:spPr>
            <a:xfrm>
              <a:off x="690387" y="3655175"/>
              <a:ext cx="31624" cy="10930"/>
            </a:xfrm>
            <a:custGeom>
              <a:avLst/>
              <a:gdLst/>
              <a:ahLst/>
              <a:cxnLst/>
              <a:rect l="l" t="t" r="r" b="b"/>
              <a:pathLst>
                <a:path w="886" h="363" extrusionOk="0">
                  <a:moveTo>
                    <a:pt x="611" y="363"/>
                  </a:moveTo>
                  <a:cubicBezTo>
                    <a:pt x="670" y="240"/>
                    <a:pt x="885" y="189"/>
                    <a:pt x="804" y="0"/>
                  </a:cubicBezTo>
                  <a:lnTo>
                    <a:pt x="34" y="0"/>
                  </a:lnTo>
                  <a:cubicBezTo>
                    <a:pt x="0" y="226"/>
                    <a:pt x="328" y="285"/>
                    <a:pt x="611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2" name="Google Shape;66752;p27"/>
            <p:cNvSpPr/>
            <p:nvPr/>
          </p:nvSpPr>
          <p:spPr>
            <a:xfrm>
              <a:off x="2253976" y="3654151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6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3" name="Google Shape;66753;p27"/>
            <p:cNvSpPr/>
            <p:nvPr/>
          </p:nvSpPr>
          <p:spPr>
            <a:xfrm>
              <a:off x="1545064" y="366059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2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1"/>
                    <a:pt x="4" y="3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4" name="Google Shape;66754;p27"/>
            <p:cNvSpPr/>
            <p:nvPr/>
          </p:nvSpPr>
          <p:spPr>
            <a:xfrm>
              <a:off x="311911" y="3653549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4"/>
                  </a:moveTo>
                  <a:cubicBezTo>
                    <a:pt x="1" y="238"/>
                    <a:pt x="178" y="379"/>
                    <a:pt x="221" y="234"/>
                  </a:cubicBezTo>
                  <a:cubicBezTo>
                    <a:pt x="250" y="139"/>
                    <a:pt x="73" y="1"/>
                    <a:pt x="28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5" name="Google Shape;66755;p27"/>
            <p:cNvSpPr/>
            <p:nvPr/>
          </p:nvSpPr>
          <p:spPr>
            <a:xfrm>
              <a:off x="3303601" y="365707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6" name="Google Shape;66756;p27"/>
            <p:cNvSpPr/>
            <p:nvPr/>
          </p:nvSpPr>
          <p:spPr>
            <a:xfrm>
              <a:off x="7591762" y="365433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3"/>
                    <a:pt x="391" y="74"/>
                    <a:pt x="291" y="27"/>
                  </a:cubicBezTo>
                  <a:cubicBezTo>
                    <a:pt x="239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7" name="Google Shape;66757;p27"/>
            <p:cNvSpPr/>
            <p:nvPr/>
          </p:nvSpPr>
          <p:spPr>
            <a:xfrm>
              <a:off x="5413917" y="3648792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8" name="Google Shape;66758;p27"/>
            <p:cNvSpPr/>
            <p:nvPr/>
          </p:nvSpPr>
          <p:spPr>
            <a:xfrm>
              <a:off x="5343212" y="3641355"/>
              <a:ext cx="24342" cy="16561"/>
            </a:xfrm>
            <a:custGeom>
              <a:avLst/>
              <a:gdLst/>
              <a:ahLst/>
              <a:cxnLst/>
              <a:rect l="l" t="t" r="r" b="b"/>
              <a:pathLst>
                <a:path w="682" h="550" extrusionOk="0">
                  <a:moveTo>
                    <a:pt x="422" y="549"/>
                  </a:moveTo>
                  <a:cubicBezTo>
                    <a:pt x="337" y="378"/>
                    <a:pt x="682" y="1"/>
                    <a:pt x="37" y="94"/>
                  </a:cubicBezTo>
                  <a:cubicBezTo>
                    <a:pt x="6" y="321"/>
                    <a:pt x="0" y="535"/>
                    <a:pt x="422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9" name="Google Shape;66759;p27"/>
            <p:cNvSpPr/>
            <p:nvPr/>
          </p:nvSpPr>
          <p:spPr>
            <a:xfrm>
              <a:off x="7729318" y="364888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71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0" name="Google Shape;66760;p27"/>
            <p:cNvSpPr/>
            <p:nvPr/>
          </p:nvSpPr>
          <p:spPr>
            <a:xfrm>
              <a:off x="8754888" y="364346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3" y="141"/>
                    <a:pt x="395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1" name="Google Shape;66761;p27"/>
            <p:cNvSpPr/>
            <p:nvPr/>
          </p:nvSpPr>
          <p:spPr>
            <a:xfrm>
              <a:off x="7164959" y="36406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2" name="Google Shape;66762;p27"/>
            <p:cNvSpPr/>
            <p:nvPr/>
          </p:nvSpPr>
          <p:spPr>
            <a:xfrm>
              <a:off x="1603456" y="364069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0" y="27"/>
                  </a:moveTo>
                  <a:cubicBezTo>
                    <a:pt x="238" y="1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3" name="Google Shape;66763;p27"/>
            <p:cNvSpPr/>
            <p:nvPr/>
          </p:nvSpPr>
          <p:spPr>
            <a:xfrm>
              <a:off x="4484038" y="3632473"/>
              <a:ext cx="27590" cy="9364"/>
            </a:xfrm>
            <a:custGeom>
              <a:avLst/>
              <a:gdLst/>
              <a:ahLst/>
              <a:cxnLst/>
              <a:rect l="l" t="t" r="r" b="b"/>
              <a:pathLst>
                <a:path w="773" h="311" extrusionOk="0">
                  <a:moveTo>
                    <a:pt x="772" y="27"/>
                  </a:moveTo>
                  <a:cubicBezTo>
                    <a:pt x="334" y="1"/>
                    <a:pt x="50" y="48"/>
                    <a:pt x="1" y="208"/>
                  </a:cubicBezTo>
                  <a:cubicBezTo>
                    <a:pt x="368" y="186"/>
                    <a:pt x="426" y="310"/>
                    <a:pt x="772" y="3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4" name="Google Shape;66764;p27"/>
            <p:cNvSpPr/>
            <p:nvPr/>
          </p:nvSpPr>
          <p:spPr>
            <a:xfrm>
              <a:off x="4036747" y="363563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3"/>
                    <a:pt x="153" y="208"/>
                    <a:pt x="19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5" name="Google Shape;66765;p27"/>
            <p:cNvSpPr/>
            <p:nvPr/>
          </p:nvSpPr>
          <p:spPr>
            <a:xfrm>
              <a:off x="1651569" y="3637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6" name="Google Shape;66766;p27"/>
            <p:cNvSpPr/>
            <p:nvPr/>
          </p:nvSpPr>
          <p:spPr>
            <a:xfrm>
              <a:off x="581384" y="3629733"/>
              <a:ext cx="29696" cy="11984"/>
            </a:xfrm>
            <a:custGeom>
              <a:avLst/>
              <a:gdLst/>
              <a:ahLst/>
              <a:cxnLst/>
              <a:rect l="l" t="t" r="r" b="b"/>
              <a:pathLst>
                <a:path w="832" h="398" extrusionOk="0">
                  <a:moveTo>
                    <a:pt x="1" y="391"/>
                  </a:moveTo>
                  <a:cubicBezTo>
                    <a:pt x="336" y="397"/>
                    <a:pt x="601" y="371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7" name="Google Shape;66767;p27"/>
            <p:cNvSpPr/>
            <p:nvPr/>
          </p:nvSpPr>
          <p:spPr>
            <a:xfrm>
              <a:off x="8985707" y="363286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4"/>
                  </a:moveTo>
                  <a:cubicBezTo>
                    <a:pt x="192" y="53"/>
                    <a:pt x="34" y="1"/>
                    <a:pt x="0" y="104"/>
                  </a:cubicBezTo>
                  <a:cubicBezTo>
                    <a:pt x="0" y="154"/>
                    <a:pt x="154" y="207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8" name="Google Shape;66768;p27"/>
            <p:cNvSpPr/>
            <p:nvPr/>
          </p:nvSpPr>
          <p:spPr>
            <a:xfrm>
              <a:off x="3396578" y="3627806"/>
              <a:ext cx="41332" cy="13760"/>
            </a:xfrm>
            <a:custGeom>
              <a:avLst/>
              <a:gdLst/>
              <a:ahLst/>
              <a:cxnLst/>
              <a:rect l="l" t="t" r="r" b="b"/>
              <a:pathLst>
                <a:path w="1158" h="457" extrusionOk="0">
                  <a:moveTo>
                    <a:pt x="1157" y="1"/>
                  </a:moveTo>
                  <a:lnTo>
                    <a:pt x="193" y="1"/>
                  </a:lnTo>
                  <a:cubicBezTo>
                    <a:pt x="210" y="157"/>
                    <a:pt x="151" y="282"/>
                    <a:pt x="1" y="365"/>
                  </a:cubicBezTo>
                  <a:cubicBezTo>
                    <a:pt x="839" y="456"/>
                    <a:pt x="861" y="162"/>
                    <a:pt x="11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9" name="Google Shape;66769;p27"/>
            <p:cNvSpPr/>
            <p:nvPr/>
          </p:nvSpPr>
          <p:spPr>
            <a:xfrm>
              <a:off x="2032865" y="3633256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0" name="Google Shape;66770;p27"/>
            <p:cNvSpPr/>
            <p:nvPr/>
          </p:nvSpPr>
          <p:spPr>
            <a:xfrm>
              <a:off x="1958911" y="3622297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7"/>
                    <a:pt x="362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1" name="Google Shape;66771;p27"/>
            <p:cNvSpPr/>
            <p:nvPr/>
          </p:nvSpPr>
          <p:spPr>
            <a:xfrm>
              <a:off x="4619774" y="3625067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2" name="Google Shape;66772;p27"/>
            <p:cNvSpPr/>
            <p:nvPr/>
          </p:nvSpPr>
          <p:spPr>
            <a:xfrm>
              <a:off x="1868646" y="3630516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1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1"/>
                    <a:pt x="379" y="88"/>
                    <a:pt x="3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3" name="Google Shape;66773;p27"/>
            <p:cNvSpPr/>
            <p:nvPr/>
          </p:nvSpPr>
          <p:spPr>
            <a:xfrm>
              <a:off x="1111765" y="3618112"/>
              <a:ext cx="20309" cy="13489"/>
            </a:xfrm>
            <a:custGeom>
              <a:avLst/>
              <a:gdLst/>
              <a:ahLst/>
              <a:cxnLst/>
              <a:rect l="l" t="t" r="r" b="b"/>
              <a:pathLst>
                <a:path w="569" h="448" extrusionOk="0">
                  <a:moveTo>
                    <a:pt x="374" y="413"/>
                  </a:moveTo>
                  <a:cubicBezTo>
                    <a:pt x="386" y="356"/>
                    <a:pt x="403" y="306"/>
                    <a:pt x="569" y="323"/>
                  </a:cubicBezTo>
                  <a:lnTo>
                    <a:pt x="569" y="140"/>
                  </a:lnTo>
                  <a:cubicBezTo>
                    <a:pt x="94" y="0"/>
                    <a:pt x="1" y="448"/>
                    <a:pt x="374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4" name="Google Shape;66774;p27"/>
            <p:cNvSpPr/>
            <p:nvPr/>
          </p:nvSpPr>
          <p:spPr>
            <a:xfrm>
              <a:off x="7047854" y="362431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2" y="0"/>
                    <a:pt x="0" y="70"/>
                    <a:pt x="102" y="117"/>
                  </a:cubicBezTo>
                  <a:cubicBezTo>
                    <a:pt x="157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5" name="Google Shape;66775;p27"/>
            <p:cNvSpPr/>
            <p:nvPr/>
          </p:nvSpPr>
          <p:spPr>
            <a:xfrm>
              <a:off x="6949309" y="3614890"/>
              <a:ext cx="65246" cy="12947"/>
            </a:xfrm>
            <a:custGeom>
              <a:avLst/>
              <a:gdLst/>
              <a:ahLst/>
              <a:cxnLst/>
              <a:rect l="l" t="t" r="r" b="b"/>
              <a:pathLst>
                <a:path w="1828" h="430" extrusionOk="0">
                  <a:moveTo>
                    <a:pt x="1128" y="430"/>
                  </a:moveTo>
                  <a:cubicBezTo>
                    <a:pt x="1828" y="0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6" name="Google Shape;66776;p27"/>
            <p:cNvSpPr/>
            <p:nvPr/>
          </p:nvSpPr>
          <p:spPr>
            <a:xfrm>
              <a:off x="5853105" y="3619587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4"/>
                  </a:moveTo>
                  <a:cubicBezTo>
                    <a:pt x="417" y="156"/>
                    <a:pt x="653" y="148"/>
                    <a:pt x="598" y="1"/>
                  </a:cubicBezTo>
                  <a:lnTo>
                    <a:pt x="212" y="1"/>
                  </a:lnTo>
                  <a:cubicBezTo>
                    <a:pt x="0" y="130"/>
                    <a:pt x="8" y="221"/>
                    <a:pt x="405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7" name="Google Shape;66777;p27"/>
            <p:cNvSpPr/>
            <p:nvPr/>
          </p:nvSpPr>
          <p:spPr>
            <a:xfrm>
              <a:off x="175318" y="3618623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1" y="214"/>
                  </a:moveTo>
                  <a:cubicBezTo>
                    <a:pt x="193" y="214"/>
                    <a:pt x="230" y="287"/>
                    <a:pt x="387" y="306"/>
                  </a:cubicBezTo>
                  <a:cubicBezTo>
                    <a:pt x="914" y="158"/>
                    <a:pt x="102" y="0"/>
                    <a:pt x="1" y="2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8" name="Google Shape;66778;p27"/>
            <p:cNvSpPr/>
            <p:nvPr/>
          </p:nvSpPr>
          <p:spPr>
            <a:xfrm>
              <a:off x="7226920" y="36215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9" name="Google Shape;66779;p27"/>
            <p:cNvSpPr/>
            <p:nvPr/>
          </p:nvSpPr>
          <p:spPr>
            <a:xfrm>
              <a:off x="5967248" y="362154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0" name="Google Shape;66780;p27"/>
            <p:cNvSpPr/>
            <p:nvPr/>
          </p:nvSpPr>
          <p:spPr>
            <a:xfrm>
              <a:off x="2546363" y="36215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1" name="Google Shape;66781;p27"/>
            <p:cNvSpPr/>
            <p:nvPr/>
          </p:nvSpPr>
          <p:spPr>
            <a:xfrm>
              <a:off x="7069697" y="3610434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5"/>
                  </a:moveTo>
                  <a:cubicBezTo>
                    <a:pt x="1114" y="1"/>
                    <a:pt x="0" y="524"/>
                    <a:pt x="646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2" name="Google Shape;66782;p27"/>
            <p:cNvSpPr/>
            <p:nvPr/>
          </p:nvSpPr>
          <p:spPr>
            <a:xfrm>
              <a:off x="4903952" y="3616185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2"/>
                    <a:pt x="48" y="0"/>
                    <a:pt x="1" y="114"/>
                  </a:cubicBezTo>
                  <a:cubicBezTo>
                    <a:pt x="219" y="105"/>
                    <a:pt x="301" y="247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3" name="Google Shape;66783;p27"/>
            <p:cNvSpPr/>
            <p:nvPr/>
          </p:nvSpPr>
          <p:spPr>
            <a:xfrm>
              <a:off x="4645722" y="36188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7"/>
                  </a:moveTo>
                  <a:cubicBezTo>
                    <a:pt x="154" y="142"/>
                    <a:pt x="391" y="72"/>
                    <a:pt x="293" y="25"/>
                  </a:cubicBezTo>
                  <a:cubicBezTo>
                    <a:pt x="240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4" name="Google Shape;66784;p27"/>
            <p:cNvSpPr/>
            <p:nvPr/>
          </p:nvSpPr>
          <p:spPr>
            <a:xfrm>
              <a:off x="251021" y="3619587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3" y="3"/>
                    <a:pt x="1" y="92"/>
                  </a:cubicBezTo>
                  <a:cubicBezTo>
                    <a:pt x="151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5" name="Google Shape;66785;p27"/>
            <p:cNvSpPr/>
            <p:nvPr/>
          </p:nvSpPr>
          <p:spPr>
            <a:xfrm>
              <a:off x="7353555" y="3611427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09" y="272"/>
                  </a:moveTo>
                  <a:cubicBezTo>
                    <a:pt x="418" y="154"/>
                    <a:pt x="657" y="145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19"/>
                    <a:pt x="409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6" name="Google Shape;66786;p27"/>
            <p:cNvSpPr/>
            <p:nvPr/>
          </p:nvSpPr>
          <p:spPr>
            <a:xfrm>
              <a:off x="2202258" y="361612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9"/>
                    <a:pt x="99" y="116"/>
                  </a:cubicBezTo>
                  <a:cubicBezTo>
                    <a:pt x="153" y="141"/>
                    <a:pt x="392" y="73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7" name="Google Shape;66787;p27"/>
            <p:cNvSpPr/>
            <p:nvPr/>
          </p:nvSpPr>
          <p:spPr>
            <a:xfrm>
              <a:off x="1865006" y="361338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7"/>
                  </a:moveTo>
                  <a:cubicBezTo>
                    <a:pt x="238" y="0"/>
                    <a:pt x="0" y="70"/>
                    <a:pt x="102" y="115"/>
                  </a:cubicBezTo>
                  <a:cubicBezTo>
                    <a:pt x="152" y="141"/>
                    <a:pt x="391" y="71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8" name="Google Shape;66788;p27"/>
            <p:cNvSpPr/>
            <p:nvPr/>
          </p:nvSpPr>
          <p:spPr>
            <a:xfrm>
              <a:off x="1510586" y="3610163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4"/>
                  </a:moveTo>
                  <a:cubicBezTo>
                    <a:pt x="172" y="143"/>
                    <a:pt x="87" y="0"/>
                    <a:pt x="1" y="134"/>
                  </a:cubicBezTo>
                  <a:cubicBezTo>
                    <a:pt x="3" y="225"/>
                    <a:pt x="340" y="246"/>
                    <a:pt x="387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9" name="Google Shape;66789;p27"/>
            <p:cNvSpPr/>
            <p:nvPr/>
          </p:nvSpPr>
          <p:spPr>
            <a:xfrm>
              <a:off x="4339557" y="360862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0" name="Google Shape;66790;p27"/>
            <p:cNvSpPr/>
            <p:nvPr/>
          </p:nvSpPr>
          <p:spPr>
            <a:xfrm>
              <a:off x="1579435" y="360862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1" name="Google Shape;66791;p27"/>
            <p:cNvSpPr/>
            <p:nvPr/>
          </p:nvSpPr>
          <p:spPr>
            <a:xfrm>
              <a:off x="7987549" y="3608206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2" y="15"/>
                  </a:moveTo>
                  <a:cubicBezTo>
                    <a:pt x="353" y="30"/>
                    <a:pt x="35" y="0"/>
                    <a:pt x="1" y="107"/>
                  </a:cubicBezTo>
                  <a:cubicBezTo>
                    <a:pt x="229" y="92"/>
                    <a:pt x="548" y="122"/>
                    <a:pt x="58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2" name="Google Shape;66792;p27"/>
            <p:cNvSpPr/>
            <p:nvPr/>
          </p:nvSpPr>
          <p:spPr>
            <a:xfrm>
              <a:off x="4525333" y="36055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3"/>
                  </a:moveTo>
                  <a:cubicBezTo>
                    <a:pt x="0" y="153"/>
                    <a:pt x="157" y="206"/>
                    <a:pt x="194" y="103"/>
                  </a:cubicBezTo>
                  <a:cubicBezTo>
                    <a:pt x="196" y="54"/>
                    <a:pt x="39" y="1"/>
                    <a:pt x="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3" name="Google Shape;66793;p27"/>
            <p:cNvSpPr/>
            <p:nvPr/>
          </p:nvSpPr>
          <p:spPr>
            <a:xfrm>
              <a:off x="684641" y="3601913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4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4" name="Google Shape;66794;p27"/>
            <p:cNvSpPr/>
            <p:nvPr/>
          </p:nvSpPr>
          <p:spPr>
            <a:xfrm>
              <a:off x="1235259" y="360010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3"/>
                    <a:pt x="157" y="207"/>
                    <a:pt x="196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5" name="Google Shape;66795;p27"/>
            <p:cNvSpPr/>
            <p:nvPr/>
          </p:nvSpPr>
          <p:spPr>
            <a:xfrm>
              <a:off x="3589243" y="3597337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8"/>
                    <a:pt x="196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6" name="Google Shape;66796;p27"/>
            <p:cNvSpPr/>
            <p:nvPr/>
          </p:nvSpPr>
          <p:spPr>
            <a:xfrm>
              <a:off x="7588335" y="3594386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387" y="112"/>
                  </a:moveTo>
                  <a:cubicBezTo>
                    <a:pt x="345" y="1"/>
                    <a:pt x="170" y="57"/>
                    <a:pt x="0" y="112"/>
                  </a:cubicBezTo>
                  <a:cubicBezTo>
                    <a:pt x="0" y="203"/>
                    <a:pt x="340" y="227"/>
                    <a:pt x="387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7" name="Google Shape;66797;p27"/>
            <p:cNvSpPr/>
            <p:nvPr/>
          </p:nvSpPr>
          <p:spPr>
            <a:xfrm>
              <a:off x="4277596" y="359498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8" name="Google Shape;66798;p27"/>
            <p:cNvSpPr/>
            <p:nvPr/>
          </p:nvSpPr>
          <p:spPr>
            <a:xfrm>
              <a:off x="2835503" y="359694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1" y="73"/>
                    <a:pt x="293" y="27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9" name="Google Shape;66799;p27"/>
            <p:cNvSpPr/>
            <p:nvPr/>
          </p:nvSpPr>
          <p:spPr>
            <a:xfrm>
              <a:off x="2556856" y="359459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" y="105"/>
                  </a:moveTo>
                  <a:cubicBezTo>
                    <a:pt x="1" y="156"/>
                    <a:pt x="155" y="208"/>
                    <a:pt x="191" y="105"/>
                  </a:cubicBezTo>
                  <a:cubicBezTo>
                    <a:pt x="194" y="54"/>
                    <a:pt x="34" y="1"/>
                    <a:pt x="1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0" name="Google Shape;66800;p27"/>
            <p:cNvSpPr/>
            <p:nvPr/>
          </p:nvSpPr>
          <p:spPr>
            <a:xfrm>
              <a:off x="1923505" y="35946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4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1" name="Google Shape;66801;p27"/>
            <p:cNvSpPr/>
            <p:nvPr/>
          </p:nvSpPr>
          <p:spPr>
            <a:xfrm>
              <a:off x="567643" y="3597728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3" y="2"/>
                    <a:pt x="1" y="91"/>
                  </a:cubicBezTo>
                  <a:cubicBezTo>
                    <a:pt x="150" y="71"/>
                    <a:pt x="381" y="90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2" name="Google Shape;66802;p27"/>
            <p:cNvSpPr/>
            <p:nvPr/>
          </p:nvSpPr>
          <p:spPr>
            <a:xfrm>
              <a:off x="6721095" y="3588936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1"/>
                    <a:pt x="173" y="53"/>
                    <a:pt x="1" y="110"/>
                  </a:cubicBezTo>
                  <a:cubicBezTo>
                    <a:pt x="3" y="202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3" name="Google Shape;66803;p27"/>
            <p:cNvSpPr/>
            <p:nvPr/>
          </p:nvSpPr>
          <p:spPr>
            <a:xfrm>
              <a:off x="6166908" y="359149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8" y="0"/>
                    <a:pt x="1" y="70"/>
                    <a:pt x="99" y="117"/>
                  </a:cubicBezTo>
                  <a:cubicBezTo>
                    <a:pt x="154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4" name="Google Shape;66804;p27"/>
            <p:cNvSpPr/>
            <p:nvPr/>
          </p:nvSpPr>
          <p:spPr>
            <a:xfrm>
              <a:off x="5048540" y="3586769"/>
              <a:ext cx="20666" cy="9003"/>
            </a:xfrm>
            <a:custGeom>
              <a:avLst/>
              <a:gdLst/>
              <a:ahLst/>
              <a:cxnLst/>
              <a:rect l="l" t="t" r="r" b="b"/>
              <a:pathLst>
                <a:path w="579" h="299" extrusionOk="0">
                  <a:moveTo>
                    <a:pt x="579" y="1"/>
                  </a:moveTo>
                  <a:lnTo>
                    <a:pt x="193" y="1"/>
                  </a:lnTo>
                  <a:cubicBezTo>
                    <a:pt x="193" y="91"/>
                    <a:pt x="38" y="109"/>
                    <a:pt x="0" y="182"/>
                  </a:cubicBezTo>
                  <a:cubicBezTo>
                    <a:pt x="246" y="189"/>
                    <a:pt x="267" y="298"/>
                    <a:pt x="579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5" name="Google Shape;66805;p27"/>
            <p:cNvSpPr/>
            <p:nvPr/>
          </p:nvSpPr>
          <p:spPr>
            <a:xfrm>
              <a:off x="2822083" y="3586377"/>
              <a:ext cx="23914" cy="5902"/>
            </a:xfrm>
            <a:custGeom>
              <a:avLst/>
              <a:gdLst/>
              <a:ahLst/>
              <a:cxnLst/>
              <a:rect l="l" t="t" r="r" b="b"/>
              <a:pathLst>
                <a:path w="670" h="196" extrusionOk="0">
                  <a:moveTo>
                    <a:pt x="475" y="195"/>
                  </a:moveTo>
                  <a:cubicBezTo>
                    <a:pt x="473" y="104"/>
                    <a:pt x="631" y="87"/>
                    <a:pt x="669" y="14"/>
                  </a:cubicBezTo>
                  <a:cubicBezTo>
                    <a:pt x="364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6" name="Google Shape;66806;p27"/>
            <p:cNvSpPr/>
            <p:nvPr/>
          </p:nvSpPr>
          <p:spPr>
            <a:xfrm>
              <a:off x="6937852" y="358601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7" name="Google Shape;66807;p27"/>
            <p:cNvSpPr/>
            <p:nvPr/>
          </p:nvSpPr>
          <p:spPr>
            <a:xfrm>
              <a:off x="4515304" y="3575839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1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8" name="Google Shape;66808;p27"/>
            <p:cNvSpPr/>
            <p:nvPr/>
          </p:nvSpPr>
          <p:spPr>
            <a:xfrm>
              <a:off x="2553287" y="358601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4" y="142"/>
                    <a:pt x="392" y="74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9" name="Google Shape;66809;p27"/>
            <p:cNvSpPr/>
            <p:nvPr/>
          </p:nvSpPr>
          <p:spPr>
            <a:xfrm>
              <a:off x="1920007" y="3586016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6"/>
                  </a:moveTo>
                  <a:cubicBezTo>
                    <a:pt x="154" y="142"/>
                    <a:pt x="395" y="71"/>
                    <a:pt x="295" y="26"/>
                  </a:cubicBezTo>
                  <a:cubicBezTo>
                    <a:pt x="238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0" name="Google Shape;66810;p27"/>
            <p:cNvSpPr/>
            <p:nvPr/>
          </p:nvSpPr>
          <p:spPr>
            <a:xfrm>
              <a:off x="225465" y="3573400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5"/>
                  </a:moveTo>
                  <a:cubicBezTo>
                    <a:pt x="924" y="318"/>
                    <a:pt x="1144" y="1"/>
                    <a:pt x="524" y="83"/>
                  </a:cubicBezTo>
                  <a:cubicBezTo>
                    <a:pt x="0" y="224"/>
                    <a:pt x="999" y="624"/>
                    <a:pt x="1295" y="3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1" name="Google Shape;66811;p27"/>
            <p:cNvSpPr/>
            <p:nvPr/>
          </p:nvSpPr>
          <p:spPr>
            <a:xfrm>
              <a:off x="8631001" y="358056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1"/>
                    <a:pt x="1" y="68"/>
                    <a:pt x="100" y="115"/>
                  </a:cubicBezTo>
                  <a:cubicBezTo>
                    <a:pt x="155" y="140"/>
                    <a:pt x="394" y="74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2" name="Google Shape;66812;p27"/>
            <p:cNvSpPr/>
            <p:nvPr/>
          </p:nvSpPr>
          <p:spPr>
            <a:xfrm>
              <a:off x="7141010" y="35812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4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3" name="Google Shape;66813;p27"/>
            <p:cNvSpPr/>
            <p:nvPr/>
          </p:nvSpPr>
          <p:spPr>
            <a:xfrm>
              <a:off x="4269886" y="3573129"/>
              <a:ext cx="21487" cy="6413"/>
            </a:xfrm>
            <a:custGeom>
              <a:avLst/>
              <a:gdLst/>
              <a:ahLst/>
              <a:cxnLst/>
              <a:rect l="l" t="t" r="r" b="b"/>
              <a:pathLst>
                <a:path w="602" h="213" extrusionOk="0">
                  <a:moveTo>
                    <a:pt x="602" y="182"/>
                  </a:moveTo>
                  <a:lnTo>
                    <a:pt x="602" y="1"/>
                  </a:lnTo>
                  <a:lnTo>
                    <a:pt x="22" y="1"/>
                  </a:lnTo>
                  <a:cubicBezTo>
                    <a:pt x="0" y="164"/>
                    <a:pt x="217" y="212"/>
                    <a:pt x="602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4" name="Google Shape;66814;p27"/>
            <p:cNvSpPr/>
            <p:nvPr/>
          </p:nvSpPr>
          <p:spPr>
            <a:xfrm>
              <a:off x="3103977" y="357505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2" y="142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5" name="Google Shape;66815;p27"/>
            <p:cNvSpPr/>
            <p:nvPr/>
          </p:nvSpPr>
          <p:spPr>
            <a:xfrm>
              <a:off x="1438203" y="3575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69"/>
                    <a:pt x="101" y="118"/>
                  </a:cubicBezTo>
                  <a:cubicBezTo>
                    <a:pt x="157" y="142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6" name="Google Shape;66816;p27"/>
            <p:cNvSpPr/>
            <p:nvPr/>
          </p:nvSpPr>
          <p:spPr>
            <a:xfrm>
              <a:off x="309377" y="357505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69"/>
                    <a:pt x="99" y="118"/>
                  </a:cubicBezTo>
                  <a:cubicBezTo>
                    <a:pt x="154" y="142"/>
                    <a:pt x="394" y="75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7" name="Google Shape;66817;p27"/>
            <p:cNvSpPr/>
            <p:nvPr/>
          </p:nvSpPr>
          <p:spPr>
            <a:xfrm>
              <a:off x="4583796" y="35723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8" y="116"/>
                  </a:cubicBezTo>
                  <a:cubicBezTo>
                    <a:pt x="153" y="142"/>
                    <a:pt x="392" y="71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8" name="Google Shape;66818;p27"/>
            <p:cNvSpPr/>
            <p:nvPr/>
          </p:nvSpPr>
          <p:spPr>
            <a:xfrm>
              <a:off x="2198939" y="3566746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3"/>
                  </a:moveTo>
                  <a:cubicBezTo>
                    <a:pt x="258" y="330"/>
                    <a:pt x="716" y="332"/>
                    <a:pt x="774" y="121"/>
                  </a:cubicBezTo>
                  <a:cubicBezTo>
                    <a:pt x="517" y="4"/>
                    <a:pt x="54" y="0"/>
                    <a:pt x="1" y="2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9" name="Google Shape;66819;p27"/>
            <p:cNvSpPr/>
            <p:nvPr/>
          </p:nvSpPr>
          <p:spPr>
            <a:xfrm>
              <a:off x="8497014" y="356707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0" name="Google Shape;66820;p27"/>
            <p:cNvSpPr/>
            <p:nvPr/>
          </p:nvSpPr>
          <p:spPr>
            <a:xfrm>
              <a:off x="7801701" y="356722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5"/>
                    <a:pt x="37" y="1"/>
                    <a:pt x="1" y="105"/>
                  </a:cubicBezTo>
                  <a:cubicBezTo>
                    <a:pt x="1" y="156"/>
                    <a:pt x="157" y="209"/>
                    <a:pt x="19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1" name="Google Shape;66821;p27"/>
            <p:cNvSpPr/>
            <p:nvPr/>
          </p:nvSpPr>
          <p:spPr>
            <a:xfrm>
              <a:off x="4642438" y="35676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2" name="Google Shape;66822;p27"/>
            <p:cNvSpPr/>
            <p:nvPr/>
          </p:nvSpPr>
          <p:spPr>
            <a:xfrm>
              <a:off x="1438203" y="356960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3" name="Google Shape;66823;p27"/>
            <p:cNvSpPr/>
            <p:nvPr/>
          </p:nvSpPr>
          <p:spPr>
            <a:xfrm>
              <a:off x="1407258" y="3567469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5"/>
                    <a:pt x="0" y="189"/>
                  </a:cubicBezTo>
                  <a:cubicBezTo>
                    <a:pt x="307" y="178"/>
                    <a:pt x="671" y="201"/>
                    <a:pt x="580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4" name="Google Shape;66824;p27"/>
            <p:cNvSpPr/>
            <p:nvPr/>
          </p:nvSpPr>
          <p:spPr>
            <a:xfrm>
              <a:off x="226857" y="356960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0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5" name="Google Shape;66825;p27"/>
            <p:cNvSpPr/>
            <p:nvPr/>
          </p:nvSpPr>
          <p:spPr>
            <a:xfrm>
              <a:off x="8648419" y="3561387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7"/>
                    <a:pt x="366" y="339"/>
                    <a:pt x="771" y="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6" name="Google Shape;66826;p27"/>
            <p:cNvSpPr/>
            <p:nvPr/>
          </p:nvSpPr>
          <p:spPr>
            <a:xfrm>
              <a:off x="8022027" y="3564518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7" name="Google Shape;66827;p27"/>
            <p:cNvSpPr/>
            <p:nvPr/>
          </p:nvSpPr>
          <p:spPr>
            <a:xfrm>
              <a:off x="7719075" y="3556660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9"/>
                    <a:pt x="196" y="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8" name="Google Shape;66828;p27"/>
            <p:cNvSpPr/>
            <p:nvPr/>
          </p:nvSpPr>
          <p:spPr>
            <a:xfrm>
              <a:off x="7650297" y="3561809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6" y="53"/>
                    <a:pt x="40" y="1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9" name="Google Shape;66829;p27"/>
            <p:cNvSpPr/>
            <p:nvPr/>
          </p:nvSpPr>
          <p:spPr>
            <a:xfrm>
              <a:off x="4329313" y="3554854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5"/>
                  </a:moveTo>
                  <a:cubicBezTo>
                    <a:pt x="1648" y="60"/>
                    <a:pt x="1" y="1"/>
                    <a:pt x="674" y="4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0" name="Google Shape;66830;p27"/>
            <p:cNvSpPr/>
            <p:nvPr/>
          </p:nvSpPr>
          <p:spPr>
            <a:xfrm>
              <a:off x="4669956" y="3562170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1" name="Google Shape;66831;p27"/>
            <p:cNvSpPr/>
            <p:nvPr/>
          </p:nvSpPr>
          <p:spPr>
            <a:xfrm>
              <a:off x="4133115" y="3559430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2" name="Google Shape;66832;p27"/>
            <p:cNvSpPr/>
            <p:nvPr/>
          </p:nvSpPr>
          <p:spPr>
            <a:xfrm>
              <a:off x="3114292" y="355906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5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3" name="Google Shape;66833;p27"/>
            <p:cNvSpPr/>
            <p:nvPr/>
          </p:nvSpPr>
          <p:spPr>
            <a:xfrm>
              <a:off x="1407294" y="3556329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4" name="Google Shape;66834;p27"/>
            <p:cNvSpPr/>
            <p:nvPr/>
          </p:nvSpPr>
          <p:spPr>
            <a:xfrm>
              <a:off x="8841083" y="3547959"/>
              <a:ext cx="27804" cy="18367"/>
            </a:xfrm>
            <a:custGeom>
              <a:avLst/>
              <a:gdLst/>
              <a:ahLst/>
              <a:cxnLst/>
              <a:rect l="l" t="t" r="r" b="b"/>
              <a:pathLst>
                <a:path w="779" h="610" extrusionOk="0">
                  <a:moveTo>
                    <a:pt x="1" y="291"/>
                  </a:moveTo>
                  <a:cubicBezTo>
                    <a:pt x="779" y="610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5" name="Google Shape;66835;p27"/>
            <p:cNvSpPr/>
            <p:nvPr/>
          </p:nvSpPr>
          <p:spPr>
            <a:xfrm>
              <a:off x="6562802" y="3553649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3" y="54"/>
                    <a:pt x="39" y="0"/>
                    <a:pt x="2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6" name="Google Shape;66836;p27"/>
            <p:cNvSpPr/>
            <p:nvPr/>
          </p:nvSpPr>
          <p:spPr>
            <a:xfrm>
              <a:off x="8810067" y="35532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8" y="0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7" name="Google Shape;66837;p27"/>
            <p:cNvSpPr/>
            <p:nvPr/>
          </p:nvSpPr>
          <p:spPr>
            <a:xfrm>
              <a:off x="2243482" y="355325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4"/>
                  </a:moveTo>
                  <a:cubicBezTo>
                    <a:pt x="240" y="0"/>
                    <a:pt x="1" y="68"/>
                    <a:pt x="104" y="115"/>
                  </a:cubicBezTo>
                  <a:cubicBezTo>
                    <a:pt x="156" y="140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8" name="Google Shape;66838;p27"/>
            <p:cNvSpPr/>
            <p:nvPr/>
          </p:nvSpPr>
          <p:spPr>
            <a:xfrm>
              <a:off x="1166516" y="355395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1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9" name="Google Shape;66839;p27"/>
            <p:cNvSpPr/>
            <p:nvPr/>
          </p:nvSpPr>
          <p:spPr>
            <a:xfrm>
              <a:off x="853106" y="355325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2" y="115"/>
                  </a:moveTo>
                  <a:cubicBezTo>
                    <a:pt x="155" y="140"/>
                    <a:pt x="392" y="72"/>
                    <a:pt x="292" y="24"/>
                  </a:cubicBezTo>
                  <a:cubicBezTo>
                    <a:pt x="242" y="0"/>
                    <a:pt x="1" y="68"/>
                    <a:pt x="102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0" name="Google Shape;66840;p27"/>
            <p:cNvSpPr/>
            <p:nvPr/>
          </p:nvSpPr>
          <p:spPr>
            <a:xfrm>
              <a:off x="8944269" y="3545640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4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8"/>
                    <a:pt x="582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1" name="Google Shape;66841;p27"/>
            <p:cNvSpPr/>
            <p:nvPr/>
          </p:nvSpPr>
          <p:spPr>
            <a:xfrm>
              <a:off x="8824166" y="3545430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4"/>
                    <a:pt x="633" y="85"/>
                    <a:pt x="669" y="11"/>
                  </a:cubicBezTo>
                  <a:cubicBezTo>
                    <a:pt x="365" y="21"/>
                    <a:pt x="1" y="1"/>
                    <a:pt x="91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2" name="Google Shape;66842;p27"/>
            <p:cNvSpPr/>
            <p:nvPr/>
          </p:nvSpPr>
          <p:spPr>
            <a:xfrm>
              <a:off x="2949146" y="3540311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3" name="Google Shape;66843;p27"/>
            <p:cNvSpPr/>
            <p:nvPr/>
          </p:nvSpPr>
          <p:spPr>
            <a:xfrm>
              <a:off x="6793264" y="35450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2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4" name="Google Shape;66844;p27"/>
            <p:cNvSpPr/>
            <p:nvPr/>
          </p:nvSpPr>
          <p:spPr>
            <a:xfrm>
              <a:off x="8276688" y="3543081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7" y="21"/>
                    <a:pt x="7" y="2"/>
                    <a:pt x="1" y="89"/>
                  </a:cubicBezTo>
                  <a:cubicBezTo>
                    <a:pt x="150" y="68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5" name="Google Shape;66845;p27"/>
            <p:cNvSpPr/>
            <p:nvPr/>
          </p:nvSpPr>
          <p:spPr>
            <a:xfrm>
              <a:off x="6576615" y="3542569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7"/>
                  </a:moveTo>
                  <a:cubicBezTo>
                    <a:pt x="351" y="30"/>
                    <a:pt x="28" y="0"/>
                    <a:pt x="1" y="106"/>
                  </a:cubicBezTo>
                  <a:cubicBezTo>
                    <a:pt x="227" y="92"/>
                    <a:pt x="547" y="123"/>
                    <a:pt x="577" y="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6" name="Google Shape;66846;p27"/>
            <p:cNvSpPr/>
            <p:nvPr/>
          </p:nvSpPr>
          <p:spPr>
            <a:xfrm>
              <a:off x="8896156" y="3537210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8" y="1"/>
                    <a:pt x="0" y="104"/>
                  </a:cubicBezTo>
                  <a:cubicBezTo>
                    <a:pt x="0" y="153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7" name="Google Shape;66847;p27"/>
            <p:cNvSpPr/>
            <p:nvPr/>
          </p:nvSpPr>
          <p:spPr>
            <a:xfrm>
              <a:off x="8743823" y="3537571"/>
              <a:ext cx="21558" cy="6474"/>
            </a:xfrm>
            <a:custGeom>
              <a:avLst/>
              <a:gdLst/>
              <a:ahLst/>
              <a:cxnLst/>
              <a:rect l="l" t="t" r="r" b="b"/>
              <a:pathLst>
                <a:path w="604" h="215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4"/>
                    <a:pt x="219" y="215"/>
                    <a:pt x="603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8" name="Google Shape;66848;p27"/>
            <p:cNvSpPr/>
            <p:nvPr/>
          </p:nvSpPr>
          <p:spPr>
            <a:xfrm>
              <a:off x="1453300" y="3524444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8"/>
                  </a:moveTo>
                  <a:cubicBezTo>
                    <a:pt x="1038" y="0"/>
                    <a:pt x="0" y="490"/>
                    <a:pt x="835" y="5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9" name="Google Shape;66849;p27"/>
            <p:cNvSpPr/>
            <p:nvPr/>
          </p:nvSpPr>
          <p:spPr>
            <a:xfrm>
              <a:off x="8214763" y="3526612"/>
              <a:ext cx="30017" cy="10990"/>
            </a:xfrm>
            <a:custGeom>
              <a:avLst/>
              <a:gdLst/>
              <a:ahLst/>
              <a:cxnLst/>
              <a:rect l="l" t="t" r="r" b="b"/>
              <a:pathLst>
                <a:path w="841" h="365" extrusionOk="0">
                  <a:moveTo>
                    <a:pt x="578" y="0"/>
                  </a:moveTo>
                  <a:cubicBezTo>
                    <a:pt x="748" y="293"/>
                    <a:pt x="79" y="188"/>
                    <a:pt x="1" y="364"/>
                  </a:cubicBezTo>
                  <a:lnTo>
                    <a:pt x="771" y="364"/>
                  </a:lnTo>
                  <a:cubicBezTo>
                    <a:pt x="738" y="229"/>
                    <a:pt x="840" y="30"/>
                    <a:pt x="5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0" name="Google Shape;66850;p27"/>
            <p:cNvSpPr/>
            <p:nvPr/>
          </p:nvSpPr>
          <p:spPr>
            <a:xfrm>
              <a:off x="6590249" y="3534831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2"/>
                    <a:pt x="384" y="90"/>
                    <a:pt x="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1" name="Google Shape;66851;p27"/>
            <p:cNvSpPr/>
            <p:nvPr/>
          </p:nvSpPr>
          <p:spPr>
            <a:xfrm>
              <a:off x="5127490" y="353407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3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2" name="Google Shape;66852;p27"/>
            <p:cNvSpPr/>
            <p:nvPr/>
          </p:nvSpPr>
          <p:spPr>
            <a:xfrm>
              <a:off x="2191979" y="3529352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8"/>
                    <a:pt x="578" y="1"/>
                  </a:cubicBezTo>
                  <a:lnTo>
                    <a:pt x="0" y="1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3" name="Google Shape;66853;p27"/>
            <p:cNvSpPr/>
            <p:nvPr/>
          </p:nvSpPr>
          <p:spPr>
            <a:xfrm>
              <a:off x="8803072" y="353130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4" name="Google Shape;66854;p27"/>
            <p:cNvSpPr/>
            <p:nvPr/>
          </p:nvSpPr>
          <p:spPr>
            <a:xfrm>
              <a:off x="6934854" y="3522397"/>
              <a:ext cx="20309" cy="13519"/>
            </a:xfrm>
            <a:custGeom>
              <a:avLst/>
              <a:gdLst/>
              <a:ahLst/>
              <a:cxnLst/>
              <a:rect l="l" t="t" r="r" b="b"/>
              <a:pathLst>
                <a:path w="569" h="449" extrusionOk="0">
                  <a:moveTo>
                    <a:pt x="375" y="413"/>
                  </a:moveTo>
                  <a:cubicBezTo>
                    <a:pt x="387" y="357"/>
                    <a:pt x="405" y="305"/>
                    <a:pt x="569" y="322"/>
                  </a:cubicBezTo>
                  <a:lnTo>
                    <a:pt x="569" y="139"/>
                  </a:lnTo>
                  <a:cubicBezTo>
                    <a:pt x="95" y="1"/>
                    <a:pt x="1" y="448"/>
                    <a:pt x="375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5" name="Google Shape;66855;p27"/>
            <p:cNvSpPr/>
            <p:nvPr/>
          </p:nvSpPr>
          <p:spPr>
            <a:xfrm>
              <a:off x="6136034" y="3529201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6" name="Google Shape;66856;p27"/>
            <p:cNvSpPr/>
            <p:nvPr/>
          </p:nvSpPr>
          <p:spPr>
            <a:xfrm>
              <a:off x="7863662" y="3521132"/>
              <a:ext cx="33587" cy="17343"/>
            </a:xfrm>
            <a:custGeom>
              <a:avLst/>
              <a:gdLst/>
              <a:ahLst/>
              <a:cxnLst/>
              <a:rect l="l" t="t" r="r" b="b"/>
              <a:pathLst>
                <a:path w="941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7" y="575"/>
                    <a:pt x="941" y="1"/>
                    <a:pt x="1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7" name="Google Shape;66857;p27"/>
            <p:cNvSpPr/>
            <p:nvPr/>
          </p:nvSpPr>
          <p:spPr>
            <a:xfrm>
              <a:off x="6552344" y="35285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8" name="Google Shape;66858;p27"/>
            <p:cNvSpPr/>
            <p:nvPr/>
          </p:nvSpPr>
          <p:spPr>
            <a:xfrm>
              <a:off x="4370609" y="3510142"/>
              <a:ext cx="37763" cy="26858"/>
            </a:xfrm>
            <a:custGeom>
              <a:avLst/>
              <a:gdLst/>
              <a:ahLst/>
              <a:cxnLst/>
              <a:rect l="l" t="t" r="r" b="b"/>
              <a:pathLst>
                <a:path w="1058" h="892" extrusionOk="0">
                  <a:moveTo>
                    <a:pt x="1058" y="547"/>
                  </a:moveTo>
                  <a:lnTo>
                    <a:pt x="1058" y="366"/>
                  </a:lnTo>
                  <a:cubicBezTo>
                    <a:pt x="280" y="0"/>
                    <a:pt x="0" y="892"/>
                    <a:pt x="1058" y="5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9" name="Google Shape;66859;p27"/>
            <p:cNvSpPr/>
            <p:nvPr/>
          </p:nvSpPr>
          <p:spPr>
            <a:xfrm>
              <a:off x="9080076" y="3518482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5"/>
                    <a:pt x="1" y="125"/>
                    <a:pt x="54" y="272"/>
                  </a:cubicBezTo>
                  <a:lnTo>
                    <a:pt x="635" y="272"/>
                  </a:lnTo>
                  <a:cubicBezTo>
                    <a:pt x="634" y="180"/>
                    <a:pt x="634" y="89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0" name="Google Shape;66860;p27"/>
            <p:cNvSpPr/>
            <p:nvPr/>
          </p:nvSpPr>
          <p:spPr>
            <a:xfrm>
              <a:off x="72026" y="35208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1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1" name="Google Shape;66861;p27"/>
            <p:cNvSpPr/>
            <p:nvPr/>
          </p:nvSpPr>
          <p:spPr>
            <a:xfrm>
              <a:off x="8724086" y="351809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3" y="102"/>
                  </a:moveTo>
                  <a:cubicBezTo>
                    <a:pt x="194" y="52"/>
                    <a:pt x="37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2" name="Google Shape;66862;p27"/>
            <p:cNvSpPr/>
            <p:nvPr/>
          </p:nvSpPr>
          <p:spPr>
            <a:xfrm>
              <a:off x="8373378" y="3510263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3"/>
                  </a:moveTo>
                  <a:cubicBezTo>
                    <a:pt x="1109" y="140"/>
                    <a:pt x="776" y="55"/>
                    <a:pt x="378" y="0"/>
                  </a:cubicBezTo>
                  <a:cubicBezTo>
                    <a:pt x="0" y="173"/>
                    <a:pt x="175" y="556"/>
                    <a:pt x="954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3" name="Google Shape;66863;p27"/>
            <p:cNvSpPr/>
            <p:nvPr/>
          </p:nvSpPr>
          <p:spPr>
            <a:xfrm>
              <a:off x="5719368" y="3520439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4" name="Google Shape;66864;p27"/>
            <p:cNvSpPr/>
            <p:nvPr/>
          </p:nvSpPr>
          <p:spPr>
            <a:xfrm>
              <a:off x="749886" y="352043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5"/>
                  </a:cubicBezTo>
                  <a:cubicBezTo>
                    <a:pt x="155" y="140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5" name="Google Shape;66865;p27"/>
            <p:cNvSpPr/>
            <p:nvPr/>
          </p:nvSpPr>
          <p:spPr>
            <a:xfrm>
              <a:off x="8799859" y="3518482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5" y="21"/>
                    <a:pt x="3" y="1"/>
                    <a:pt x="0" y="89"/>
                  </a:cubicBezTo>
                  <a:cubicBezTo>
                    <a:pt x="149" y="69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6" name="Google Shape;66866;p27"/>
            <p:cNvSpPr/>
            <p:nvPr/>
          </p:nvSpPr>
          <p:spPr>
            <a:xfrm>
              <a:off x="6459581" y="3496684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3"/>
                  </a:moveTo>
                  <a:cubicBezTo>
                    <a:pt x="1477" y="681"/>
                    <a:pt x="31" y="1"/>
                    <a:pt x="1" y="8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7" name="Google Shape;66867;p27"/>
            <p:cNvSpPr/>
            <p:nvPr/>
          </p:nvSpPr>
          <p:spPr>
            <a:xfrm>
              <a:off x="729291" y="35177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1" y="25"/>
                  </a:moveTo>
                  <a:cubicBezTo>
                    <a:pt x="242" y="0"/>
                    <a:pt x="0" y="68"/>
                    <a:pt x="99" y="114"/>
                  </a:cubicBezTo>
                  <a:cubicBezTo>
                    <a:pt x="153" y="140"/>
                    <a:pt x="392" y="71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8" name="Google Shape;66868;p27"/>
            <p:cNvSpPr/>
            <p:nvPr/>
          </p:nvSpPr>
          <p:spPr>
            <a:xfrm>
              <a:off x="3272656" y="350990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7" y="53"/>
                    <a:pt x="40" y="1"/>
                    <a:pt x="2" y="102"/>
                  </a:cubicBezTo>
                  <a:cubicBezTo>
                    <a:pt x="1" y="155"/>
                    <a:pt x="159" y="204"/>
                    <a:pt x="195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9" name="Google Shape;66869;p27"/>
            <p:cNvSpPr/>
            <p:nvPr/>
          </p:nvSpPr>
          <p:spPr>
            <a:xfrm>
              <a:off x="7017123" y="3504753"/>
              <a:ext cx="22558" cy="8250"/>
            </a:xfrm>
            <a:custGeom>
              <a:avLst/>
              <a:gdLst/>
              <a:ahLst/>
              <a:cxnLst/>
              <a:rect l="l" t="t" r="r" b="b"/>
              <a:pathLst>
                <a:path w="632" h="274" extrusionOk="0">
                  <a:moveTo>
                    <a:pt x="577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386" y="273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0" name="Google Shape;66870;p27"/>
            <p:cNvSpPr/>
            <p:nvPr/>
          </p:nvSpPr>
          <p:spPr>
            <a:xfrm>
              <a:off x="6700465" y="350475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2"/>
                  </a:moveTo>
                  <a:cubicBezTo>
                    <a:pt x="386" y="93"/>
                    <a:pt x="349" y="19"/>
                    <a:pt x="192" y="1"/>
                  </a:cubicBezTo>
                  <a:cubicBezTo>
                    <a:pt x="192" y="92"/>
                    <a:pt x="37" y="108"/>
                    <a:pt x="1" y="183"/>
                  </a:cubicBezTo>
                  <a:cubicBezTo>
                    <a:pt x="192" y="183"/>
                    <a:pt x="230" y="256"/>
                    <a:pt x="386" y="273"/>
                  </a:cubicBezTo>
                  <a:cubicBezTo>
                    <a:pt x="386" y="183"/>
                    <a:pt x="542" y="165"/>
                    <a:pt x="579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1" name="Google Shape;66871;p27"/>
            <p:cNvSpPr/>
            <p:nvPr/>
          </p:nvSpPr>
          <p:spPr>
            <a:xfrm>
              <a:off x="3668300" y="350948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3" y="140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2" name="Google Shape;66872;p27"/>
            <p:cNvSpPr/>
            <p:nvPr/>
          </p:nvSpPr>
          <p:spPr>
            <a:xfrm>
              <a:off x="2267753" y="350716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3"/>
                  </a:moveTo>
                  <a:cubicBezTo>
                    <a:pt x="195" y="52"/>
                    <a:pt x="39" y="0"/>
                    <a:pt x="2" y="103"/>
                  </a:cubicBezTo>
                  <a:cubicBezTo>
                    <a:pt x="1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3" name="Google Shape;66873;p27"/>
            <p:cNvSpPr/>
            <p:nvPr/>
          </p:nvSpPr>
          <p:spPr>
            <a:xfrm>
              <a:off x="8169898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4" y="141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4" name="Google Shape;66874;p27"/>
            <p:cNvSpPr/>
            <p:nvPr/>
          </p:nvSpPr>
          <p:spPr>
            <a:xfrm>
              <a:off x="330042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3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5" name="Google Shape;66875;p27"/>
            <p:cNvSpPr/>
            <p:nvPr/>
          </p:nvSpPr>
          <p:spPr>
            <a:xfrm>
              <a:off x="6855189" y="3504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1" y="1"/>
                    <a:pt x="1" y="70"/>
                    <a:pt x="101" y="117"/>
                  </a:cubicBezTo>
                  <a:cubicBezTo>
                    <a:pt x="153" y="142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6" name="Google Shape;66876;p27"/>
            <p:cNvSpPr/>
            <p:nvPr/>
          </p:nvSpPr>
          <p:spPr>
            <a:xfrm>
              <a:off x="6593925" y="3498912"/>
              <a:ext cx="23914" cy="5871"/>
            </a:xfrm>
            <a:custGeom>
              <a:avLst/>
              <a:gdLst/>
              <a:ahLst/>
              <a:cxnLst/>
              <a:rect l="l" t="t" r="r" b="b"/>
              <a:pathLst>
                <a:path w="670" h="195" extrusionOk="0">
                  <a:moveTo>
                    <a:pt x="477" y="195"/>
                  </a:moveTo>
                  <a:cubicBezTo>
                    <a:pt x="477" y="103"/>
                    <a:pt x="633" y="86"/>
                    <a:pt x="670" y="13"/>
                  </a:cubicBezTo>
                  <a:cubicBezTo>
                    <a:pt x="370" y="21"/>
                    <a:pt x="0" y="0"/>
                    <a:pt x="92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7" name="Google Shape;66877;p27"/>
            <p:cNvSpPr/>
            <p:nvPr/>
          </p:nvSpPr>
          <p:spPr>
            <a:xfrm>
              <a:off x="6080926" y="3496172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4"/>
                  </a:moveTo>
                  <a:cubicBezTo>
                    <a:pt x="196" y="53"/>
                    <a:pt x="39" y="1"/>
                    <a:pt x="4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8" name="Google Shape;66878;p27"/>
            <p:cNvSpPr/>
            <p:nvPr/>
          </p:nvSpPr>
          <p:spPr>
            <a:xfrm>
              <a:off x="5578492" y="349382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9" name="Google Shape;66879;p27"/>
            <p:cNvSpPr/>
            <p:nvPr/>
          </p:nvSpPr>
          <p:spPr>
            <a:xfrm>
              <a:off x="2188517" y="3495781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2"/>
                    <a:pt x="391" y="73"/>
                    <a:pt x="290" y="26"/>
                  </a:cubicBezTo>
                  <a:cubicBezTo>
                    <a:pt x="238" y="1"/>
                    <a:pt x="1" y="70"/>
                    <a:pt x="98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0" name="Google Shape;66880;p27"/>
            <p:cNvSpPr/>
            <p:nvPr/>
          </p:nvSpPr>
          <p:spPr>
            <a:xfrm>
              <a:off x="614899" y="3491084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1" name="Google Shape;66881;p27"/>
            <p:cNvSpPr/>
            <p:nvPr/>
          </p:nvSpPr>
          <p:spPr>
            <a:xfrm>
              <a:off x="5279002" y="348765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1" y="25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2" y="140"/>
                    <a:pt x="390" y="70"/>
                    <a:pt x="29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2" name="Google Shape;66882;p27"/>
            <p:cNvSpPr/>
            <p:nvPr/>
          </p:nvSpPr>
          <p:spPr>
            <a:xfrm>
              <a:off x="2031009" y="3483105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6"/>
                  </a:moveTo>
                  <a:cubicBezTo>
                    <a:pt x="323" y="180"/>
                    <a:pt x="346" y="291"/>
                    <a:pt x="655" y="268"/>
                  </a:cubicBezTo>
                  <a:cubicBezTo>
                    <a:pt x="954" y="43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3" name="Google Shape;66883;p27"/>
            <p:cNvSpPr/>
            <p:nvPr/>
          </p:nvSpPr>
          <p:spPr>
            <a:xfrm>
              <a:off x="4728348" y="348482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9"/>
                  </a:moveTo>
                  <a:cubicBezTo>
                    <a:pt x="154" y="143"/>
                    <a:pt x="394" y="75"/>
                    <a:pt x="293" y="28"/>
                  </a:cubicBezTo>
                  <a:cubicBezTo>
                    <a:pt x="241" y="1"/>
                    <a:pt x="1" y="71"/>
                    <a:pt x="101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4" name="Google Shape;66884;p27"/>
            <p:cNvSpPr/>
            <p:nvPr/>
          </p:nvSpPr>
          <p:spPr>
            <a:xfrm>
              <a:off x="4105561" y="3482352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4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5" name="Google Shape;66885;p27"/>
            <p:cNvSpPr/>
            <p:nvPr/>
          </p:nvSpPr>
          <p:spPr>
            <a:xfrm>
              <a:off x="1283479" y="348286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4" y="3"/>
                    <a:pt x="0" y="90"/>
                  </a:cubicBezTo>
                  <a:cubicBezTo>
                    <a:pt x="151" y="74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6" name="Google Shape;66886;p27"/>
            <p:cNvSpPr/>
            <p:nvPr/>
          </p:nvSpPr>
          <p:spPr>
            <a:xfrm>
              <a:off x="762021" y="3474735"/>
              <a:ext cx="27198" cy="10960"/>
            </a:xfrm>
            <a:custGeom>
              <a:avLst/>
              <a:gdLst/>
              <a:ahLst/>
              <a:cxnLst/>
              <a:rect l="l" t="t" r="r" b="b"/>
              <a:pathLst>
                <a:path w="762" h="364" extrusionOk="0">
                  <a:moveTo>
                    <a:pt x="533" y="363"/>
                  </a:moveTo>
                  <a:cubicBezTo>
                    <a:pt x="650" y="358"/>
                    <a:pt x="762" y="350"/>
                    <a:pt x="724" y="273"/>
                  </a:cubicBezTo>
                  <a:cubicBezTo>
                    <a:pt x="408" y="269"/>
                    <a:pt x="618" y="20"/>
                    <a:pt x="339" y="0"/>
                  </a:cubicBezTo>
                  <a:cubicBezTo>
                    <a:pt x="1" y="186"/>
                    <a:pt x="480" y="178"/>
                    <a:pt x="144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7" name="Google Shape;66887;p27"/>
            <p:cNvSpPr/>
            <p:nvPr/>
          </p:nvSpPr>
          <p:spPr>
            <a:xfrm>
              <a:off x="4511592" y="3476722"/>
              <a:ext cx="13920" cy="7437"/>
            </a:xfrm>
            <a:custGeom>
              <a:avLst/>
              <a:gdLst/>
              <a:ahLst/>
              <a:cxnLst/>
              <a:rect l="l" t="t" r="r" b="b"/>
              <a:pathLst>
                <a:path w="390" h="247" extrusionOk="0">
                  <a:moveTo>
                    <a:pt x="389" y="116"/>
                  </a:moveTo>
                  <a:cubicBezTo>
                    <a:pt x="384" y="22"/>
                    <a:pt x="50" y="1"/>
                    <a:pt x="0" y="116"/>
                  </a:cubicBezTo>
                  <a:cubicBezTo>
                    <a:pt x="220" y="105"/>
                    <a:pt x="303" y="246"/>
                    <a:pt x="38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8" name="Google Shape;66888;p27"/>
            <p:cNvSpPr/>
            <p:nvPr/>
          </p:nvSpPr>
          <p:spPr>
            <a:xfrm>
              <a:off x="874486" y="3471935"/>
              <a:ext cx="25592" cy="10960"/>
            </a:xfrm>
            <a:custGeom>
              <a:avLst/>
              <a:gdLst/>
              <a:ahLst/>
              <a:cxnLst/>
              <a:rect l="l" t="t" r="r" b="b"/>
              <a:pathLst>
                <a:path w="717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5" y="1"/>
                  </a:cubicBezTo>
                  <a:cubicBezTo>
                    <a:pt x="215" y="125"/>
                    <a:pt x="1" y="173"/>
                    <a:pt x="83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9" name="Google Shape;66889;p27"/>
            <p:cNvSpPr/>
            <p:nvPr/>
          </p:nvSpPr>
          <p:spPr>
            <a:xfrm>
              <a:off x="4619595" y="3466816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1" y="171"/>
                  </a:cubicBezTo>
                  <a:cubicBezTo>
                    <a:pt x="0" y="597"/>
                    <a:pt x="953" y="413"/>
                    <a:pt x="1026" y="1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0" name="Google Shape;66890;p27"/>
            <p:cNvSpPr/>
            <p:nvPr/>
          </p:nvSpPr>
          <p:spPr>
            <a:xfrm>
              <a:off x="1214593" y="347434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7" y="54"/>
                    <a:pt x="39" y="0"/>
                    <a:pt x="1" y="103"/>
                  </a:cubicBezTo>
                  <a:cubicBezTo>
                    <a:pt x="1" y="152"/>
                    <a:pt x="159" y="206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1" name="Google Shape;66891;p27"/>
            <p:cNvSpPr/>
            <p:nvPr/>
          </p:nvSpPr>
          <p:spPr>
            <a:xfrm>
              <a:off x="5826301" y="3469225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2" name="Google Shape;66892;p27"/>
            <p:cNvSpPr/>
            <p:nvPr/>
          </p:nvSpPr>
          <p:spPr>
            <a:xfrm>
              <a:off x="4717177" y="3469255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2"/>
                  </a:moveTo>
                  <a:lnTo>
                    <a:pt x="414" y="91"/>
                  </a:lnTo>
                  <a:cubicBezTo>
                    <a:pt x="219" y="91"/>
                    <a:pt x="185" y="18"/>
                    <a:pt x="27" y="1"/>
                  </a:cubicBezTo>
                  <a:cubicBezTo>
                    <a:pt x="46" y="143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3" name="Google Shape;66893;p27"/>
            <p:cNvSpPr/>
            <p:nvPr/>
          </p:nvSpPr>
          <p:spPr>
            <a:xfrm>
              <a:off x="860066" y="3471182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4" y="26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4" name="Google Shape;66894;p27"/>
            <p:cNvSpPr/>
            <p:nvPr/>
          </p:nvSpPr>
          <p:spPr>
            <a:xfrm>
              <a:off x="8834195" y="3465883"/>
              <a:ext cx="13884" cy="6835"/>
            </a:xfrm>
            <a:custGeom>
              <a:avLst/>
              <a:gdLst/>
              <a:ahLst/>
              <a:cxnLst/>
              <a:rect l="l" t="t" r="r" b="b"/>
              <a:pathLst>
                <a:path w="389" h="227" extrusionOk="0">
                  <a:moveTo>
                    <a:pt x="388" y="111"/>
                  </a:moveTo>
                  <a:cubicBezTo>
                    <a:pt x="346" y="1"/>
                    <a:pt x="173" y="57"/>
                    <a:pt x="0" y="111"/>
                  </a:cubicBezTo>
                  <a:cubicBezTo>
                    <a:pt x="6" y="203"/>
                    <a:pt x="337" y="226"/>
                    <a:pt x="388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5" name="Google Shape;66895;p27"/>
            <p:cNvSpPr/>
            <p:nvPr/>
          </p:nvSpPr>
          <p:spPr>
            <a:xfrm>
              <a:off x="9050916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3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6" name="Google Shape;66896;p27"/>
            <p:cNvSpPr/>
            <p:nvPr/>
          </p:nvSpPr>
          <p:spPr>
            <a:xfrm>
              <a:off x="8968289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7" name="Google Shape;66897;p27"/>
            <p:cNvSpPr/>
            <p:nvPr/>
          </p:nvSpPr>
          <p:spPr>
            <a:xfrm>
              <a:off x="8625790" y="3451973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8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8" name="Google Shape;66898;p27"/>
            <p:cNvSpPr/>
            <p:nvPr/>
          </p:nvSpPr>
          <p:spPr>
            <a:xfrm>
              <a:off x="1768602" y="34602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3" y="142"/>
                    <a:pt x="395" y="74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9" name="Google Shape;66899;p27"/>
            <p:cNvSpPr/>
            <p:nvPr/>
          </p:nvSpPr>
          <p:spPr>
            <a:xfrm>
              <a:off x="1744689" y="3447366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91"/>
                  </a:moveTo>
                  <a:lnTo>
                    <a:pt x="1" y="454"/>
                  </a:lnTo>
                  <a:lnTo>
                    <a:pt x="578" y="454"/>
                  </a:lnTo>
                  <a:cubicBezTo>
                    <a:pt x="629" y="217"/>
                    <a:pt x="643" y="1"/>
                    <a:pt x="1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0" name="Google Shape;66900;p27"/>
            <p:cNvSpPr/>
            <p:nvPr/>
          </p:nvSpPr>
          <p:spPr>
            <a:xfrm>
              <a:off x="8118324" y="3447366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1"/>
                  </a:moveTo>
                  <a:cubicBezTo>
                    <a:pt x="212" y="159"/>
                    <a:pt x="154" y="283"/>
                    <a:pt x="1" y="362"/>
                  </a:cubicBezTo>
                  <a:cubicBezTo>
                    <a:pt x="660" y="433"/>
                    <a:pt x="754" y="16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1" name="Google Shape;66901;p27"/>
            <p:cNvSpPr/>
            <p:nvPr/>
          </p:nvSpPr>
          <p:spPr>
            <a:xfrm>
              <a:off x="3905901" y="3452123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3"/>
                  </a:moveTo>
                  <a:cubicBezTo>
                    <a:pt x="383" y="22"/>
                    <a:pt x="49" y="1"/>
                    <a:pt x="1" y="113"/>
                  </a:cubicBezTo>
                  <a:cubicBezTo>
                    <a:pt x="216" y="105"/>
                    <a:pt x="304" y="247"/>
                    <a:pt x="386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2" name="Google Shape;66902;p27"/>
            <p:cNvSpPr/>
            <p:nvPr/>
          </p:nvSpPr>
          <p:spPr>
            <a:xfrm>
              <a:off x="1541388" y="345480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3" name="Google Shape;66903;p27"/>
            <p:cNvSpPr/>
            <p:nvPr/>
          </p:nvSpPr>
          <p:spPr>
            <a:xfrm>
              <a:off x="560719" y="3452454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4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4" name="Google Shape;66904;p27"/>
            <p:cNvSpPr/>
            <p:nvPr/>
          </p:nvSpPr>
          <p:spPr>
            <a:xfrm>
              <a:off x="271615" y="3449233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0"/>
                  </a:moveTo>
                  <a:cubicBezTo>
                    <a:pt x="515" y="0"/>
                    <a:pt x="54" y="0"/>
                    <a:pt x="1" y="209"/>
                  </a:cubicBezTo>
                  <a:cubicBezTo>
                    <a:pt x="257" y="329"/>
                    <a:pt x="719" y="330"/>
                    <a:pt x="775" y="1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5" name="Google Shape;66905;p27"/>
            <p:cNvSpPr/>
            <p:nvPr/>
          </p:nvSpPr>
          <p:spPr>
            <a:xfrm>
              <a:off x="4135935" y="3438966"/>
              <a:ext cx="37120" cy="16561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6" name="Google Shape;66906;p27"/>
            <p:cNvSpPr/>
            <p:nvPr/>
          </p:nvSpPr>
          <p:spPr>
            <a:xfrm>
              <a:off x="860887" y="3447487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5" y="178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1"/>
                    <a:pt x="75" y="1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7" name="Google Shape;66907;p27"/>
            <p:cNvSpPr/>
            <p:nvPr/>
          </p:nvSpPr>
          <p:spPr>
            <a:xfrm>
              <a:off x="6958482" y="344932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8" name="Google Shape;66908;p27"/>
            <p:cNvSpPr/>
            <p:nvPr/>
          </p:nvSpPr>
          <p:spPr>
            <a:xfrm>
              <a:off x="5981739" y="3441856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6"/>
                    <a:pt x="84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9" name="Google Shape;66909;p27"/>
            <p:cNvSpPr/>
            <p:nvPr/>
          </p:nvSpPr>
          <p:spPr>
            <a:xfrm>
              <a:off x="2912347" y="3438183"/>
              <a:ext cx="39726" cy="15778"/>
            </a:xfrm>
            <a:custGeom>
              <a:avLst/>
              <a:gdLst/>
              <a:ahLst/>
              <a:cxnLst/>
              <a:rect l="l" t="t" r="r" b="b"/>
              <a:pathLst>
                <a:path w="1113" h="524" extrusionOk="0">
                  <a:moveTo>
                    <a:pt x="648" y="306"/>
                  </a:moveTo>
                  <a:cubicBezTo>
                    <a:pt x="1112" y="0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0" name="Google Shape;66910;p27"/>
            <p:cNvSpPr/>
            <p:nvPr/>
          </p:nvSpPr>
          <p:spPr>
            <a:xfrm>
              <a:off x="2177345" y="3439146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1" name="Google Shape;66911;p27"/>
            <p:cNvSpPr/>
            <p:nvPr/>
          </p:nvSpPr>
          <p:spPr>
            <a:xfrm>
              <a:off x="1909763" y="3444626"/>
              <a:ext cx="13920" cy="2770"/>
            </a:xfrm>
            <a:custGeom>
              <a:avLst/>
              <a:gdLst/>
              <a:ahLst/>
              <a:cxnLst/>
              <a:rect l="l" t="t" r="r" b="b"/>
              <a:pathLst>
                <a:path w="390" h="92" extrusionOk="0">
                  <a:moveTo>
                    <a:pt x="390" y="0"/>
                  </a:moveTo>
                  <a:cubicBezTo>
                    <a:pt x="240" y="20"/>
                    <a:pt x="6" y="2"/>
                    <a:pt x="1" y="92"/>
                  </a:cubicBezTo>
                  <a:cubicBezTo>
                    <a:pt x="153" y="72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2" name="Google Shape;66912;p27"/>
            <p:cNvSpPr/>
            <p:nvPr/>
          </p:nvSpPr>
          <p:spPr>
            <a:xfrm>
              <a:off x="3998736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42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3" name="Google Shape;66913;p27"/>
            <p:cNvSpPr/>
            <p:nvPr/>
          </p:nvSpPr>
          <p:spPr>
            <a:xfrm>
              <a:off x="804994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4" name="Google Shape;66914;p27"/>
            <p:cNvSpPr/>
            <p:nvPr/>
          </p:nvSpPr>
          <p:spPr>
            <a:xfrm>
              <a:off x="6982645" y="343640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5" name="Google Shape;66915;p27"/>
            <p:cNvSpPr/>
            <p:nvPr/>
          </p:nvSpPr>
          <p:spPr>
            <a:xfrm>
              <a:off x="3155694" y="343369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6" name="Google Shape;66916;p27"/>
            <p:cNvSpPr/>
            <p:nvPr/>
          </p:nvSpPr>
          <p:spPr>
            <a:xfrm>
              <a:off x="2086081" y="343110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8"/>
                  </a:cubicBezTo>
                  <a:cubicBezTo>
                    <a:pt x="954" y="45"/>
                    <a:pt x="0" y="0"/>
                    <a:pt x="76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7" name="Google Shape;66917;p27"/>
            <p:cNvSpPr/>
            <p:nvPr/>
          </p:nvSpPr>
          <p:spPr>
            <a:xfrm>
              <a:off x="3138455" y="3432914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6"/>
                  </a:moveTo>
                  <a:cubicBezTo>
                    <a:pt x="236" y="0"/>
                    <a:pt x="0" y="71"/>
                    <a:pt x="98" y="118"/>
                  </a:cubicBezTo>
                  <a:cubicBezTo>
                    <a:pt x="151" y="143"/>
                    <a:pt x="389" y="72"/>
                    <a:pt x="29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8" name="Google Shape;66918;p27"/>
            <p:cNvSpPr/>
            <p:nvPr/>
          </p:nvSpPr>
          <p:spPr>
            <a:xfrm>
              <a:off x="2226528" y="343369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6" y="20"/>
                    <a:pt x="2" y="3"/>
                    <a:pt x="1" y="92"/>
                  </a:cubicBezTo>
                  <a:cubicBezTo>
                    <a:pt x="148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9" name="Google Shape;66919;p27"/>
            <p:cNvSpPr/>
            <p:nvPr/>
          </p:nvSpPr>
          <p:spPr>
            <a:xfrm>
              <a:off x="2081869" y="4100751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4"/>
                  </a:cubicBezTo>
                  <a:cubicBezTo>
                    <a:pt x="228" y="289"/>
                    <a:pt x="209" y="419"/>
                    <a:pt x="194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0" name="Google Shape;66920;p27"/>
            <p:cNvSpPr/>
            <p:nvPr/>
          </p:nvSpPr>
          <p:spPr>
            <a:xfrm>
              <a:off x="8772305" y="3810957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5"/>
                  </a:moveTo>
                  <a:cubicBezTo>
                    <a:pt x="898" y="123"/>
                    <a:pt x="459" y="59"/>
                    <a:pt x="1" y="0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1" name="Google Shape;66921;p27"/>
            <p:cNvSpPr/>
            <p:nvPr/>
          </p:nvSpPr>
          <p:spPr>
            <a:xfrm>
              <a:off x="9095424" y="3584089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4"/>
                  </a:moveTo>
                  <a:cubicBezTo>
                    <a:pt x="793" y="540"/>
                    <a:pt x="1029" y="9"/>
                    <a:pt x="780" y="1"/>
                  </a:cubicBezTo>
                  <a:cubicBezTo>
                    <a:pt x="610" y="160"/>
                    <a:pt x="0" y="115"/>
                    <a:pt x="204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2" name="Google Shape;66922;p27"/>
            <p:cNvSpPr/>
            <p:nvPr/>
          </p:nvSpPr>
          <p:spPr>
            <a:xfrm>
              <a:off x="835332" y="3511678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1"/>
                    <a:pt x="655" y="334"/>
                    <a:pt x="986" y="315"/>
                  </a:cubicBezTo>
                  <a:lnTo>
                    <a:pt x="986" y="43"/>
                  </a:lnTo>
                  <a:cubicBezTo>
                    <a:pt x="612" y="0"/>
                    <a:pt x="0" y="287"/>
                    <a:pt x="406" y="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3" name="Google Shape;66923;p27"/>
            <p:cNvSpPr/>
            <p:nvPr/>
          </p:nvSpPr>
          <p:spPr>
            <a:xfrm>
              <a:off x="808813" y="3448028"/>
              <a:ext cx="37549" cy="11171"/>
            </a:xfrm>
            <a:custGeom>
              <a:avLst/>
              <a:gdLst/>
              <a:ahLst/>
              <a:cxnLst/>
              <a:rect l="l" t="t" r="r" b="b"/>
              <a:pathLst>
                <a:path w="1052" h="371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4" name="Google Shape;66924;p27"/>
            <p:cNvSpPr/>
            <p:nvPr/>
          </p:nvSpPr>
          <p:spPr>
            <a:xfrm>
              <a:off x="8669406" y="5136575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201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5" name="Google Shape;66925;p27"/>
            <p:cNvSpPr/>
            <p:nvPr/>
          </p:nvSpPr>
          <p:spPr>
            <a:xfrm>
              <a:off x="8066999" y="513913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6" y="140"/>
                    <a:pt x="393" y="72"/>
                    <a:pt x="294" y="25"/>
                  </a:cubicBezTo>
                  <a:cubicBezTo>
                    <a:pt x="242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6" name="Google Shape;66926;p27"/>
            <p:cNvSpPr/>
            <p:nvPr/>
          </p:nvSpPr>
          <p:spPr>
            <a:xfrm>
              <a:off x="3244567" y="5137147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1"/>
                  </a:moveTo>
                  <a:lnTo>
                    <a:pt x="29" y="1"/>
                  </a:lnTo>
                  <a:cubicBezTo>
                    <a:pt x="1" y="163"/>
                    <a:pt x="221" y="211"/>
                    <a:pt x="606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7" name="Google Shape;66927;p27"/>
            <p:cNvSpPr/>
            <p:nvPr/>
          </p:nvSpPr>
          <p:spPr>
            <a:xfrm>
              <a:off x="113821" y="5136996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6"/>
                  </a:moveTo>
                  <a:cubicBezTo>
                    <a:pt x="246" y="1"/>
                    <a:pt x="83" y="74"/>
                    <a:pt x="1" y="187"/>
                  </a:cubicBezTo>
                  <a:cubicBezTo>
                    <a:pt x="302" y="178"/>
                    <a:pt x="668" y="198"/>
                    <a:pt x="579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8" name="Google Shape;66928;p27"/>
            <p:cNvSpPr/>
            <p:nvPr/>
          </p:nvSpPr>
          <p:spPr>
            <a:xfrm>
              <a:off x="2670678" y="513636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2" y="27"/>
                  </a:moveTo>
                  <a:cubicBezTo>
                    <a:pt x="242" y="1"/>
                    <a:pt x="0" y="69"/>
                    <a:pt x="102" y="117"/>
                  </a:cubicBezTo>
                  <a:cubicBezTo>
                    <a:pt x="155" y="140"/>
                    <a:pt x="395" y="72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9" name="Google Shape;66929;p27"/>
            <p:cNvSpPr/>
            <p:nvPr/>
          </p:nvSpPr>
          <p:spPr>
            <a:xfrm>
              <a:off x="6889989" y="5133624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8"/>
                  </a:moveTo>
                  <a:cubicBezTo>
                    <a:pt x="155" y="143"/>
                    <a:pt x="396" y="73"/>
                    <a:pt x="293" y="25"/>
                  </a:cubicBezTo>
                  <a:cubicBezTo>
                    <a:pt x="240" y="0"/>
                    <a:pt x="1" y="71"/>
                    <a:pt x="101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0" name="Google Shape;66930;p27"/>
            <p:cNvSpPr/>
            <p:nvPr/>
          </p:nvSpPr>
          <p:spPr>
            <a:xfrm>
              <a:off x="5196732" y="5133624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2" y="118"/>
                  </a:cubicBezTo>
                  <a:cubicBezTo>
                    <a:pt x="155" y="143"/>
                    <a:pt x="395" y="73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1" name="Google Shape;66931;p27"/>
            <p:cNvSpPr/>
            <p:nvPr/>
          </p:nvSpPr>
          <p:spPr>
            <a:xfrm>
              <a:off x="1827636" y="5120738"/>
              <a:ext cx="39761" cy="13700"/>
            </a:xfrm>
            <a:custGeom>
              <a:avLst/>
              <a:gdLst/>
              <a:ahLst/>
              <a:cxnLst/>
              <a:rect l="l" t="t" r="r" b="b"/>
              <a:pathLst>
                <a:path w="1114" h="455" extrusionOk="0">
                  <a:moveTo>
                    <a:pt x="577" y="0"/>
                  </a:moveTo>
                  <a:cubicBezTo>
                    <a:pt x="405" y="161"/>
                    <a:pt x="113" y="265"/>
                    <a:pt x="0" y="454"/>
                  </a:cubicBezTo>
                  <a:cubicBezTo>
                    <a:pt x="388" y="447"/>
                    <a:pt x="1114" y="141"/>
                    <a:pt x="5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2" name="Google Shape;66932;p27"/>
            <p:cNvSpPr/>
            <p:nvPr/>
          </p:nvSpPr>
          <p:spPr>
            <a:xfrm>
              <a:off x="1665738" y="5130914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101" y="115"/>
                  </a:moveTo>
                  <a:cubicBezTo>
                    <a:pt x="154" y="139"/>
                    <a:pt x="396" y="72"/>
                    <a:pt x="291" y="25"/>
                  </a:cubicBezTo>
                  <a:cubicBezTo>
                    <a:pt x="239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3" name="Google Shape;66933;p27"/>
            <p:cNvSpPr/>
            <p:nvPr/>
          </p:nvSpPr>
          <p:spPr>
            <a:xfrm>
              <a:off x="1087602" y="51281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3"/>
                    <a:pt x="290" y="27"/>
                  </a:cubicBezTo>
                  <a:cubicBezTo>
                    <a:pt x="241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4" name="Google Shape;66934;p27"/>
            <p:cNvSpPr/>
            <p:nvPr/>
          </p:nvSpPr>
          <p:spPr>
            <a:xfrm>
              <a:off x="2732675" y="512543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5" name="Google Shape;66935;p27"/>
            <p:cNvSpPr/>
            <p:nvPr/>
          </p:nvSpPr>
          <p:spPr>
            <a:xfrm>
              <a:off x="2867019" y="512073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6" name="Google Shape;66936;p27"/>
            <p:cNvSpPr/>
            <p:nvPr/>
          </p:nvSpPr>
          <p:spPr>
            <a:xfrm>
              <a:off x="6556306" y="511766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7" y="205"/>
                    <a:pt x="19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7" name="Google Shape;66937;p27"/>
            <p:cNvSpPr/>
            <p:nvPr/>
          </p:nvSpPr>
          <p:spPr>
            <a:xfrm>
              <a:off x="4222952" y="511766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5" y="205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8" name="Google Shape;66938;p27"/>
            <p:cNvSpPr/>
            <p:nvPr/>
          </p:nvSpPr>
          <p:spPr>
            <a:xfrm>
              <a:off x="536948" y="51200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4"/>
                  </a:moveTo>
                  <a:cubicBezTo>
                    <a:pt x="237" y="1"/>
                    <a:pt x="1" y="67"/>
                    <a:pt x="100" y="114"/>
                  </a:cubicBezTo>
                  <a:cubicBezTo>
                    <a:pt x="152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9" name="Google Shape;66939;p27"/>
            <p:cNvSpPr/>
            <p:nvPr/>
          </p:nvSpPr>
          <p:spPr>
            <a:xfrm>
              <a:off x="5475664" y="511248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91"/>
                  </a:moveTo>
                  <a:cubicBezTo>
                    <a:pt x="387" y="91"/>
                    <a:pt x="349" y="18"/>
                    <a:pt x="195" y="0"/>
                  </a:cubicBezTo>
                  <a:cubicBezTo>
                    <a:pt x="195" y="91"/>
                    <a:pt x="36" y="108"/>
                    <a:pt x="1" y="181"/>
                  </a:cubicBezTo>
                  <a:cubicBezTo>
                    <a:pt x="195" y="181"/>
                    <a:pt x="230" y="255"/>
                    <a:pt x="388" y="273"/>
                  </a:cubicBezTo>
                  <a:cubicBezTo>
                    <a:pt x="387" y="183"/>
                    <a:pt x="542" y="166"/>
                    <a:pt x="580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0" name="Google Shape;66940;p27"/>
            <p:cNvSpPr/>
            <p:nvPr/>
          </p:nvSpPr>
          <p:spPr>
            <a:xfrm>
              <a:off x="4844918" y="5112067"/>
              <a:ext cx="33551" cy="15838"/>
            </a:xfrm>
            <a:custGeom>
              <a:avLst/>
              <a:gdLst/>
              <a:ahLst/>
              <a:cxnLst/>
              <a:rect l="l" t="t" r="r" b="b"/>
              <a:pathLst>
                <a:path w="940" h="526" extrusionOk="0">
                  <a:moveTo>
                    <a:pt x="895" y="197"/>
                  </a:moveTo>
                  <a:cubicBezTo>
                    <a:pt x="939" y="142"/>
                    <a:pt x="604" y="1"/>
                    <a:pt x="510" y="17"/>
                  </a:cubicBezTo>
                  <a:cubicBezTo>
                    <a:pt x="1" y="90"/>
                    <a:pt x="633" y="526"/>
                    <a:pt x="895" y="1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1" name="Google Shape;66941;p27"/>
            <p:cNvSpPr/>
            <p:nvPr/>
          </p:nvSpPr>
          <p:spPr>
            <a:xfrm>
              <a:off x="416667" y="5103696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1"/>
                    <a:pt x="79" y="1"/>
                    <a:pt x="0" y="201"/>
                  </a:cubicBezTo>
                  <a:cubicBezTo>
                    <a:pt x="302" y="242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2" name="Google Shape;66942;p27"/>
            <p:cNvSpPr/>
            <p:nvPr/>
          </p:nvSpPr>
          <p:spPr>
            <a:xfrm>
              <a:off x="822733" y="509336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6"/>
                  </a:moveTo>
                  <a:cubicBezTo>
                    <a:pt x="1320" y="442"/>
                    <a:pt x="1412" y="302"/>
                    <a:pt x="1350" y="92"/>
                  </a:cubicBezTo>
                  <a:cubicBezTo>
                    <a:pt x="721" y="146"/>
                    <a:pt x="451" y="32"/>
                    <a:pt x="1" y="1"/>
                  </a:cubicBezTo>
                  <a:cubicBezTo>
                    <a:pt x="229" y="255"/>
                    <a:pt x="314" y="580"/>
                    <a:pt x="1157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3" name="Google Shape;66943;p27"/>
            <p:cNvSpPr/>
            <p:nvPr/>
          </p:nvSpPr>
          <p:spPr>
            <a:xfrm>
              <a:off x="1189645" y="5090659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5"/>
                  </a:moveTo>
                  <a:cubicBezTo>
                    <a:pt x="658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3" y="182"/>
                  </a:cubicBezTo>
                  <a:cubicBezTo>
                    <a:pt x="0" y="425"/>
                    <a:pt x="531" y="357"/>
                    <a:pt x="713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4" name="Google Shape;66944;p27"/>
            <p:cNvSpPr/>
            <p:nvPr/>
          </p:nvSpPr>
          <p:spPr>
            <a:xfrm>
              <a:off x="6690364" y="509809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6" y="141"/>
                    <a:pt x="395" y="72"/>
                    <a:pt x="293" y="25"/>
                  </a:cubicBezTo>
                  <a:cubicBezTo>
                    <a:pt x="244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5" name="Google Shape;66945;p27"/>
            <p:cNvSpPr/>
            <p:nvPr/>
          </p:nvSpPr>
          <p:spPr>
            <a:xfrm>
              <a:off x="6611343" y="5093339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6" name="Google Shape;66946;p27"/>
            <p:cNvSpPr/>
            <p:nvPr/>
          </p:nvSpPr>
          <p:spPr>
            <a:xfrm>
              <a:off x="5234673" y="509279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5" y="202"/>
                    <a:pt x="341" y="226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7" name="Google Shape;66947;p27"/>
            <p:cNvSpPr/>
            <p:nvPr/>
          </p:nvSpPr>
          <p:spPr>
            <a:xfrm>
              <a:off x="8006537" y="5082500"/>
              <a:ext cx="44687" cy="16380"/>
            </a:xfrm>
            <a:custGeom>
              <a:avLst/>
              <a:gdLst/>
              <a:ahLst/>
              <a:cxnLst/>
              <a:rect l="l" t="t" r="r" b="b"/>
              <a:pathLst>
                <a:path w="1252" h="544" extrusionOk="0">
                  <a:moveTo>
                    <a:pt x="638" y="0"/>
                  </a:moveTo>
                  <a:cubicBezTo>
                    <a:pt x="616" y="171"/>
                    <a:pt x="0" y="63"/>
                    <a:pt x="59" y="272"/>
                  </a:cubicBezTo>
                  <a:cubicBezTo>
                    <a:pt x="397" y="543"/>
                    <a:pt x="1252" y="141"/>
                    <a:pt x="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8" name="Google Shape;66948;p27"/>
            <p:cNvSpPr/>
            <p:nvPr/>
          </p:nvSpPr>
          <p:spPr>
            <a:xfrm>
              <a:off x="6683547" y="50898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7"/>
                  </a:moveTo>
                  <a:cubicBezTo>
                    <a:pt x="242" y="0"/>
                    <a:pt x="1" y="70"/>
                    <a:pt x="103" y="117"/>
                  </a:cubicBezTo>
                  <a:cubicBezTo>
                    <a:pt x="152" y="141"/>
                    <a:pt x="392" y="72"/>
                    <a:pt x="292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9" name="Google Shape;66949;p27"/>
            <p:cNvSpPr/>
            <p:nvPr/>
          </p:nvSpPr>
          <p:spPr>
            <a:xfrm>
              <a:off x="9075543" y="508514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5" y="1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0" name="Google Shape;66950;p27"/>
            <p:cNvSpPr/>
            <p:nvPr/>
          </p:nvSpPr>
          <p:spPr>
            <a:xfrm>
              <a:off x="5841969" y="5075334"/>
              <a:ext cx="22165" cy="16229"/>
            </a:xfrm>
            <a:custGeom>
              <a:avLst/>
              <a:gdLst/>
              <a:ahLst/>
              <a:cxnLst/>
              <a:rect l="l" t="t" r="r" b="b"/>
              <a:pathLst>
                <a:path w="621" h="539" extrusionOk="0">
                  <a:moveTo>
                    <a:pt x="343" y="510"/>
                  </a:moveTo>
                  <a:cubicBezTo>
                    <a:pt x="403" y="386"/>
                    <a:pt x="620" y="336"/>
                    <a:pt x="538" y="144"/>
                  </a:cubicBezTo>
                  <a:cubicBezTo>
                    <a:pt x="0" y="0"/>
                    <a:pt x="4" y="538"/>
                    <a:pt x="343" y="5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1" name="Google Shape;66951;p27"/>
            <p:cNvSpPr/>
            <p:nvPr/>
          </p:nvSpPr>
          <p:spPr>
            <a:xfrm>
              <a:off x="5410169" y="508445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0" y="140"/>
                    <a:pt x="394" y="72"/>
                    <a:pt x="291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2" name="Google Shape;66952;p27"/>
            <p:cNvSpPr/>
            <p:nvPr/>
          </p:nvSpPr>
          <p:spPr>
            <a:xfrm>
              <a:off x="2537012" y="5075304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2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3" name="Google Shape;66953;p27"/>
            <p:cNvSpPr/>
            <p:nvPr/>
          </p:nvSpPr>
          <p:spPr>
            <a:xfrm>
              <a:off x="1440273" y="5070216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439" y="408"/>
                  </a:moveTo>
                  <a:cubicBezTo>
                    <a:pt x="745" y="272"/>
                    <a:pt x="655" y="1"/>
                    <a:pt x="54" y="44"/>
                  </a:cubicBezTo>
                  <a:cubicBezTo>
                    <a:pt x="1" y="251"/>
                    <a:pt x="100" y="385"/>
                    <a:pt x="439" y="4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4" name="Google Shape;66954;p27"/>
            <p:cNvSpPr/>
            <p:nvPr/>
          </p:nvSpPr>
          <p:spPr>
            <a:xfrm>
              <a:off x="8886091" y="5076237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5" name="Google Shape;66955;p27"/>
            <p:cNvSpPr/>
            <p:nvPr/>
          </p:nvSpPr>
          <p:spPr>
            <a:xfrm>
              <a:off x="8941270" y="507349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3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6" name="Google Shape;66956;p27"/>
            <p:cNvSpPr/>
            <p:nvPr/>
          </p:nvSpPr>
          <p:spPr>
            <a:xfrm>
              <a:off x="6907335" y="5063863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7" name="Google Shape;66957;p27"/>
            <p:cNvSpPr/>
            <p:nvPr/>
          </p:nvSpPr>
          <p:spPr>
            <a:xfrm>
              <a:off x="2619139" y="5070788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15"/>
                  </a:moveTo>
                  <a:cubicBezTo>
                    <a:pt x="385" y="24"/>
                    <a:pt x="50" y="0"/>
                    <a:pt x="1" y="115"/>
                  </a:cubicBezTo>
                  <a:cubicBezTo>
                    <a:pt x="217" y="106"/>
                    <a:pt x="300" y="248"/>
                    <a:pt x="386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8" name="Google Shape;66958;p27"/>
            <p:cNvSpPr/>
            <p:nvPr/>
          </p:nvSpPr>
          <p:spPr>
            <a:xfrm>
              <a:off x="865599" y="5055101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0"/>
                  </a:cubicBezTo>
                  <a:cubicBezTo>
                    <a:pt x="45" y="137"/>
                    <a:pt x="1" y="624"/>
                    <a:pt x="725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9" name="Google Shape;66959;p27"/>
            <p:cNvSpPr/>
            <p:nvPr/>
          </p:nvSpPr>
          <p:spPr>
            <a:xfrm>
              <a:off x="6132858" y="5062508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3"/>
                    <a:pt x="296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0" name="Google Shape;66960;p27"/>
            <p:cNvSpPr/>
            <p:nvPr/>
          </p:nvSpPr>
          <p:spPr>
            <a:xfrm>
              <a:off x="6052908" y="5060551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1" name="Google Shape;66961;p27"/>
            <p:cNvSpPr/>
            <p:nvPr/>
          </p:nvSpPr>
          <p:spPr>
            <a:xfrm>
              <a:off x="1387485" y="5050856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4"/>
                  </a:moveTo>
                  <a:cubicBezTo>
                    <a:pt x="386" y="359"/>
                    <a:pt x="403" y="304"/>
                    <a:pt x="566" y="323"/>
                  </a:cubicBezTo>
                  <a:lnTo>
                    <a:pt x="566" y="141"/>
                  </a:lnTo>
                  <a:cubicBezTo>
                    <a:pt x="95" y="0"/>
                    <a:pt x="1" y="451"/>
                    <a:pt x="376" y="4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2" name="Google Shape;66962;p27"/>
            <p:cNvSpPr/>
            <p:nvPr/>
          </p:nvSpPr>
          <p:spPr>
            <a:xfrm>
              <a:off x="5244988" y="505714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40" y="0"/>
                    <a:pt x="1" y="68"/>
                    <a:pt x="96" y="115"/>
                  </a:cubicBezTo>
                  <a:cubicBezTo>
                    <a:pt x="154" y="140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3" name="Google Shape;66963;p27"/>
            <p:cNvSpPr/>
            <p:nvPr/>
          </p:nvSpPr>
          <p:spPr>
            <a:xfrm>
              <a:off x="84304" y="505230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1"/>
                  </a:lnTo>
                  <a:lnTo>
                    <a:pt x="247" y="1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4" name="Google Shape;66964;p27"/>
            <p:cNvSpPr/>
            <p:nvPr/>
          </p:nvSpPr>
          <p:spPr>
            <a:xfrm>
              <a:off x="8428486" y="505203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4" y="50"/>
                    <a:pt x="37" y="0"/>
                    <a:pt x="0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5" name="Google Shape;66965;p27"/>
            <p:cNvSpPr/>
            <p:nvPr/>
          </p:nvSpPr>
          <p:spPr>
            <a:xfrm>
              <a:off x="5282892" y="5046972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0"/>
                  </a:cubicBezTo>
                  <a:cubicBezTo>
                    <a:pt x="239" y="159"/>
                    <a:pt x="0" y="453"/>
                    <a:pt x="580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6" name="Google Shape;66966;p27"/>
            <p:cNvSpPr/>
            <p:nvPr/>
          </p:nvSpPr>
          <p:spPr>
            <a:xfrm>
              <a:off x="3965685" y="5035982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1"/>
                  </a:cubicBezTo>
                  <a:cubicBezTo>
                    <a:pt x="1" y="429"/>
                    <a:pt x="418" y="625"/>
                    <a:pt x="1037" y="7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7" name="Google Shape;66967;p27"/>
            <p:cNvSpPr/>
            <p:nvPr/>
          </p:nvSpPr>
          <p:spPr>
            <a:xfrm>
              <a:off x="8452542" y="504886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3" y="142"/>
                    <a:pt x="393" y="73"/>
                    <a:pt x="292" y="27"/>
                  </a:cubicBezTo>
                  <a:cubicBezTo>
                    <a:pt x="238" y="1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8" name="Google Shape;66968;p27"/>
            <p:cNvSpPr/>
            <p:nvPr/>
          </p:nvSpPr>
          <p:spPr>
            <a:xfrm>
              <a:off x="578244" y="504886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4" y="142"/>
                    <a:pt x="394" y="73"/>
                    <a:pt x="294" y="27"/>
                  </a:cubicBezTo>
                  <a:cubicBezTo>
                    <a:pt x="240" y="1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9" name="Google Shape;66969;p27"/>
            <p:cNvSpPr/>
            <p:nvPr/>
          </p:nvSpPr>
          <p:spPr>
            <a:xfrm>
              <a:off x="5196732" y="50461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7"/>
                  </a:moveTo>
                  <a:cubicBezTo>
                    <a:pt x="241" y="1"/>
                    <a:pt x="1" y="70"/>
                    <a:pt x="102" y="115"/>
                  </a:cubicBezTo>
                  <a:cubicBezTo>
                    <a:pt x="155" y="142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0" name="Google Shape;66970;p27"/>
            <p:cNvSpPr/>
            <p:nvPr/>
          </p:nvSpPr>
          <p:spPr>
            <a:xfrm>
              <a:off x="1655495" y="5037518"/>
              <a:ext cx="34872" cy="15236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773" y="404"/>
                  </a:moveTo>
                  <a:cubicBezTo>
                    <a:pt x="977" y="173"/>
                    <a:pt x="122" y="1"/>
                    <a:pt x="0" y="221"/>
                  </a:cubicBezTo>
                  <a:cubicBezTo>
                    <a:pt x="307" y="260"/>
                    <a:pt x="166" y="506"/>
                    <a:pt x="773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1" name="Google Shape;66971;p27"/>
            <p:cNvSpPr/>
            <p:nvPr/>
          </p:nvSpPr>
          <p:spPr>
            <a:xfrm>
              <a:off x="323796" y="5043810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7"/>
                    <a:pt x="672" y="12"/>
                  </a:cubicBezTo>
                  <a:cubicBezTo>
                    <a:pt x="368" y="21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2" name="Google Shape;66972;p27"/>
            <p:cNvSpPr/>
            <p:nvPr/>
          </p:nvSpPr>
          <p:spPr>
            <a:xfrm>
              <a:off x="2564138" y="5044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0"/>
                    <a:pt x="379" y="88"/>
                    <a:pt x="385" y="0"/>
                  </a:cubicBezTo>
                  <a:cubicBezTo>
                    <a:pt x="238" y="21"/>
                    <a:pt x="5" y="3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3" name="Google Shape;66973;p27"/>
            <p:cNvSpPr/>
            <p:nvPr/>
          </p:nvSpPr>
          <p:spPr>
            <a:xfrm>
              <a:off x="1934177" y="5043419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0" y="1"/>
                    <a:pt x="1" y="68"/>
                    <a:pt x="103" y="117"/>
                  </a:cubicBezTo>
                  <a:cubicBezTo>
                    <a:pt x="155" y="143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4" name="Google Shape;66974;p27"/>
            <p:cNvSpPr/>
            <p:nvPr/>
          </p:nvSpPr>
          <p:spPr>
            <a:xfrm>
              <a:off x="7013875" y="50324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5" name="Google Shape;66975;p27"/>
            <p:cNvSpPr/>
            <p:nvPr/>
          </p:nvSpPr>
          <p:spPr>
            <a:xfrm>
              <a:off x="5503218" y="5025023"/>
              <a:ext cx="33622" cy="17283"/>
            </a:xfrm>
            <a:custGeom>
              <a:avLst/>
              <a:gdLst/>
              <a:ahLst/>
              <a:cxnLst/>
              <a:rect l="l" t="t" r="r" b="b"/>
              <a:pathLst>
                <a:path w="942" h="574" extrusionOk="0">
                  <a:moveTo>
                    <a:pt x="0" y="91"/>
                  </a:moveTo>
                  <a:lnTo>
                    <a:pt x="0" y="272"/>
                  </a:lnTo>
                  <a:cubicBezTo>
                    <a:pt x="355" y="574"/>
                    <a:pt x="941" y="1"/>
                    <a:pt x="0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6" name="Google Shape;66976;p27"/>
            <p:cNvSpPr/>
            <p:nvPr/>
          </p:nvSpPr>
          <p:spPr>
            <a:xfrm>
              <a:off x="4453450" y="503249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2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7" name="Google Shape;66977;p27"/>
            <p:cNvSpPr/>
            <p:nvPr/>
          </p:nvSpPr>
          <p:spPr>
            <a:xfrm>
              <a:off x="2494396" y="5027733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4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8" name="Google Shape;66978;p27"/>
            <p:cNvSpPr/>
            <p:nvPr/>
          </p:nvSpPr>
          <p:spPr>
            <a:xfrm>
              <a:off x="5244988" y="5029690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3"/>
                    <a:pt x="394" y="74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9" name="Google Shape;66979;p27"/>
            <p:cNvSpPr/>
            <p:nvPr/>
          </p:nvSpPr>
          <p:spPr>
            <a:xfrm>
              <a:off x="3073496" y="5026980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8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0" name="Google Shape;66980;p27"/>
            <p:cNvSpPr/>
            <p:nvPr/>
          </p:nvSpPr>
          <p:spPr>
            <a:xfrm>
              <a:off x="2990905" y="5027793"/>
              <a:ext cx="13706" cy="5480"/>
            </a:xfrm>
            <a:custGeom>
              <a:avLst/>
              <a:gdLst/>
              <a:ahLst/>
              <a:cxnLst/>
              <a:rect l="l" t="t" r="r" b="b"/>
              <a:pathLst>
                <a:path w="384" h="182" extrusionOk="0">
                  <a:moveTo>
                    <a:pt x="0" y="181"/>
                  </a:moveTo>
                  <a:lnTo>
                    <a:pt x="384" y="181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1" name="Google Shape;66981;p27"/>
            <p:cNvSpPr/>
            <p:nvPr/>
          </p:nvSpPr>
          <p:spPr>
            <a:xfrm>
              <a:off x="2521593" y="5025023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0" y="199"/>
                    <a:pt x="192" y="290"/>
                    <a:pt x="614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2" name="Google Shape;66982;p27"/>
            <p:cNvSpPr/>
            <p:nvPr/>
          </p:nvSpPr>
          <p:spPr>
            <a:xfrm>
              <a:off x="1903339" y="502463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2" y="104"/>
                  </a:cubicBezTo>
                  <a:cubicBezTo>
                    <a:pt x="1" y="155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3" name="Google Shape;66983;p27"/>
            <p:cNvSpPr/>
            <p:nvPr/>
          </p:nvSpPr>
          <p:spPr>
            <a:xfrm>
              <a:off x="8813922" y="5022283"/>
              <a:ext cx="13920" cy="5480"/>
            </a:xfrm>
            <a:custGeom>
              <a:avLst/>
              <a:gdLst/>
              <a:ahLst/>
              <a:cxnLst/>
              <a:rect l="l" t="t" r="r" b="b"/>
              <a:pathLst>
                <a:path w="390" h="182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4" name="Google Shape;66984;p27"/>
            <p:cNvSpPr/>
            <p:nvPr/>
          </p:nvSpPr>
          <p:spPr>
            <a:xfrm>
              <a:off x="5609794" y="50188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1" y="68"/>
                    <a:pt x="101" y="115"/>
                  </a:cubicBezTo>
                  <a:cubicBezTo>
                    <a:pt x="153" y="141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5" name="Google Shape;66985;p27"/>
            <p:cNvSpPr/>
            <p:nvPr/>
          </p:nvSpPr>
          <p:spPr>
            <a:xfrm>
              <a:off x="2509065" y="5014063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1"/>
                  </a:cubicBezTo>
                  <a:cubicBezTo>
                    <a:pt x="385" y="93"/>
                    <a:pt x="347" y="17"/>
                    <a:pt x="195" y="0"/>
                  </a:cubicBezTo>
                  <a:cubicBezTo>
                    <a:pt x="195" y="93"/>
                    <a:pt x="38" y="109"/>
                    <a:pt x="0" y="182"/>
                  </a:cubicBezTo>
                  <a:cubicBezTo>
                    <a:pt x="195" y="182"/>
                    <a:pt x="230" y="258"/>
                    <a:pt x="38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6" name="Google Shape;66986;p27"/>
            <p:cNvSpPr/>
            <p:nvPr/>
          </p:nvSpPr>
          <p:spPr>
            <a:xfrm>
              <a:off x="1807007" y="5007349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2"/>
                  </a:cubicBezTo>
                  <a:cubicBezTo>
                    <a:pt x="201" y="167"/>
                    <a:pt x="102" y="242"/>
                    <a:pt x="0" y="314"/>
                  </a:cubicBezTo>
                  <a:cubicBezTo>
                    <a:pt x="384" y="317"/>
                    <a:pt x="247" y="562"/>
                    <a:pt x="770" y="4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7" name="Google Shape;66987;p27"/>
            <p:cNvSpPr/>
            <p:nvPr/>
          </p:nvSpPr>
          <p:spPr>
            <a:xfrm>
              <a:off x="8810531" y="5016081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0"/>
                    <a:pt x="0" y="68"/>
                    <a:pt x="96" y="115"/>
                  </a:cubicBezTo>
                  <a:cubicBezTo>
                    <a:pt x="152" y="141"/>
                    <a:pt x="388" y="72"/>
                    <a:pt x="289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8" name="Google Shape;66988;p27"/>
            <p:cNvSpPr/>
            <p:nvPr/>
          </p:nvSpPr>
          <p:spPr>
            <a:xfrm>
              <a:off x="8597058" y="501608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8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9" y="0"/>
                    <a:pt x="0" y="69"/>
                    <a:pt x="98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9" name="Google Shape;66989;p27"/>
            <p:cNvSpPr/>
            <p:nvPr/>
          </p:nvSpPr>
          <p:spPr>
            <a:xfrm>
              <a:off x="5372336" y="501373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2"/>
                  </a:moveTo>
                  <a:cubicBezTo>
                    <a:pt x="0" y="154"/>
                    <a:pt x="157" y="206"/>
                    <a:pt x="195" y="102"/>
                  </a:cubicBezTo>
                  <a:cubicBezTo>
                    <a:pt x="196" y="53"/>
                    <a:pt x="38" y="1"/>
                    <a:pt x="3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0" name="Google Shape;66990;p27"/>
            <p:cNvSpPr/>
            <p:nvPr/>
          </p:nvSpPr>
          <p:spPr>
            <a:xfrm>
              <a:off x="3204628" y="5004368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4"/>
                  </a:cubicBezTo>
                  <a:lnTo>
                    <a:pt x="569" y="142"/>
                  </a:lnTo>
                  <a:cubicBezTo>
                    <a:pt x="95" y="0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1" name="Google Shape;66991;p27"/>
            <p:cNvSpPr/>
            <p:nvPr/>
          </p:nvSpPr>
          <p:spPr>
            <a:xfrm>
              <a:off x="8056827" y="501138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2"/>
                    <a:pt x="6" y="3"/>
                    <a:pt x="1" y="91"/>
                  </a:cubicBezTo>
                  <a:cubicBezTo>
                    <a:pt x="151" y="71"/>
                    <a:pt x="382" y="87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2" name="Google Shape;66992;p27"/>
            <p:cNvSpPr/>
            <p:nvPr/>
          </p:nvSpPr>
          <p:spPr>
            <a:xfrm>
              <a:off x="5489441" y="50055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3"/>
                  </a:moveTo>
                  <a:cubicBezTo>
                    <a:pt x="194" y="54"/>
                    <a:pt x="37" y="0"/>
                    <a:pt x="1" y="103"/>
                  </a:cubicBezTo>
                  <a:cubicBezTo>
                    <a:pt x="1" y="154"/>
                    <a:pt x="156" y="206"/>
                    <a:pt x="194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3" name="Google Shape;66993;p27"/>
            <p:cNvSpPr/>
            <p:nvPr/>
          </p:nvSpPr>
          <p:spPr>
            <a:xfrm>
              <a:off x="1452729" y="5003134"/>
              <a:ext cx="23914" cy="10328"/>
            </a:xfrm>
            <a:custGeom>
              <a:avLst/>
              <a:gdLst/>
              <a:ahLst/>
              <a:cxnLst/>
              <a:rect l="l" t="t" r="r" b="b"/>
              <a:pathLst>
                <a:path w="670" h="343" extrusionOk="0">
                  <a:moveTo>
                    <a:pt x="670" y="92"/>
                  </a:moveTo>
                  <a:cubicBezTo>
                    <a:pt x="404" y="95"/>
                    <a:pt x="247" y="49"/>
                    <a:pt x="90" y="1"/>
                  </a:cubicBezTo>
                  <a:cubicBezTo>
                    <a:pt x="0" y="283"/>
                    <a:pt x="610" y="343"/>
                    <a:pt x="67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4" name="Google Shape;66994;p27"/>
            <p:cNvSpPr/>
            <p:nvPr/>
          </p:nvSpPr>
          <p:spPr>
            <a:xfrm>
              <a:off x="4205677" y="500509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5" name="Google Shape;66995;p27"/>
            <p:cNvSpPr/>
            <p:nvPr/>
          </p:nvSpPr>
          <p:spPr>
            <a:xfrm>
              <a:off x="1522614" y="4987447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2"/>
                  </a:moveTo>
                  <a:cubicBezTo>
                    <a:pt x="607" y="616"/>
                    <a:pt x="865" y="616"/>
                    <a:pt x="1413" y="522"/>
                  </a:cubicBezTo>
                  <a:cubicBezTo>
                    <a:pt x="1253" y="263"/>
                    <a:pt x="1102" y="1"/>
                    <a:pt x="252" y="67"/>
                  </a:cubicBezTo>
                  <a:cubicBezTo>
                    <a:pt x="90" y="174"/>
                    <a:pt x="0" y="311"/>
                    <a:pt x="62" y="5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6" name="Google Shape;66996;p27"/>
            <p:cNvSpPr/>
            <p:nvPr/>
          </p:nvSpPr>
          <p:spPr>
            <a:xfrm>
              <a:off x="2020337" y="499464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192" y="102"/>
                  </a:moveTo>
                  <a:cubicBezTo>
                    <a:pt x="192" y="50"/>
                    <a:pt x="39" y="1"/>
                    <a:pt x="2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7" name="Google Shape;66997;p27"/>
            <p:cNvSpPr/>
            <p:nvPr/>
          </p:nvSpPr>
          <p:spPr>
            <a:xfrm>
              <a:off x="4863121" y="4994914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3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8" name="Google Shape;66998;p27"/>
            <p:cNvSpPr/>
            <p:nvPr/>
          </p:nvSpPr>
          <p:spPr>
            <a:xfrm>
              <a:off x="2116740" y="4991813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5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9" name="Google Shape;66999;p27"/>
            <p:cNvSpPr/>
            <p:nvPr/>
          </p:nvSpPr>
          <p:spPr>
            <a:xfrm>
              <a:off x="1707105" y="4994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5"/>
                  </a:moveTo>
                  <a:cubicBezTo>
                    <a:pt x="151" y="142"/>
                    <a:pt x="391" y="71"/>
                    <a:pt x="293" y="24"/>
                  </a:cubicBezTo>
                  <a:cubicBezTo>
                    <a:pt x="239" y="1"/>
                    <a:pt x="1" y="67"/>
                    <a:pt x="101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0" name="Google Shape;67000;p27"/>
            <p:cNvSpPr/>
            <p:nvPr/>
          </p:nvSpPr>
          <p:spPr>
            <a:xfrm>
              <a:off x="5027339" y="4986785"/>
              <a:ext cx="21630" cy="6383"/>
            </a:xfrm>
            <a:custGeom>
              <a:avLst/>
              <a:gdLst/>
              <a:ahLst/>
              <a:cxnLst/>
              <a:rect l="l" t="t" r="r" b="b"/>
              <a:pathLst>
                <a:path w="606" h="212" extrusionOk="0">
                  <a:moveTo>
                    <a:pt x="606" y="181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2"/>
                    <a:pt x="606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1" name="Google Shape;67001;p27"/>
            <p:cNvSpPr/>
            <p:nvPr/>
          </p:nvSpPr>
          <p:spPr>
            <a:xfrm>
              <a:off x="3975179" y="4989525"/>
              <a:ext cx="13706" cy="2710"/>
            </a:xfrm>
            <a:custGeom>
              <a:avLst/>
              <a:gdLst/>
              <a:ahLst/>
              <a:cxnLst/>
              <a:rect l="l" t="t" r="r" b="b"/>
              <a:pathLst>
                <a:path w="384" h="90" extrusionOk="0">
                  <a:moveTo>
                    <a:pt x="1" y="90"/>
                  </a:moveTo>
                  <a:cubicBezTo>
                    <a:pt x="151" y="70"/>
                    <a:pt x="379" y="87"/>
                    <a:pt x="383" y="1"/>
                  </a:cubicBezTo>
                  <a:cubicBezTo>
                    <a:pt x="236" y="20"/>
                    <a:pt x="7" y="2"/>
                    <a:pt x="1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2" name="Google Shape;67002;p27"/>
            <p:cNvSpPr/>
            <p:nvPr/>
          </p:nvSpPr>
          <p:spPr>
            <a:xfrm>
              <a:off x="2216428" y="498874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0"/>
                    <a:pt x="392" y="73"/>
                    <a:pt x="292" y="27"/>
                  </a:cubicBezTo>
                  <a:cubicBezTo>
                    <a:pt x="238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3" name="Google Shape;67003;p27"/>
            <p:cNvSpPr/>
            <p:nvPr/>
          </p:nvSpPr>
          <p:spPr>
            <a:xfrm>
              <a:off x="8531814" y="4986695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3"/>
                    <a:pt x="5" y="5"/>
                    <a:pt x="1" y="92"/>
                  </a:cubicBezTo>
                  <a:cubicBezTo>
                    <a:pt x="150" y="73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4" name="Google Shape;67004;p27"/>
            <p:cNvSpPr/>
            <p:nvPr/>
          </p:nvSpPr>
          <p:spPr>
            <a:xfrm>
              <a:off x="5537625" y="497817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3" y="104"/>
                  </a:moveTo>
                  <a:cubicBezTo>
                    <a:pt x="195" y="54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5" name="Google Shape;67005;p27"/>
            <p:cNvSpPr/>
            <p:nvPr/>
          </p:nvSpPr>
          <p:spPr>
            <a:xfrm>
              <a:off x="2075409" y="4978565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83" y="88"/>
                    <a:pt x="3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6" name="Google Shape;67006;p27"/>
            <p:cNvSpPr/>
            <p:nvPr/>
          </p:nvSpPr>
          <p:spPr>
            <a:xfrm>
              <a:off x="1497166" y="4975434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0"/>
                    <a:pt x="3" y="105"/>
                  </a:cubicBezTo>
                  <a:cubicBezTo>
                    <a:pt x="1" y="153"/>
                    <a:pt x="159" y="208"/>
                    <a:pt x="196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7" name="Google Shape;67007;p27"/>
            <p:cNvSpPr/>
            <p:nvPr/>
          </p:nvSpPr>
          <p:spPr>
            <a:xfrm>
              <a:off x="4357046" y="497507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0" y="70"/>
                    <a:pt x="101" y="117"/>
                  </a:cubicBezTo>
                  <a:cubicBezTo>
                    <a:pt x="153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8" name="Google Shape;67008;p27"/>
            <p:cNvSpPr/>
            <p:nvPr/>
          </p:nvSpPr>
          <p:spPr>
            <a:xfrm>
              <a:off x="2488971" y="4966341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1"/>
                    <a:pt x="1" y="540"/>
                    <a:pt x="563" y="4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9" name="Google Shape;67009;p27"/>
            <p:cNvSpPr/>
            <p:nvPr/>
          </p:nvSpPr>
          <p:spPr>
            <a:xfrm>
              <a:off x="6600921" y="49723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2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0" name="Google Shape;67010;p27"/>
            <p:cNvSpPr/>
            <p:nvPr/>
          </p:nvSpPr>
          <p:spPr>
            <a:xfrm>
              <a:off x="6249856" y="497233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6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6" y="142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1" name="Google Shape;67011;p27"/>
            <p:cNvSpPr/>
            <p:nvPr/>
          </p:nvSpPr>
          <p:spPr>
            <a:xfrm>
              <a:off x="2271250" y="4964896"/>
              <a:ext cx="25734" cy="8250"/>
            </a:xfrm>
            <a:custGeom>
              <a:avLst/>
              <a:gdLst/>
              <a:ahLst/>
              <a:cxnLst/>
              <a:rect l="l" t="t" r="r" b="b"/>
              <a:pathLst>
                <a:path w="721" h="274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6"/>
                    <a:pt x="720" y="16"/>
                    <a:pt x="492" y="0"/>
                  </a:cubicBezTo>
                  <a:cubicBezTo>
                    <a:pt x="477" y="143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2" name="Google Shape;67012;p27"/>
            <p:cNvSpPr/>
            <p:nvPr/>
          </p:nvSpPr>
          <p:spPr>
            <a:xfrm>
              <a:off x="2670678" y="4966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5" y="142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3" name="Google Shape;67013;p27"/>
            <p:cNvSpPr/>
            <p:nvPr/>
          </p:nvSpPr>
          <p:spPr>
            <a:xfrm>
              <a:off x="4317214" y="4956044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5"/>
                  </a:moveTo>
                  <a:lnTo>
                    <a:pt x="829" y="23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2"/>
                    <a:pt x="327" y="411"/>
                    <a:pt x="829" y="3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4" name="Google Shape;67014;p27"/>
            <p:cNvSpPr/>
            <p:nvPr/>
          </p:nvSpPr>
          <p:spPr>
            <a:xfrm>
              <a:off x="1414718" y="4958362"/>
              <a:ext cx="27519" cy="11291"/>
            </a:xfrm>
            <a:custGeom>
              <a:avLst/>
              <a:gdLst/>
              <a:ahLst/>
              <a:cxnLst/>
              <a:rect l="l" t="t" r="r" b="b"/>
              <a:pathLst>
                <a:path w="771" h="375" extrusionOk="0">
                  <a:moveTo>
                    <a:pt x="770" y="308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9"/>
                    <a:pt x="243" y="374"/>
                    <a:pt x="770" y="3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5" name="Google Shape;67015;p27"/>
            <p:cNvSpPr/>
            <p:nvPr/>
          </p:nvSpPr>
          <p:spPr>
            <a:xfrm>
              <a:off x="1855119" y="4947915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1"/>
                    <a:pt x="1157" y="563"/>
                  </a:cubicBezTo>
                  <a:lnTo>
                    <a:pt x="1157" y="110"/>
                  </a:lnTo>
                  <a:cubicBezTo>
                    <a:pt x="819" y="164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6" name="Google Shape;67016;p27"/>
            <p:cNvSpPr/>
            <p:nvPr/>
          </p:nvSpPr>
          <p:spPr>
            <a:xfrm>
              <a:off x="857033" y="4948457"/>
              <a:ext cx="45865" cy="16741"/>
            </a:xfrm>
            <a:custGeom>
              <a:avLst/>
              <a:gdLst/>
              <a:ahLst/>
              <a:cxnLst/>
              <a:rect l="l" t="t" r="r" b="b"/>
              <a:pathLst>
                <a:path w="1285" h="556" extrusionOk="0">
                  <a:moveTo>
                    <a:pt x="965" y="1"/>
                  </a:moveTo>
                  <a:cubicBezTo>
                    <a:pt x="361" y="18"/>
                    <a:pt x="38" y="171"/>
                    <a:pt x="0" y="454"/>
                  </a:cubicBezTo>
                  <a:cubicBezTo>
                    <a:pt x="365" y="433"/>
                    <a:pt x="426" y="556"/>
                    <a:pt x="776" y="545"/>
                  </a:cubicBezTo>
                  <a:cubicBezTo>
                    <a:pt x="901" y="355"/>
                    <a:pt x="1285" y="142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7" name="Google Shape;67017;p27"/>
            <p:cNvSpPr/>
            <p:nvPr/>
          </p:nvSpPr>
          <p:spPr>
            <a:xfrm>
              <a:off x="5613399" y="4953967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7" y="165"/>
                    <a:pt x="418" y="15"/>
                    <a:pt x="193" y="1"/>
                  </a:cubicBezTo>
                  <a:cubicBezTo>
                    <a:pt x="180" y="57"/>
                    <a:pt x="163" y="108"/>
                    <a:pt x="0" y="93"/>
                  </a:cubicBezTo>
                  <a:cubicBezTo>
                    <a:pt x="21" y="200"/>
                    <a:pt x="56" y="305"/>
                    <a:pt x="383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8" name="Google Shape;67018;p27"/>
            <p:cNvSpPr/>
            <p:nvPr/>
          </p:nvSpPr>
          <p:spPr>
            <a:xfrm>
              <a:off x="2477942" y="495869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0" y="68"/>
                    <a:pt x="102" y="115"/>
                  </a:cubicBezTo>
                  <a:cubicBezTo>
                    <a:pt x="154" y="141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9" name="Google Shape;67019;p27"/>
            <p:cNvSpPr/>
            <p:nvPr/>
          </p:nvSpPr>
          <p:spPr>
            <a:xfrm>
              <a:off x="4119731" y="495357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5"/>
                  </a:moveTo>
                  <a:cubicBezTo>
                    <a:pt x="193" y="51"/>
                    <a:pt x="38" y="1"/>
                    <a:pt x="0" y="105"/>
                  </a:cubicBezTo>
                  <a:cubicBezTo>
                    <a:pt x="0" y="153"/>
                    <a:pt x="157" y="207"/>
                    <a:pt x="193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0" name="Google Shape;67020;p27"/>
            <p:cNvSpPr/>
            <p:nvPr/>
          </p:nvSpPr>
          <p:spPr>
            <a:xfrm>
              <a:off x="2264540" y="495318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1"/>
                    <a:pt x="395" y="74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1" name="Google Shape;67021;p27"/>
            <p:cNvSpPr/>
            <p:nvPr/>
          </p:nvSpPr>
          <p:spPr>
            <a:xfrm>
              <a:off x="3706633" y="4951227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41" y="21"/>
                    <a:pt x="7" y="3"/>
                    <a:pt x="1" y="89"/>
                  </a:cubicBezTo>
                  <a:cubicBezTo>
                    <a:pt x="154" y="69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2" name="Google Shape;67022;p27"/>
            <p:cNvSpPr/>
            <p:nvPr/>
          </p:nvSpPr>
          <p:spPr>
            <a:xfrm>
              <a:off x="4501669" y="494773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6"/>
                  </a:moveTo>
                  <a:cubicBezTo>
                    <a:pt x="153" y="140"/>
                    <a:pt x="392" y="73"/>
                    <a:pt x="291" y="25"/>
                  </a:cubicBezTo>
                  <a:cubicBezTo>
                    <a:pt x="238" y="0"/>
                    <a:pt x="0" y="68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3" name="Google Shape;67023;p27"/>
            <p:cNvSpPr/>
            <p:nvPr/>
          </p:nvSpPr>
          <p:spPr>
            <a:xfrm>
              <a:off x="3414103" y="494773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1" y="0"/>
                    <a:pt x="1" y="68"/>
                    <a:pt x="100" y="116"/>
                  </a:cubicBezTo>
                  <a:cubicBezTo>
                    <a:pt x="152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4" name="Google Shape;67024;p27"/>
            <p:cNvSpPr/>
            <p:nvPr/>
          </p:nvSpPr>
          <p:spPr>
            <a:xfrm>
              <a:off x="7082796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6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5" name="Google Shape;67025;p27"/>
            <p:cNvSpPr/>
            <p:nvPr/>
          </p:nvSpPr>
          <p:spPr>
            <a:xfrm>
              <a:off x="2457348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6" name="Google Shape;67026;p27"/>
            <p:cNvSpPr/>
            <p:nvPr/>
          </p:nvSpPr>
          <p:spPr>
            <a:xfrm>
              <a:off x="5640810" y="493749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7" name="Google Shape;67027;p27"/>
            <p:cNvSpPr/>
            <p:nvPr/>
          </p:nvSpPr>
          <p:spPr>
            <a:xfrm>
              <a:off x="4487357" y="492665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5"/>
                    <a:pt x="89" y="406"/>
                    <a:pt x="692" y="362"/>
                  </a:cubicBezTo>
                  <a:cubicBezTo>
                    <a:pt x="745" y="154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8" name="Google Shape;67028;p27"/>
            <p:cNvSpPr/>
            <p:nvPr/>
          </p:nvSpPr>
          <p:spPr>
            <a:xfrm>
              <a:off x="3352142" y="493403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7"/>
                  </a:moveTo>
                  <a:cubicBezTo>
                    <a:pt x="151" y="143"/>
                    <a:pt x="392" y="73"/>
                    <a:pt x="293" y="26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9" name="Google Shape;67029;p27"/>
            <p:cNvSpPr/>
            <p:nvPr/>
          </p:nvSpPr>
          <p:spPr>
            <a:xfrm>
              <a:off x="7844246" y="4916271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6"/>
                  </a:moveTo>
                  <a:cubicBezTo>
                    <a:pt x="506" y="349"/>
                    <a:pt x="994" y="336"/>
                    <a:pt x="943" y="71"/>
                  </a:cubicBezTo>
                  <a:cubicBezTo>
                    <a:pt x="1" y="1"/>
                    <a:pt x="75" y="634"/>
                    <a:pt x="558" y="6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0" name="Google Shape;67030;p27"/>
            <p:cNvSpPr/>
            <p:nvPr/>
          </p:nvSpPr>
          <p:spPr>
            <a:xfrm>
              <a:off x="2677566" y="493138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4"/>
                  </a:moveTo>
                  <a:cubicBezTo>
                    <a:pt x="156" y="140"/>
                    <a:pt x="395" y="69"/>
                    <a:pt x="294" y="22"/>
                  </a:cubicBezTo>
                  <a:cubicBezTo>
                    <a:pt x="242" y="0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1" name="Google Shape;67031;p27"/>
            <p:cNvSpPr/>
            <p:nvPr/>
          </p:nvSpPr>
          <p:spPr>
            <a:xfrm>
              <a:off x="1872216" y="493138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2" name="Google Shape;67032;p27"/>
            <p:cNvSpPr/>
            <p:nvPr/>
          </p:nvSpPr>
          <p:spPr>
            <a:xfrm>
              <a:off x="4920656" y="4915699"/>
              <a:ext cx="34229" cy="17193"/>
            </a:xfrm>
            <a:custGeom>
              <a:avLst/>
              <a:gdLst/>
              <a:ahLst/>
              <a:cxnLst/>
              <a:rect l="l" t="t" r="r" b="b"/>
              <a:pathLst>
                <a:path w="959" h="571" extrusionOk="0">
                  <a:moveTo>
                    <a:pt x="704" y="545"/>
                  </a:moveTo>
                  <a:cubicBezTo>
                    <a:pt x="863" y="440"/>
                    <a:pt x="958" y="302"/>
                    <a:pt x="894" y="92"/>
                  </a:cubicBezTo>
                  <a:cubicBezTo>
                    <a:pt x="627" y="94"/>
                    <a:pt x="469" y="47"/>
                    <a:pt x="313" y="0"/>
                  </a:cubicBezTo>
                  <a:cubicBezTo>
                    <a:pt x="0" y="146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3" name="Google Shape;67033;p27"/>
            <p:cNvSpPr/>
            <p:nvPr/>
          </p:nvSpPr>
          <p:spPr>
            <a:xfrm>
              <a:off x="2716149" y="491985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7"/>
                  </a:moveTo>
                  <a:lnTo>
                    <a:pt x="563" y="135"/>
                  </a:lnTo>
                  <a:cubicBezTo>
                    <a:pt x="0" y="1"/>
                    <a:pt x="0" y="540"/>
                    <a:pt x="563" y="4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4" name="Google Shape;67034;p27"/>
            <p:cNvSpPr/>
            <p:nvPr/>
          </p:nvSpPr>
          <p:spPr>
            <a:xfrm>
              <a:off x="6518365" y="492587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6"/>
                  </a:moveTo>
                  <a:cubicBezTo>
                    <a:pt x="236" y="0"/>
                    <a:pt x="0" y="69"/>
                    <a:pt x="101" y="115"/>
                  </a:cubicBezTo>
                  <a:cubicBezTo>
                    <a:pt x="151" y="140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5" name="Google Shape;67035;p27"/>
            <p:cNvSpPr/>
            <p:nvPr/>
          </p:nvSpPr>
          <p:spPr>
            <a:xfrm>
              <a:off x="2631667" y="4921148"/>
              <a:ext cx="21951" cy="8732"/>
            </a:xfrm>
            <a:custGeom>
              <a:avLst/>
              <a:gdLst/>
              <a:ahLst/>
              <a:cxnLst/>
              <a:rect l="l" t="t" r="r" b="b"/>
              <a:pathLst>
                <a:path w="615" h="290" extrusionOk="0">
                  <a:moveTo>
                    <a:pt x="614" y="272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199"/>
                    <a:pt x="194" y="289"/>
                    <a:pt x="614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6" name="Google Shape;67036;p27"/>
            <p:cNvSpPr/>
            <p:nvPr/>
          </p:nvSpPr>
          <p:spPr>
            <a:xfrm>
              <a:off x="1833597" y="491843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3"/>
                    <a:pt x="0" y="315"/>
                    <a:pt x="410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7" name="Google Shape;67037;p27"/>
            <p:cNvSpPr/>
            <p:nvPr/>
          </p:nvSpPr>
          <p:spPr>
            <a:xfrm>
              <a:off x="1600565" y="4923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0" y="88"/>
                    <a:pt x="385" y="1"/>
                  </a:cubicBezTo>
                  <a:cubicBezTo>
                    <a:pt x="235" y="21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8" name="Google Shape;67038;p27"/>
            <p:cNvSpPr/>
            <p:nvPr/>
          </p:nvSpPr>
          <p:spPr>
            <a:xfrm>
              <a:off x="8380302" y="491804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4"/>
                  </a:moveTo>
                  <a:cubicBezTo>
                    <a:pt x="195" y="53"/>
                    <a:pt x="39" y="0"/>
                    <a:pt x="1" y="104"/>
                  </a:cubicBezTo>
                  <a:cubicBezTo>
                    <a:pt x="1" y="153"/>
                    <a:pt x="159" y="205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9" name="Google Shape;67039;p27"/>
            <p:cNvSpPr/>
            <p:nvPr/>
          </p:nvSpPr>
          <p:spPr>
            <a:xfrm>
              <a:off x="7447531" y="49203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0" y="115"/>
                  </a:cubicBezTo>
                  <a:cubicBezTo>
                    <a:pt x="153" y="141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0" name="Google Shape;67040;p27"/>
            <p:cNvSpPr/>
            <p:nvPr/>
          </p:nvSpPr>
          <p:spPr>
            <a:xfrm>
              <a:off x="2288775" y="4918258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5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0"/>
                    <a:pt x="85" y="74"/>
                    <a:pt x="1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1" name="Google Shape;67041;p27"/>
            <p:cNvSpPr/>
            <p:nvPr/>
          </p:nvSpPr>
          <p:spPr>
            <a:xfrm>
              <a:off x="2653688" y="4912929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2" y="93"/>
                    <a:pt x="349" y="19"/>
                    <a:pt x="192" y="1"/>
                  </a:cubicBezTo>
                  <a:cubicBezTo>
                    <a:pt x="192" y="92"/>
                    <a:pt x="35" y="108"/>
                    <a:pt x="0" y="184"/>
                  </a:cubicBezTo>
                  <a:cubicBezTo>
                    <a:pt x="192" y="182"/>
                    <a:pt x="230" y="257"/>
                    <a:pt x="385" y="274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2" name="Google Shape;67042;p27"/>
            <p:cNvSpPr/>
            <p:nvPr/>
          </p:nvSpPr>
          <p:spPr>
            <a:xfrm>
              <a:off x="6129967" y="4905462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2" y="506"/>
                    <a:pt x="742" y="1"/>
                    <a:pt x="1" y="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3" name="Google Shape;67043;p27"/>
            <p:cNvSpPr/>
            <p:nvPr/>
          </p:nvSpPr>
          <p:spPr>
            <a:xfrm>
              <a:off x="5500577" y="4901999"/>
              <a:ext cx="35086" cy="16470"/>
            </a:xfrm>
            <a:custGeom>
              <a:avLst/>
              <a:gdLst/>
              <a:ahLst/>
              <a:cxnLst/>
              <a:rect l="l" t="t" r="r" b="b"/>
              <a:pathLst>
                <a:path w="983" h="547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8"/>
                    <a:pt x="408" y="389"/>
                    <a:pt x="654" y="547"/>
                  </a:cubicBezTo>
                  <a:cubicBezTo>
                    <a:pt x="647" y="331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4" name="Google Shape;67044;p27"/>
            <p:cNvSpPr/>
            <p:nvPr/>
          </p:nvSpPr>
          <p:spPr>
            <a:xfrm>
              <a:off x="2904781" y="49094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6"/>
                  </a:moveTo>
                  <a:cubicBezTo>
                    <a:pt x="237" y="1"/>
                    <a:pt x="1" y="70"/>
                    <a:pt x="99" y="116"/>
                  </a:cubicBezTo>
                  <a:cubicBezTo>
                    <a:pt x="152" y="142"/>
                    <a:pt x="390" y="71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5" name="Google Shape;67045;p27"/>
            <p:cNvSpPr/>
            <p:nvPr/>
          </p:nvSpPr>
          <p:spPr>
            <a:xfrm>
              <a:off x="7588799" y="4901999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581" y="2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6" name="Google Shape;67046;p27"/>
            <p:cNvSpPr/>
            <p:nvPr/>
          </p:nvSpPr>
          <p:spPr>
            <a:xfrm>
              <a:off x="8270157" y="4901578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5"/>
                  </a:moveTo>
                  <a:cubicBezTo>
                    <a:pt x="197" y="54"/>
                    <a:pt x="39" y="1"/>
                    <a:pt x="1" y="105"/>
                  </a:cubicBezTo>
                  <a:cubicBezTo>
                    <a:pt x="1" y="156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7" name="Google Shape;67047;p27"/>
            <p:cNvSpPr/>
            <p:nvPr/>
          </p:nvSpPr>
          <p:spPr>
            <a:xfrm>
              <a:off x="5079699" y="48984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4" y="118"/>
                  </a:moveTo>
                  <a:cubicBezTo>
                    <a:pt x="157" y="143"/>
                    <a:pt x="393" y="75"/>
                    <a:pt x="296" y="27"/>
                  </a:cubicBezTo>
                  <a:cubicBezTo>
                    <a:pt x="242" y="0"/>
                    <a:pt x="1" y="70"/>
                    <a:pt x="104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8" name="Google Shape;67048;p27"/>
            <p:cNvSpPr/>
            <p:nvPr/>
          </p:nvSpPr>
          <p:spPr>
            <a:xfrm>
              <a:off x="1336624" y="4876046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1"/>
                  </a:moveTo>
                  <a:cubicBezTo>
                    <a:pt x="587" y="701"/>
                    <a:pt x="336" y="929"/>
                    <a:pt x="836" y="863"/>
                  </a:cubicBezTo>
                  <a:cubicBezTo>
                    <a:pt x="1462" y="634"/>
                    <a:pt x="634" y="0"/>
                    <a:pt x="63" y="317"/>
                  </a:cubicBezTo>
                  <a:cubicBezTo>
                    <a:pt x="0" y="497"/>
                    <a:pt x="336" y="495"/>
                    <a:pt x="450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9" name="Google Shape;67049;p27"/>
            <p:cNvSpPr/>
            <p:nvPr/>
          </p:nvSpPr>
          <p:spPr>
            <a:xfrm>
              <a:off x="7003667" y="4893840"/>
              <a:ext cx="13884" cy="5450"/>
            </a:xfrm>
            <a:custGeom>
              <a:avLst/>
              <a:gdLst/>
              <a:ahLst/>
              <a:cxnLst/>
              <a:rect l="l" t="t" r="r" b="b"/>
              <a:pathLst>
                <a:path w="389" h="181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0" name="Google Shape;67050;p27"/>
            <p:cNvSpPr/>
            <p:nvPr/>
          </p:nvSpPr>
          <p:spPr>
            <a:xfrm>
              <a:off x="2917987" y="4891100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2"/>
                  </a:moveTo>
                  <a:cubicBezTo>
                    <a:pt x="825" y="27"/>
                    <a:pt x="294" y="95"/>
                    <a:pt x="115" y="0"/>
                  </a:cubicBezTo>
                  <a:cubicBezTo>
                    <a:pt x="0" y="235"/>
                    <a:pt x="192" y="326"/>
                    <a:pt x="692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1" name="Google Shape;67051;p27"/>
            <p:cNvSpPr/>
            <p:nvPr/>
          </p:nvSpPr>
          <p:spPr>
            <a:xfrm>
              <a:off x="1610666" y="489579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3" y="142"/>
                    <a:pt x="392" y="72"/>
                    <a:pt x="294" y="24"/>
                  </a:cubicBezTo>
                  <a:cubicBezTo>
                    <a:pt x="239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2" name="Google Shape;67052;p27"/>
            <p:cNvSpPr/>
            <p:nvPr/>
          </p:nvSpPr>
          <p:spPr>
            <a:xfrm>
              <a:off x="2818835" y="4890739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1" y="103"/>
                  </a:moveTo>
                  <a:cubicBezTo>
                    <a:pt x="194" y="53"/>
                    <a:pt x="36" y="0"/>
                    <a:pt x="0" y="103"/>
                  </a:cubicBezTo>
                  <a:cubicBezTo>
                    <a:pt x="0" y="153"/>
                    <a:pt x="154" y="204"/>
                    <a:pt x="191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3" name="Google Shape;67053;p27"/>
            <p:cNvSpPr/>
            <p:nvPr/>
          </p:nvSpPr>
          <p:spPr>
            <a:xfrm>
              <a:off x="1004940" y="489305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2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4" name="Google Shape;67054;p27"/>
            <p:cNvSpPr/>
            <p:nvPr/>
          </p:nvSpPr>
          <p:spPr>
            <a:xfrm>
              <a:off x="660834" y="489305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5" name="Google Shape;67055;p27"/>
            <p:cNvSpPr/>
            <p:nvPr/>
          </p:nvSpPr>
          <p:spPr>
            <a:xfrm>
              <a:off x="492262" y="4884837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7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8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6" name="Google Shape;67056;p27"/>
            <p:cNvSpPr/>
            <p:nvPr/>
          </p:nvSpPr>
          <p:spPr>
            <a:xfrm>
              <a:off x="2089293" y="4883543"/>
              <a:ext cx="38726" cy="12616"/>
            </a:xfrm>
            <a:custGeom>
              <a:avLst/>
              <a:gdLst/>
              <a:ahLst/>
              <a:cxnLst/>
              <a:rect l="l" t="t" r="r" b="b"/>
              <a:pathLst>
                <a:path w="1085" h="419" extrusionOk="0">
                  <a:moveTo>
                    <a:pt x="962" y="342"/>
                  </a:moveTo>
                  <a:cubicBezTo>
                    <a:pt x="1085" y="122"/>
                    <a:pt x="42" y="0"/>
                    <a:pt x="0" y="158"/>
                  </a:cubicBezTo>
                  <a:cubicBezTo>
                    <a:pt x="366" y="199"/>
                    <a:pt x="347" y="418"/>
                    <a:pt x="962" y="3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7" name="Google Shape;67057;p27"/>
            <p:cNvSpPr/>
            <p:nvPr/>
          </p:nvSpPr>
          <p:spPr>
            <a:xfrm>
              <a:off x="8662517" y="488833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3"/>
                    <a:pt x="0" y="92"/>
                  </a:cubicBezTo>
                  <a:cubicBezTo>
                    <a:pt x="150" y="72"/>
                    <a:pt x="381" y="88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8" name="Google Shape;67058;p27"/>
            <p:cNvSpPr/>
            <p:nvPr/>
          </p:nvSpPr>
          <p:spPr>
            <a:xfrm>
              <a:off x="216150" y="4885590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9" name="Google Shape;67059;p27"/>
            <p:cNvSpPr/>
            <p:nvPr/>
          </p:nvSpPr>
          <p:spPr>
            <a:xfrm>
              <a:off x="5585845" y="4879779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3"/>
                  </a:moveTo>
                  <a:cubicBezTo>
                    <a:pt x="191" y="52"/>
                    <a:pt x="36" y="0"/>
                    <a:pt x="1" y="103"/>
                  </a:cubicBezTo>
                  <a:cubicBezTo>
                    <a:pt x="1" y="154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0" name="Google Shape;67060;p27"/>
            <p:cNvSpPr/>
            <p:nvPr/>
          </p:nvSpPr>
          <p:spPr>
            <a:xfrm>
              <a:off x="4711609" y="488011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1" name="Google Shape;67061;p27"/>
            <p:cNvSpPr/>
            <p:nvPr/>
          </p:nvSpPr>
          <p:spPr>
            <a:xfrm>
              <a:off x="2436575" y="4866592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50"/>
                  </a:moveTo>
                  <a:cubicBezTo>
                    <a:pt x="1132" y="1"/>
                    <a:pt x="0" y="214"/>
                    <a:pt x="102" y="540"/>
                  </a:cubicBezTo>
                  <a:cubicBezTo>
                    <a:pt x="648" y="616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2" name="Google Shape;67062;p27"/>
            <p:cNvSpPr/>
            <p:nvPr/>
          </p:nvSpPr>
          <p:spPr>
            <a:xfrm>
              <a:off x="96404" y="487932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4"/>
                    <a:pt x="393" y="74"/>
                    <a:pt x="29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3" name="Google Shape;67063;p27"/>
            <p:cNvSpPr/>
            <p:nvPr/>
          </p:nvSpPr>
          <p:spPr>
            <a:xfrm>
              <a:off x="7664466" y="4874661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4" name="Google Shape;67064;p27"/>
            <p:cNvSpPr/>
            <p:nvPr/>
          </p:nvSpPr>
          <p:spPr>
            <a:xfrm>
              <a:off x="5224358" y="487664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5" name="Google Shape;67065;p27"/>
            <p:cNvSpPr/>
            <p:nvPr/>
          </p:nvSpPr>
          <p:spPr>
            <a:xfrm>
              <a:off x="4645900" y="4866441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7"/>
                    <a:pt x="1" y="447"/>
                    <a:pt x="493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6" name="Google Shape;67066;p27"/>
            <p:cNvSpPr/>
            <p:nvPr/>
          </p:nvSpPr>
          <p:spPr>
            <a:xfrm>
              <a:off x="7213500" y="48656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4" y="72"/>
                    <a:pt x="295" y="27"/>
                  </a:cubicBezTo>
                  <a:cubicBezTo>
                    <a:pt x="240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7" name="Google Shape;67067;p27"/>
            <p:cNvSpPr/>
            <p:nvPr/>
          </p:nvSpPr>
          <p:spPr>
            <a:xfrm>
              <a:off x="3362600" y="4860931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4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8" name="Google Shape;67068;p27"/>
            <p:cNvSpPr/>
            <p:nvPr/>
          </p:nvSpPr>
          <p:spPr>
            <a:xfrm>
              <a:off x="2429865" y="486565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5"/>
                    <a:pt x="290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9" name="Google Shape;67069;p27"/>
            <p:cNvSpPr/>
            <p:nvPr/>
          </p:nvSpPr>
          <p:spPr>
            <a:xfrm>
              <a:off x="1813895" y="4863370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4"/>
                    <a:pt x="192" y="103"/>
                  </a:cubicBezTo>
                  <a:cubicBezTo>
                    <a:pt x="192" y="53"/>
                    <a:pt x="37" y="1"/>
                    <a:pt x="2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0" name="Google Shape;67070;p27"/>
            <p:cNvSpPr/>
            <p:nvPr/>
          </p:nvSpPr>
          <p:spPr>
            <a:xfrm>
              <a:off x="6449480" y="4862918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6"/>
                  </a:moveTo>
                  <a:cubicBezTo>
                    <a:pt x="241" y="0"/>
                    <a:pt x="1" y="69"/>
                    <a:pt x="103" y="118"/>
                  </a:cubicBezTo>
                  <a:cubicBezTo>
                    <a:pt x="155" y="142"/>
                    <a:pt x="395" y="75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1" name="Google Shape;67071;p27"/>
            <p:cNvSpPr/>
            <p:nvPr/>
          </p:nvSpPr>
          <p:spPr>
            <a:xfrm>
              <a:off x="5866989" y="4856626"/>
              <a:ext cx="8959" cy="11502"/>
            </a:xfrm>
            <a:custGeom>
              <a:avLst/>
              <a:gdLst/>
              <a:ahLst/>
              <a:cxnLst/>
              <a:rect l="l" t="t" r="r" b="b"/>
              <a:pathLst>
                <a:path w="251" h="382" extrusionOk="0">
                  <a:moveTo>
                    <a:pt x="223" y="235"/>
                  </a:moveTo>
                  <a:cubicBezTo>
                    <a:pt x="251" y="141"/>
                    <a:pt x="72" y="0"/>
                    <a:pt x="29" y="144"/>
                  </a:cubicBezTo>
                  <a:cubicBezTo>
                    <a:pt x="0" y="240"/>
                    <a:pt x="179" y="381"/>
                    <a:pt x="223" y="2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2" name="Google Shape;67072;p27"/>
            <p:cNvSpPr/>
            <p:nvPr/>
          </p:nvSpPr>
          <p:spPr>
            <a:xfrm>
              <a:off x="0" y="4860269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5"/>
                  </a:moveTo>
                  <a:cubicBezTo>
                    <a:pt x="242" y="1"/>
                    <a:pt x="1" y="69"/>
                    <a:pt x="102" y="117"/>
                  </a:cubicBezTo>
                  <a:cubicBezTo>
                    <a:pt x="157" y="140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3" name="Google Shape;67073;p27"/>
            <p:cNvSpPr/>
            <p:nvPr/>
          </p:nvSpPr>
          <p:spPr>
            <a:xfrm>
              <a:off x="4477577" y="4858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69"/>
                    <a:pt x="383" y="88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4" name="Google Shape;67074;p27"/>
            <p:cNvSpPr/>
            <p:nvPr/>
          </p:nvSpPr>
          <p:spPr>
            <a:xfrm>
              <a:off x="6645785" y="484970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5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0" y="152"/>
                    <a:pt x="157" y="204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5" name="Google Shape;67075;p27"/>
            <p:cNvSpPr/>
            <p:nvPr/>
          </p:nvSpPr>
          <p:spPr>
            <a:xfrm>
              <a:off x="4591006" y="4852019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7"/>
                  </a:moveTo>
                  <a:cubicBezTo>
                    <a:pt x="241" y="1"/>
                    <a:pt x="1" y="71"/>
                    <a:pt x="103" y="117"/>
                  </a:cubicBezTo>
                  <a:cubicBezTo>
                    <a:pt x="156" y="143"/>
                    <a:pt x="395" y="74"/>
                    <a:pt x="295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6" name="Google Shape;67076;p27"/>
            <p:cNvSpPr/>
            <p:nvPr/>
          </p:nvSpPr>
          <p:spPr>
            <a:xfrm>
              <a:off x="2626027" y="4847292"/>
              <a:ext cx="15134" cy="9274"/>
            </a:xfrm>
            <a:custGeom>
              <a:avLst/>
              <a:gdLst/>
              <a:ahLst/>
              <a:cxnLst/>
              <a:rect l="l" t="t" r="r" b="b"/>
              <a:pathLst>
                <a:path w="424" h="308" extrusionOk="0">
                  <a:moveTo>
                    <a:pt x="387" y="274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3"/>
                    <a:pt x="58" y="308"/>
                    <a:pt x="387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7" name="Google Shape;67077;p27"/>
            <p:cNvSpPr/>
            <p:nvPr/>
          </p:nvSpPr>
          <p:spPr>
            <a:xfrm>
              <a:off x="2557178" y="4852802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8" name="Google Shape;67078;p27"/>
            <p:cNvSpPr/>
            <p:nvPr/>
          </p:nvSpPr>
          <p:spPr>
            <a:xfrm>
              <a:off x="2515989" y="4841060"/>
              <a:ext cx="30410" cy="11773"/>
            </a:xfrm>
            <a:custGeom>
              <a:avLst/>
              <a:gdLst/>
              <a:ahLst/>
              <a:cxnLst/>
              <a:rect l="l" t="t" r="r" b="b"/>
              <a:pathLst>
                <a:path w="852" h="391" extrusionOk="0">
                  <a:moveTo>
                    <a:pt x="771" y="26"/>
                  </a:moveTo>
                  <a:cubicBezTo>
                    <a:pt x="334" y="0"/>
                    <a:pt x="48" y="47"/>
                    <a:pt x="1" y="208"/>
                  </a:cubicBezTo>
                  <a:cubicBezTo>
                    <a:pt x="275" y="229"/>
                    <a:pt x="324" y="358"/>
                    <a:pt x="578" y="391"/>
                  </a:cubicBezTo>
                  <a:cubicBezTo>
                    <a:pt x="638" y="268"/>
                    <a:pt x="852" y="216"/>
                    <a:pt x="77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9" name="Google Shape;67079;p27"/>
            <p:cNvSpPr/>
            <p:nvPr/>
          </p:nvSpPr>
          <p:spPr>
            <a:xfrm>
              <a:off x="4019794" y="484109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0"/>
                    <a:pt x="392" y="71"/>
                    <a:pt x="293" y="25"/>
                  </a:cubicBezTo>
                  <a:cubicBezTo>
                    <a:pt x="240" y="1"/>
                    <a:pt x="0" y="70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0" name="Google Shape;67080;p27"/>
            <p:cNvSpPr/>
            <p:nvPr/>
          </p:nvSpPr>
          <p:spPr>
            <a:xfrm>
              <a:off x="7210252" y="4835791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3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1" name="Google Shape;67081;p27"/>
            <p:cNvSpPr/>
            <p:nvPr/>
          </p:nvSpPr>
          <p:spPr>
            <a:xfrm>
              <a:off x="5933233" y="48356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8"/>
                    <a:pt x="102" y="115"/>
                  </a:cubicBezTo>
                  <a:cubicBezTo>
                    <a:pt x="153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2" name="Google Shape;67082;p27"/>
            <p:cNvSpPr/>
            <p:nvPr/>
          </p:nvSpPr>
          <p:spPr>
            <a:xfrm>
              <a:off x="2897428" y="4828113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8"/>
                    <a:pt x="644" y="24"/>
                    <a:pt x="305" y="1"/>
                  </a:cubicBezTo>
                  <a:cubicBezTo>
                    <a:pt x="1" y="138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3" name="Google Shape;67083;p27"/>
            <p:cNvSpPr/>
            <p:nvPr/>
          </p:nvSpPr>
          <p:spPr>
            <a:xfrm>
              <a:off x="2116348" y="4822663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6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5"/>
                    <a:pt x="589" y="5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4" name="Google Shape;67084;p27"/>
            <p:cNvSpPr/>
            <p:nvPr/>
          </p:nvSpPr>
          <p:spPr>
            <a:xfrm>
              <a:off x="6807469" y="48329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2" y="24"/>
                  </a:moveTo>
                  <a:cubicBezTo>
                    <a:pt x="237" y="0"/>
                    <a:pt x="1" y="68"/>
                    <a:pt x="100" y="115"/>
                  </a:cubicBezTo>
                  <a:cubicBezTo>
                    <a:pt x="152" y="140"/>
                    <a:pt x="391" y="72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5" name="Google Shape;67085;p27"/>
            <p:cNvSpPr/>
            <p:nvPr/>
          </p:nvSpPr>
          <p:spPr>
            <a:xfrm>
              <a:off x="8369880" y="48301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6" y="140"/>
                    <a:pt x="393" y="71"/>
                    <a:pt x="293" y="24"/>
                  </a:cubicBezTo>
                  <a:cubicBezTo>
                    <a:pt x="241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6" name="Google Shape;67086;p27"/>
            <p:cNvSpPr/>
            <p:nvPr/>
          </p:nvSpPr>
          <p:spPr>
            <a:xfrm>
              <a:off x="7341062" y="481947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82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7" name="Google Shape;67087;p27"/>
            <p:cNvSpPr/>
            <p:nvPr/>
          </p:nvSpPr>
          <p:spPr>
            <a:xfrm>
              <a:off x="4972123" y="4823868"/>
              <a:ext cx="9030" cy="11442"/>
            </a:xfrm>
            <a:custGeom>
              <a:avLst/>
              <a:gdLst/>
              <a:ahLst/>
              <a:cxnLst/>
              <a:rect l="l" t="t" r="r" b="b"/>
              <a:pathLst>
                <a:path w="253" h="380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9"/>
                    <a:pt x="224" y="2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8" name="Google Shape;67088;p27"/>
            <p:cNvSpPr/>
            <p:nvPr/>
          </p:nvSpPr>
          <p:spPr>
            <a:xfrm>
              <a:off x="2333461" y="4824711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9" name="Google Shape;67089;p27"/>
            <p:cNvSpPr/>
            <p:nvPr/>
          </p:nvSpPr>
          <p:spPr>
            <a:xfrm>
              <a:off x="2061668" y="482269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0" name="Google Shape;67090;p27"/>
            <p:cNvSpPr/>
            <p:nvPr/>
          </p:nvSpPr>
          <p:spPr>
            <a:xfrm>
              <a:off x="6212129" y="48141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4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1" name="Google Shape;67091;p27"/>
            <p:cNvSpPr/>
            <p:nvPr/>
          </p:nvSpPr>
          <p:spPr>
            <a:xfrm>
              <a:off x="3214015" y="4802551"/>
              <a:ext cx="52218" cy="22763"/>
            </a:xfrm>
            <a:custGeom>
              <a:avLst/>
              <a:gdLst/>
              <a:ahLst/>
              <a:cxnLst/>
              <a:rect l="l" t="t" r="r" b="b"/>
              <a:pathLst>
                <a:path w="1463" h="756" extrusionOk="0">
                  <a:moveTo>
                    <a:pt x="1462" y="397"/>
                  </a:moveTo>
                  <a:cubicBezTo>
                    <a:pt x="1345" y="273"/>
                    <a:pt x="720" y="384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7"/>
                    <a:pt x="1246" y="756"/>
                    <a:pt x="1462" y="3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2" name="Google Shape;67092;p27"/>
            <p:cNvSpPr/>
            <p:nvPr/>
          </p:nvSpPr>
          <p:spPr>
            <a:xfrm>
              <a:off x="7770971" y="481104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0"/>
                    <a:pt x="0" y="69"/>
                    <a:pt x="102" y="115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3" name="Google Shape;67093;p27"/>
            <p:cNvSpPr/>
            <p:nvPr/>
          </p:nvSpPr>
          <p:spPr>
            <a:xfrm>
              <a:off x="3279973" y="480899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4" name="Google Shape;67094;p27"/>
            <p:cNvSpPr/>
            <p:nvPr/>
          </p:nvSpPr>
          <p:spPr>
            <a:xfrm>
              <a:off x="1841414" y="481176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0" y="73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5" name="Google Shape;67095;p27"/>
            <p:cNvSpPr/>
            <p:nvPr/>
          </p:nvSpPr>
          <p:spPr>
            <a:xfrm>
              <a:off x="6412361" y="4798185"/>
              <a:ext cx="29018" cy="10870"/>
            </a:xfrm>
            <a:custGeom>
              <a:avLst/>
              <a:gdLst/>
              <a:ahLst/>
              <a:cxnLst/>
              <a:rect l="l" t="t" r="r" b="b"/>
              <a:pathLst>
                <a:path w="813" h="361" extrusionOk="0">
                  <a:moveTo>
                    <a:pt x="563" y="360"/>
                  </a:moveTo>
                  <a:cubicBezTo>
                    <a:pt x="812" y="242"/>
                    <a:pt x="682" y="88"/>
                    <a:pt x="371" y="0"/>
                  </a:cubicBezTo>
                  <a:cubicBezTo>
                    <a:pt x="346" y="225"/>
                    <a:pt x="0" y="282"/>
                    <a:pt x="563" y="3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6" name="Google Shape;67096;p27"/>
            <p:cNvSpPr/>
            <p:nvPr/>
          </p:nvSpPr>
          <p:spPr>
            <a:xfrm>
              <a:off x="75774" y="480559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0" y="1"/>
                    <a:pt x="0" y="69"/>
                    <a:pt x="98" y="114"/>
                  </a:cubicBezTo>
                  <a:cubicBezTo>
                    <a:pt x="153" y="141"/>
                    <a:pt x="394" y="70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7" name="Google Shape;67097;p27"/>
            <p:cNvSpPr/>
            <p:nvPr/>
          </p:nvSpPr>
          <p:spPr>
            <a:xfrm>
              <a:off x="8335437" y="48028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1" y="68"/>
                    <a:pt x="103" y="115"/>
                  </a:cubicBezTo>
                  <a:cubicBezTo>
                    <a:pt x="153" y="140"/>
                    <a:pt x="392" y="70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8" name="Google Shape;67098;p27"/>
            <p:cNvSpPr/>
            <p:nvPr/>
          </p:nvSpPr>
          <p:spPr>
            <a:xfrm>
              <a:off x="4498243" y="4803575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1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9" name="Google Shape;67099;p27"/>
            <p:cNvSpPr/>
            <p:nvPr/>
          </p:nvSpPr>
          <p:spPr>
            <a:xfrm>
              <a:off x="8600556" y="4797432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0" name="Google Shape;67100;p27"/>
            <p:cNvSpPr/>
            <p:nvPr/>
          </p:nvSpPr>
          <p:spPr>
            <a:xfrm>
              <a:off x="8873991" y="4789935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8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1" name="Google Shape;67101;p27"/>
            <p:cNvSpPr/>
            <p:nvPr/>
          </p:nvSpPr>
          <p:spPr>
            <a:xfrm>
              <a:off x="6246251" y="4791892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3"/>
                    <a:pt x="321" y="0"/>
                    <a:pt x="9" y="26"/>
                  </a:cubicBezTo>
                  <a:cubicBezTo>
                    <a:pt x="1" y="182"/>
                    <a:pt x="157" y="258"/>
                    <a:pt x="394" y="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2" name="Google Shape;67102;p27"/>
            <p:cNvSpPr/>
            <p:nvPr/>
          </p:nvSpPr>
          <p:spPr>
            <a:xfrm>
              <a:off x="8569504" y="479460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8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3" name="Google Shape;67103;p27"/>
            <p:cNvSpPr/>
            <p:nvPr/>
          </p:nvSpPr>
          <p:spPr>
            <a:xfrm>
              <a:off x="4956990" y="478620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4" name="Google Shape;67104;p27"/>
            <p:cNvSpPr/>
            <p:nvPr/>
          </p:nvSpPr>
          <p:spPr>
            <a:xfrm>
              <a:off x="2743489" y="4783432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9"/>
                  </a:moveTo>
                  <a:cubicBezTo>
                    <a:pt x="924" y="382"/>
                    <a:pt x="1018" y="244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4"/>
                    <a:pt x="760" y="4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5" name="Google Shape;67105;p27"/>
            <p:cNvSpPr/>
            <p:nvPr/>
          </p:nvSpPr>
          <p:spPr>
            <a:xfrm>
              <a:off x="3893980" y="4778946"/>
              <a:ext cx="37905" cy="18819"/>
            </a:xfrm>
            <a:custGeom>
              <a:avLst/>
              <a:gdLst/>
              <a:ahLst/>
              <a:cxnLst/>
              <a:rect l="l" t="t" r="r" b="b"/>
              <a:pathLst>
                <a:path w="1062" h="625" extrusionOk="0">
                  <a:moveTo>
                    <a:pt x="732" y="547"/>
                  </a:moveTo>
                  <a:cubicBezTo>
                    <a:pt x="1062" y="393"/>
                    <a:pt x="619" y="138"/>
                    <a:pt x="347" y="1"/>
                  </a:cubicBezTo>
                  <a:cubicBezTo>
                    <a:pt x="48" y="139"/>
                    <a:pt x="1" y="625"/>
                    <a:pt x="732" y="5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6" name="Google Shape;67106;p27"/>
            <p:cNvSpPr/>
            <p:nvPr/>
          </p:nvSpPr>
          <p:spPr>
            <a:xfrm>
              <a:off x="2784249" y="478680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5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7" name="Google Shape;67107;p27"/>
            <p:cNvSpPr/>
            <p:nvPr/>
          </p:nvSpPr>
          <p:spPr>
            <a:xfrm>
              <a:off x="332362" y="4776206"/>
              <a:ext cx="56751" cy="22582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5"/>
                  </a:moveTo>
                  <a:cubicBezTo>
                    <a:pt x="1048" y="348"/>
                    <a:pt x="1061" y="67"/>
                    <a:pt x="624" y="1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80"/>
                    <a:pt x="1345" y="750"/>
                    <a:pt x="1590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8" name="Google Shape;67108;p27"/>
            <p:cNvSpPr/>
            <p:nvPr/>
          </p:nvSpPr>
          <p:spPr>
            <a:xfrm>
              <a:off x="3276404" y="4786413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9" name="Google Shape;67109;p27"/>
            <p:cNvSpPr/>
            <p:nvPr/>
          </p:nvSpPr>
          <p:spPr>
            <a:xfrm>
              <a:off x="2096075" y="4783884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0" name="Google Shape;67110;p27"/>
            <p:cNvSpPr/>
            <p:nvPr/>
          </p:nvSpPr>
          <p:spPr>
            <a:xfrm>
              <a:off x="2980412" y="478096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70"/>
                    <a:pt x="101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1" name="Google Shape;67111;p27"/>
            <p:cNvSpPr/>
            <p:nvPr/>
          </p:nvSpPr>
          <p:spPr>
            <a:xfrm>
              <a:off x="5627033" y="477852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5"/>
                  </a:moveTo>
                  <a:cubicBezTo>
                    <a:pt x="354" y="29"/>
                    <a:pt x="35" y="1"/>
                    <a:pt x="1" y="106"/>
                  </a:cubicBezTo>
                  <a:cubicBezTo>
                    <a:pt x="229" y="92"/>
                    <a:pt x="550" y="121"/>
                    <a:pt x="581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2" name="Google Shape;67112;p27"/>
            <p:cNvSpPr/>
            <p:nvPr/>
          </p:nvSpPr>
          <p:spPr>
            <a:xfrm>
              <a:off x="2894501" y="477623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8" y="20"/>
                    <a:pt x="8" y="3"/>
                    <a:pt x="0" y="91"/>
                  </a:cubicBezTo>
                  <a:cubicBezTo>
                    <a:pt x="149" y="71"/>
                    <a:pt x="381" y="90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3" name="Google Shape;67113;p27"/>
            <p:cNvSpPr/>
            <p:nvPr/>
          </p:nvSpPr>
          <p:spPr>
            <a:xfrm>
              <a:off x="8881915" y="4765307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2"/>
                  </a:moveTo>
                  <a:lnTo>
                    <a:pt x="410" y="92"/>
                  </a:lnTo>
                  <a:cubicBezTo>
                    <a:pt x="217" y="92"/>
                    <a:pt x="181" y="18"/>
                    <a:pt x="25" y="1"/>
                  </a:cubicBezTo>
                  <a:cubicBezTo>
                    <a:pt x="44" y="145"/>
                    <a:pt x="0" y="316"/>
                    <a:pt x="410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4" name="Google Shape;67114;p27"/>
            <p:cNvSpPr/>
            <p:nvPr/>
          </p:nvSpPr>
          <p:spPr>
            <a:xfrm>
              <a:off x="5506609" y="47699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5" name="Google Shape;67115;p27"/>
            <p:cNvSpPr/>
            <p:nvPr/>
          </p:nvSpPr>
          <p:spPr>
            <a:xfrm>
              <a:off x="2105676" y="4765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5" y="272"/>
                  </a:moveTo>
                  <a:cubicBezTo>
                    <a:pt x="827" y="30"/>
                    <a:pt x="294" y="99"/>
                    <a:pt x="116" y="1"/>
                  </a:cubicBezTo>
                  <a:cubicBezTo>
                    <a:pt x="1" y="237"/>
                    <a:pt x="195" y="327"/>
                    <a:pt x="695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6" name="Google Shape;67116;p27"/>
            <p:cNvSpPr/>
            <p:nvPr/>
          </p:nvSpPr>
          <p:spPr>
            <a:xfrm>
              <a:off x="8566149" y="4762597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6"/>
                    <a:pt x="918" y="249"/>
                    <a:pt x="964" y="88"/>
                  </a:cubicBezTo>
                  <a:cubicBezTo>
                    <a:pt x="625" y="111"/>
                    <a:pt x="1" y="1"/>
                    <a:pt x="193" y="2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7" name="Google Shape;67117;p27"/>
            <p:cNvSpPr/>
            <p:nvPr/>
          </p:nvSpPr>
          <p:spPr>
            <a:xfrm>
              <a:off x="2658507" y="4759827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6"/>
                    <a:pt x="395" y="22"/>
                    <a:pt x="57" y="0"/>
                  </a:cubicBezTo>
                  <a:cubicBezTo>
                    <a:pt x="1" y="206"/>
                    <a:pt x="103" y="342"/>
                    <a:pt x="443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8" name="Google Shape;67118;p27"/>
            <p:cNvSpPr/>
            <p:nvPr/>
          </p:nvSpPr>
          <p:spPr>
            <a:xfrm>
              <a:off x="7000170" y="47645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99" y="114"/>
                  </a:moveTo>
                  <a:cubicBezTo>
                    <a:pt x="155" y="140"/>
                    <a:pt x="392" y="71"/>
                    <a:pt x="293" y="22"/>
                  </a:cubicBezTo>
                  <a:cubicBezTo>
                    <a:pt x="238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9" name="Google Shape;67119;p27"/>
            <p:cNvSpPr/>
            <p:nvPr/>
          </p:nvSpPr>
          <p:spPr>
            <a:xfrm>
              <a:off x="2285206" y="476452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5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0" name="Google Shape;67120;p27"/>
            <p:cNvSpPr/>
            <p:nvPr/>
          </p:nvSpPr>
          <p:spPr>
            <a:xfrm>
              <a:off x="7367689" y="4754407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10" y="273"/>
                  </a:moveTo>
                  <a:cubicBezTo>
                    <a:pt x="421" y="157"/>
                    <a:pt x="656" y="145"/>
                    <a:pt x="602" y="0"/>
                  </a:cubicBezTo>
                  <a:lnTo>
                    <a:pt x="217" y="0"/>
                  </a:lnTo>
                  <a:cubicBezTo>
                    <a:pt x="0" y="129"/>
                    <a:pt x="7" y="221"/>
                    <a:pt x="410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1" name="Google Shape;67121;p27"/>
            <p:cNvSpPr/>
            <p:nvPr/>
          </p:nvSpPr>
          <p:spPr>
            <a:xfrm>
              <a:off x="1953664" y="4745164"/>
              <a:ext cx="46400" cy="9214"/>
            </a:xfrm>
            <a:custGeom>
              <a:avLst/>
              <a:gdLst/>
              <a:ahLst/>
              <a:cxnLst/>
              <a:rect l="l" t="t" r="r" b="b"/>
              <a:pathLst>
                <a:path w="1300" h="306" extrusionOk="0">
                  <a:moveTo>
                    <a:pt x="712" y="306"/>
                  </a:moveTo>
                  <a:cubicBezTo>
                    <a:pt x="1299" y="0"/>
                    <a:pt x="0" y="30"/>
                    <a:pt x="712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2" name="Google Shape;67122;p27"/>
            <p:cNvSpPr/>
            <p:nvPr/>
          </p:nvSpPr>
          <p:spPr>
            <a:xfrm>
              <a:off x="8894157" y="4737035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4"/>
                    <a:pt x="648" y="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3" name="Google Shape;67123;p27"/>
            <p:cNvSpPr/>
            <p:nvPr/>
          </p:nvSpPr>
          <p:spPr>
            <a:xfrm>
              <a:off x="8018815" y="4745465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4"/>
                  </a:moveTo>
                  <a:cubicBezTo>
                    <a:pt x="157" y="139"/>
                    <a:pt x="394" y="70"/>
                    <a:pt x="294" y="23"/>
                  </a:cubicBezTo>
                  <a:cubicBezTo>
                    <a:pt x="242" y="1"/>
                    <a:pt x="1" y="67"/>
                    <a:pt x="102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4" name="Google Shape;67124;p27"/>
            <p:cNvSpPr/>
            <p:nvPr/>
          </p:nvSpPr>
          <p:spPr>
            <a:xfrm>
              <a:off x="5014490" y="474341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5" name="Google Shape;67125;p27"/>
            <p:cNvSpPr/>
            <p:nvPr/>
          </p:nvSpPr>
          <p:spPr>
            <a:xfrm>
              <a:off x="2873907" y="4742846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0"/>
                  </a:moveTo>
                  <a:cubicBezTo>
                    <a:pt x="2" y="201"/>
                    <a:pt x="338" y="225"/>
                    <a:pt x="387" y="110"/>
                  </a:cubicBezTo>
                  <a:cubicBezTo>
                    <a:pt x="344" y="0"/>
                    <a:pt x="171" y="56"/>
                    <a:pt x="0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6" name="Google Shape;67126;p27"/>
            <p:cNvSpPr/>
            <p:nvPr/>
          </p:nvSpPr>
          <p:spPr>
            <a:xfrm>
              <a:off x="6763890" y="4733000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9"/>
                    <a:pt x="740" y="4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7" name="Google Shape;67127;p27"/>
            <p:cNvSpPr/>
            <p:nvPr/>
          </p:nvSpPr>
          <p:spPr>
            <a:xfrm>
              <a:off x="2729284" y="4740286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7" y="0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8" name="Google Shape;67128;p27"/>
            <p:cNvSpPr/>
            <p:nvPr/>
          </p:nvSpPr>
          <p:spPr>
            <a:xfrm>
              <a:off x="4126619" y="473754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3" y="55"/>
                    <a:pt x="37" y="0"/>
                    <a:pt x="2" y="105"/>
                  </a:cubicBezTo>
                  <a:cubicBezTo>
                    <a:pt x="0" y="155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9" name="Google Shape;67129;p27"/>
            <p:cNvSpPr/>
            <p:nvPr/>
          </p:nvSpPr>
          <p:spPr>
            <a:xfrm>
              <a:off x="2660506" y="4732488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3" y="126"/>
                    <a:pt x="104" y="201"/>
                    <a:pt x="1" y="273"/>
                  </a:cubicBezTo>
                  <a:cubicBezTo>
                    <a:pt x="246" y="276"/>
                    <a:pt x="267" y="389"/>
                    <a:pt x="577" y="364"/>
                  </a:cubicBezTo>
                  <a:cubicBezTo>
                    <a:pt x="634" y="158"/>
                    <a:pt x="531" y="23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0" name="Google Shape;67130;p27"/>
            <p:cNvSpPr/>
            <p:nvPr/>
          </p:nvSpPr>
          <p:spPr>
            <a:xfrm>
              <a:off x="2546791" y="47372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9"/>
                    <a:pt x="100" y="116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1" name="Google Shape;67131;p27"/>
            <p:cNvSpPr/>
            <p:nvPr/>
          </p:nvSpPr>
          <p:spPr>
            <a:xfrm>
              <a:off x="1869003" y="47297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1" y="183"/>
                  </a:moveTo>
                  <a:cubicBezTo>
                    <a:pt x="194" y="181"/>
                    <a:pt x="228" y="256"/>
                    <a:pt x="384" y="272"/>
                  </a:cubicBezTo>
                  <a:cubicBezTo>
                    <a:pt x="383" y="181"/>
                    <a:pt x="541" y="165"/>
                    <a:pt x="579" y="92"/>
                  </a:cubicBezTo>
                  <a:cubicBezTo>
                    <a:pt x="383" y="92"/>
                    <a:pt x="346" y="18"/>
                    <a:pt x="192" y="1"/>
                  </a:cubicBezTo>
                  <a:cubicBezTo>
                    <a:pt x="194" y="92"/>
                    <a:pt x="36" y="108"/>
                    <a:pt x="1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2" name="Google Shape;67132;p27"/>
            <p:cNvSpPr/>
            <p:nvPr/>
          </p:nvSpPr>
          <p:spPr>
            <a:xfrm>
              <a:off x="4449238" y="4727039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7"/>
                    <a:pt x="657" y="147"/>
                    <a:pt x="604" y="1"/>
                  </a:cubicBezTo>
                  <a:lnTo>
                    <a:pt x="216" y="1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3" name="Google Shape;67133;p27"/>
            <p:cNvSpPr/>
            <p:nvPr/>
          </p:nvSpPr>
          <p:spPr>
            <a:xfrm>
              <a:off x="2708690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4" name="Google Shape;67134;p27"/>
            <p:cNvSpPr/>
            <p:nvPr/>
          </p:nvSpPr>
          <p:spPr>
            <a:xfrm>
              <a:off x="2550325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5" name="Google Shape;67135;p27"/>
            <p:cNvSpPr/>
            <p:nvPr/>
          </p:nvSpPr>
          <p:spPr>
            <a:xfrm>
              <a:off x="8662517" y="47270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6" name="Google Shape;67136;p27"/>
            <p:cNvSpPr/>
            <p:nvPr/>
          </p:nvSpPr>
          <p:spPr>
            <a:xfrm>
              <a:off x="2832576" y="4711202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5" y="507"/>
                    <a:pt x="745" y="0"/>
                    <a:pt x="1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7" name="Google Shape;67137;p27"/>
            <p:cNvSpPr/>
            <p:nvPr/>
          </p:nvSpPr>
          <p:spPr>
            <a:xfrm>
              <a:off x="2912847" y="4703012"/>
              <a:ext cx="37156" cy="15838"/>
            </a:xfrm>
            <a:custGeom>
              <a:avLst/>
              <a:gdLst/>
              <a:ahLst/>
              <a:cxnLst/>
              <a:rect l="l" t="t" r="r" b="b"/>
              <a:pathLst>
                <a:path w="1041" h="526" extrusionOk="0">
                  <a:moveTo>
                    <a:pt x="836" y="526"/>
                  </a:moveTo>
                  <a:cubicBezTo>
                    <a:pt x="1041" y="1"/>
                    <a:pt x="1" y="488"/>
                    <a:pt x="836" y="5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8" name="Google Shape;67138;p27"/>
            <p:cNvSpPr/>
            <p:nvPr/>
          </p:nvSpPr>
          <p:spPr>
            <a:xfrm>
              <a:off x="7871051" y="4700603"/>
              <a:ext cx="34372" cy="16290"/>
            </a:xfrm>
            <a:custGeom>
              <a:avLst/>
              <a:gdLst/>
              <a:ahLst/>
              <a:cxnLst/>
              <a:rect l="l" t="t" r="r" b="b"/>
              <a:pathLst>
                <a:path w="963" h="541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0"/>
                    <a:pt x="3" y="0"/>
                    <a:pt x="0" y="4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9" name="Google Shape;67139;p27"/>
            <p:cNvSpPr/>
            <p:nvPr/>
          </p:nvSpPr>
          <p:spPr>
            <a:xfrm>
              <a:off x="7733351" y="471336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2"/>
                    <a:pt x="5" y="3"/>
                    <a:pt x="1" y="90"/>
                  </a:cubicBezTo>
                  <a:cubicBezTo>
                    <a:pt x="148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0" name="Google Shape;67140;p27"/>
            <p:cNvSpPr/>
            <p:nvPr/>
          </p:nvSpPr>
          <p:spPr>
            <a:xfrm>
              <a:off x="8455183" y="4707950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0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1"/>
                    <a:pt x="215" y="210"/>
                    <a:pt x="604" y="1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1" name="Google Shape;67141;p27"/>
            <p:cNvSpPr/>
            <p:nvPr/>
          </p:nvSpPr>
          <p:spPr>
            <a:xfrm>
              <a:off x="8538666" y="470117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4"/>
                  </a:moveTo>
                  <a:cubicBezTo>
                    <a:pt x="170" y="143"/>
                    <a:pt x="88" y="1"/>
                    <a:pt x="2" y="134"/>
                  </a:cubicBezTo>
                  <a:cubicBezTo>
                    <a:pt x="1" y="225"/>
                    <a:pt x="337" y="247"/>
                    <a:pt x="387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2" name="Google Shape;67142;p27"/>
            <p:cNvSpPr/>
            <p:nvPr/>
          </p:nvSpPr>
          <p:spPr>
            <a:xfrm>
              <a:off x="3723873" y="4701687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89" y="25"/>
                  </a:moveTo>
                  <a:cubicBezTo>
                    <a:pt x="238" y="1"/>
                    <a:pt x="1" y="68"/>
                    <a:pt x="99" y="117"/>
                  </a:cubicBezTo>
                  <a:cubicBezTo>
                    <a:pt x="151" y="140"/>
                    <a:pt x="389" y="72"/>
                    <a:pt x="289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3" name="Google Shape;67143;p27"/>
            <p:cNvSpPr/>
            <p:nvPr/>
          </p:nvSpPr>
          <p:spPr>
            <a:xfrm>
              <a:off x="7857202" y="46942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4" name="Google Shape;67144;p27"/>
            <p:cNvSpPr/>
            <p:nvPr/>
          </p:nvSpPr>
          <p:spPr>
            <a:xfrm>
              <a:off x="8007786" y="4691481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3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5" name="Google Shape;67145;p27"/>
            <p:cNvSpPr/>
            <p:nvPr/>
          </p:nvSpPr>
          <p:spPr>
            <a:xfrm>
              <a:off x="7705797" y="4686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8" y="90"/>
                  </a:moveTo>
                  <a:cubicBezTo>
                    <a:pt x="384" y="90"/>
                    <a:pt x="350" y="18"/>
                    <a:pt x="193" y="0"/>
                  </a:cubicBezTo>
                  <a:cubicBezTo>
                    <a:pt x="195" y="91"/>
                    <a:pt x="37" y="108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0"/>
                    <a:pt x="542" y="162"/>
                    <a:pt x="578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6" name="Google Shape;67146;p27"/>
            <p:cNvSpPr/>
            <p:nvPr/>
          </p:nvSpPr>
          <p:spPr>
            <a:xfrm>
              <a:off x="7571525" y="469072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5"/>
                  </a:moveTo>
                  <a:cubicBezTo>
                    <a:pt x="238" y="0"/>
                    <a:pt x="0" y="70"/>
                    <a:pt x="99" y="117"/>
                  </a:cubicBezTo>
                  <a:cubicBezTo>
                    <a:pt x="152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7" name="Google Shape;67147;p27"/>
            <p:cNvSpPr/>
            <p:nvPr/>
          </p:nvSpPr>
          <p:spPr>
            <a:xfrm>
              <a:off x="6703856" y="4679317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90" y="404"/>
                  </a:moveTo>
                  <a:cubicBezTo>
                    <a:pt x="703" y="404"/>
                    <a:pt x="678" y="321"/>
                    <a:pt x="690" y="313"/>
                  </a:cubicBezTo>
                  <a:cubicBezTo>
                    <a:pt x="710" y="302"/>
                    <a:pt x="872" y="125"/>
                    <a:pt x="882" y="130"/>
                  </a:cubicBezTo>
                  <a:cubicBezTo>
                    <a:pt x="672" y="1"/>
                    <a:pt x="1" y="462"/>
                    <a:pt x="690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8" name="Google Shape;67148;p27"/>
            <p:cNvSpPr/>
            <p:nvPr/>
          </p:nvSpPr>
          <p:spPr>
            <a:xfrm>
              <a:off x="7516773" y="4677480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2"/>
                    <a:pt x="633" y="85"/>
                    <a:pt x="669" y="11"/>
                  </a:cubicBezTo>
                  <a:cubicBezTo>
                    <a:pt x="366" y="20"/>
                    <a:pt x="0" y="1"/>
                    <a:pt x="92" y="1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9" name="Google Shape;67149;p27"/>
            <p:cNvSpPr/>
            <p:nvPr/>
          </p:nvSpPr>
          <p:spPr>
            <a:xfrm>
              <a:off x="2639840" y="4677480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2" y="102"/>
                  </a:moveTo>
                  <a:cubicBezTo>
                    <a:pt x="196" y="53"/>
                    <a:pt x="38" y="1"/>
                    <a:pt x="0" y="102"/>
                  </a:cubicBezTo>
                  <a:cubicBezTo>
                    <a:pt x="0" y="152"/>
                    <a:pt x="160" y="204"/>
                    <a:pt x="192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0" name="Google Shape;67150;p27"/>
            <p:cNvSpPr/>
            <p:nvPr/>
          </p:nvSpPr>
          <p:spPr>
            <a:xfrm>
              <a:off x="8724478" y="4655200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5"/>
                  </a:moveTo>
                  <a:cubicBezTo>
                    <a:pt x="337" y="0"/>
                    <a:pt x="143" y="365"/>
                    <a:pt x="0" y="751"/>
                  </a:cubicBezTo>
                  <a:cubicBezTo>
                    <a:pt x="819" y="927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1" name="Google Shape;67151;p27"/>
            <p:cNvSpPr/>
            <p:nvPr/>
          </p:nvSpPr>
          <p:spPr>
            <a:xfrm>
              <a:off x="7864126" y="467778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6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2" name="Google Shape;67152;p27"/>
            <p:cNvSpPr/>
            <p:nvPr/>
          </p:nvSpPr>
          <p:spPr>
            <a:xfrm>
              <a:off x="2749985" y="4655952"/>
              <a:ext cx="51183" cy="19120"/>
            </a:xfrm>
            <a:custGeom>
              <a:avLst/>
              <a:gdLst/>
              <a:ahLst/>
              <a:cxnLst/>
              <a:rect l="l" t="t" r="r" b="b"/>
              <a:pathLst>
                <a:path w="1434" h="635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0"/>
                  </a:cubicBezTo>
                  <a:cubicBezTo>
                    <a:pt x="546" y="106"/>
                    <a:pt x="274" y="99"/>
                    <a:pt x="0" y="90"/>
                  </a:cubicBezTo>
                  <a:cubicBezTo>
                    <a:pt x="106" y="374"/>
                    <a:pt x="461" y="542"/>
                    <a:pt x="965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3" name="Google Shape;67153;p27"/>
            <p:cNvSpPr/>
            <p:nvPr/>
          </p:nvSpPr>
          <p:spPr>
            <a:xfrm>
              <a:off x="1998886" y="4666882"/>
              <a:ext cx="23450" cy="8190"/>
            </a:xfrm>
            <a:custGeom>
              <a:avLst/>
              <a:gdLst/>
              <a:ahLst/>
              <a:cxnLst/>
              <a:rect l="l" t="t" r="r" b="b"/>
              <a:pathLst>
                <a:path w="657" h="272" extrusionOk="0">
                  <a:moveTo>
                    <a:pt x="411" y="272"/>
                  </a:moveTo>
                  <a:cubicBezTo>
                    <a:pt x="420" y="157"/>
                    <a:pt x="656" y="146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3"/>
                    <a:pt x="411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4" name="Google Shape;67154;p27"/>
            <p:cNvSpPr/>
            <p:nvPr/>
          </p:nvSpPr>
          <p:spPr>
            <a:xfrm>
              <a:off x="5533984" y="4660649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103" y="117"/>
                  </a:moveTo>
                  <a:cubicBezTo>
                    <a:pt x="156" y="142"/>
                    <a:pt x="398" y="73"/>
                    <a:pt x="295" y="26"/>
                  </a:cubicBezTo>
                  <a:cubicBezTo>
                    <a:pt x="242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5" name="Google Shape;67155;p27"/>
            <p:cNvSpPr/>
            <p:nvPr/>
          </p:nvSpPr>
          <p:spPr>
            <a:xfrm>
              <a:off x="1603849" y="46606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5" y="142"/>
                    <a:pt x="391" y="73"/>
                    <a:pt x="293" y="26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6" name="Google Shape;67156;p27"/>
            <p:cNvSpPr/>
            <p:nvPr/>
          </p:nvSpPr>
          <p:spPr>
            <a:xfrm>
              <a:off x="7770971" y="46524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40" y="0"/>
                    <a:pt x="0" y="69"/>
                    <a:pt x="102" y="116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7" name="Google Shape;67157;p27"/>
            <p:cNvSpPr/>
            <p:nvPr/>
          </p:nvSpPr>
          <p:spPr>
            <a:xfrm>
              <a:off x="4234266" y="4644060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50" y="304"/>
                  </a:moveTo>
                  <a:cubicBezTo>
                    <a:pt x="1113" y="1"/>
                    <a:pt x="1" y="524"/>
                    <a:pt x="650" y="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8" name="Google Shape;67158;p27"/>
            <p:cNvSpPr/>
            <p:nvPr/>
          </p:nvSpPr>
          <p:spPr>
            <a:xfrm>
              <a:off x="943728" y="464101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3" y="43"/>
                  </a:cubicBezTo>
                  <a:cubicBezTo>
                    <a:pt x="216" y="165"/>
                    <a:pt x="1" y="216"/>
                    <a:pt x="81" y="406"/>
                  </a:cubicBezTo>
                  <a:cubicBezTo>
                    <a:pt x="340" y="435"/>
                    <a:pt x="451" y="535"/>
                    <a:pt x="853" y="4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9" name="Google Shape;67159;p27"/>
            <p:cNvSpPr/>
            <p:nvPr/>
          </p:nvSpPr>
          <p:spPr>
            <a:xfrm>
              <a:off x="870952" y="463954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1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0" name="Google Shape;67160;p27"/>
            <p:cNvSpPr/>
            <p:nvPr/>
          </p:nvSpPr>
          <p:spPr>
            <a:xfrm>
              <a:off x="8366560" y="4631354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4"/>
                    <a:pt x="104" y="198"/>
                    <a:pt x="1" y="273"/>
                  </a:cubicBezTo>
                  <a:cubicBezTo>
                    <a:pt x="249" y="277"/>
                    <a:pt x="270" y="390"/>
                    <a:pt x="578" y="364"/>
                  </a:cubicBezTo>
                  <a:cubicBezTo>
                    <a:pt x="632" y="157"/>
                    <a:pt x="532" y="21"/>
                    <a:pt x="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1" name="Google Shape;67161;p27"/>
            <p:cNvSpPr/>
            <p:nvPr/>
          </p:nvSpPr>
          <p:spPr>
            <a:xfrm>
              <a:off x="7185731" y="4631354"/>
              <a:ext cx="31374" cy="13429"/>
            </a:xfrm>
            <a:custGeom>
              <a:avLst/>
              <a:gdLst/>
              <a:ahLst/>
              <a:cxnLst/>
              <a:rect l="l" t="t" r="r" b="b"/>
              <a:pathLst>
                <a:path w="879" h="446" extrusionOk="0">
                  <a:moveTo>
                    <a:pt x="878" y="181"/>
                  </a:moveTo>
                  <a:cubicBezTo>
                    <a:pt x="624" y="181"/>
                    <a:pt x="706" y="22"/>
                    <a:pt x="493" y="0"/>
                  </a:cubicBezTo>
                  <a:cubicBezTo>
                    <a:pt x="477" y="144"/>
                    <a:pt x="1" y="72"/>
                    <a:pt x="107" y="273"/>
                  </a:cubicBezTo>
                  <a:cubicBezTo>
                    <a:pt x="594" y="283"/>
                    <a:pt x="712" y="445"/>
                    <a:pt x="878" y="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2" name="Google Shape;67162;p27"/>
            <p:cNvSpPr/>
            <p:nvPr/>
          </p:nvSpPr>
          <p:spPr>
            <a:xfrm>
              <a:off x="3747965" y="46364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2"/>
                    <a:pt x="160" y="206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3" name="Google Shape;67163;p27"/>
            <p:cNvSpPr/>
            <p:nvPr/>
          </p:nvSpPr>
          <p:spPr>
            <a:xfrm>
              <a:off x="3331191" y="4624609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4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5"/>
                    <a:pt x="676" y="322"/>
                    <a:pt x="687" y="3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4" name="Google Shape;67164;p27"/>
            <p:cNvSpPr/>
            <p:nvPr/>
          </p:nvSpPr>
          <p:spPr>
            <a:xfrm>
              <a:off x="4828642" y="462587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5" name="Google Shape;67165;p27"/>
            <p:cNvSpPr/>
            <p:nvPr/>
          </p:nvSpPr>
          <p:spPr>
            <a:xfrm>
              <a:off x="3892552" y="462277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8" y="0"/>
                    <a:pt x="0" y="104"/>
                  </a:cubicBezTo>
                  <a:cubicBezTo>
                    <a:pt x="0" y="153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6" name="Google Shape;67166;p27"/>
            <p:cNvSpPr/>
            <p:nvPr/>
          </p:nvSpPr>
          <p:spPr>
            <a:xfrm>
              <a:off x="2385179" y="46258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1"/>
                    <a:pt x="6" y="2"/>
                    <a:pt x="0" y="91"/>
                  </a:cubicBezTo>
                  <a:cubicBezTo>
                    <a:pt x="149" y="71"/>
                    <a:pt x="379" y="89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7" name="Google Shape;67167;p27"/>
            <p:cNvSpPr/>
            <p:nvPr/>
          </p:nvSpPr>
          <p:spPr>
            <a:xfrm>
              <a:off x="5465171" y="462238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8" name="Google Shape;67168;p27"/>
            <p:cNvSpPr/>
            <p:nvPr/>
          </p:nvSpPr>
          <p:spPr>
            <a:xfrm>
              <a:off x="6687081" y="4620424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69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9" name="Google Shape;67169;p27"/>
            <p:cNvSpPr/>
            <p:nvPr/>
          </p:nvSpPr>
          <p:spPr>
            <a:xfrm>
              <a:off x="2488400" y="4619973"/>
              <a:ext cx="20702" cy="3704"/>
            </a:xfrm>
            <a:custGeom>
              <a:avLst/>
              <a:gdLst/>
              <a:ahLst/>
              <a:cxnLst/>
              <a:rect l="l" t="t" r="r" b="b"/>
              <a:pathLst>
                <a:path w="580" h="123" extrusionOk="0">
                  <a:moveTo>
                    <a:pt x="579" y="15"/>
                  </a:moveTo>
                  <a:cubicBezTo>
                    <a:pt x="352" y="31"/>
                    <a:pt x="32" y="1"/>
                    <a:pt x="1" y="107"/>
                  </a:cubicBezTo>
                  <a:cubicBezTo>
                    <a:pt x="227" y="91"/>
                    <a:pt x="547" y="122"/>
                    <a:pt x="579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0" name="Google Shape;67170;p27"/>
            <p:cNvSpPr/>
            <p:nvPr/>
          </p:nvSpPr>
          <p:spPr>
            <a:xfrm>
              <a:off x="2402311" y="461964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1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1" name="Google Shape;67171;p27"/>
            <p:cNvSpPr/>
            <p:nvPr/>
          </p:nvSpPr>
          <p:spPr>
            <a:xfrm>
              <a:off x="1400762" y="461735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7" y="53"/>
                    <a:pt x="40" y="0"/>
                    <a:pt x="5" y="102"/>
                  </a:cubicBezTo>
                  <a:cubicBezTo>
                    <a:pt x="1" y="152"/>
                    <a:pt x="160" y="205"/>
                    <a:pt x="195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2" name="Google Shape;67172;p27"/>
            <p:cNvSpPr/>
            <p:nvPr/>
          </p:nvSpPr>
          <p:spPr>
            <a:xfrm>
              <a:off x="5475664" y="4612205"/>
              <a:ext cx="14991" cy="9214"/>
            </a:xfrm>
            <a:custGeom>
              <a:avLst/>
              <a:gdLst/>
              <a:ahLst/>
              <a:cxnLst/>
              <a:rect l="l" t="t" r="r" b="b"/>
              <a:pathLst>
                <a:path w="420" h="306" extrusionOk="0">
                  <a:moveTo>
                    <a:pt x="387" y="273"/>
                  </a:moveTo>
                  <a:cubicBezTo>
                    <a:pt x="358" y="166"/>
                    <a:pt x="420" y="16"/>
                    <a:pt x="195" y="0"/>
                  </a:cubicBezTo>
                  <a:cubicBezTo>
                    <a:pt x="182" y="56"/>
                    <a:pt x="165" y="109"/>
                    <a:pt x="1" y="93"/>
                  </a:cubicBezTo>
                  <a:cubicBezTo>
                    <a:pt x="23" y="201"/>
                    <a:pt x="61" y="306"/>
                    <a:pt x="387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3" name="Google Shape;67173;p27"/>
            <p:cNvSpPr/>
            <p:nvPr/>
          </p:nvSpPr>
          <p:spPr>
            <a:xfrm>
              <a:off x="5273612" y="4608501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5"/>
                  </a:moveTo>
                  <a:cubicBezTo>
                    <a:pt x="1114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4" name="Google Shape;67174;p27"/>
            <p:cNvSpPr/>
            <p:nvPr/>
          </p:nvSpPr>
          <p:spPr>
            <a:xfrm>
              <a:off x="7743274" y="4603985"/>
              <a:ext cx="28233" cy="13700"/>
            </a:xfrm>
            <a:custGeom>
              <a:avLst/>
              <a:gdLst/>
              <a:ahLst/>
              <a:cxnLst/>
              <a:rect l="l" t="t" r="r" b="b"/>
              <a:pathLst>
                <a:path w="791" h="455" extrusionOk="0">
                  <a:moveTo>
                    <a:pt x="494" y="455"/>
                  </a:moveTo>
                  <a:cubicBezTo>
                    <a:pt x="755" y="340"/>
                    <a:pt x="791" y="10"/>
                    <a:pt x="301" y="1"/>
                  </a:cubicBezTo>
                  <a:cubicBezTo>
                    <a:pt x="39" y="115"/>
                    <a:pt x="1" y="446"/>
                    <a:pt x="494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5" name="Google Shape;67175;p27"/>
            <p:cNvSpPr/>
            <p:nvPr/>
          </p:nvSpPr>
          <p:spPr>
            <a:xfrm>
              <a:off x="6817891" y="461217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1"/>
                  </a:moveTo>
                  <a:cubicBezTo>
                    <a:pt x="150" y="72"/>
                    <a:pt x="382" y="89"/>
                    <a:pt x="385" y="0"/>
                  </a:cubicBezTo>
                  <a:cubicBezTo>
                    <a:pt x="236" y="22"/>
                    <a:pt x="8" y="4"/>
                    <a:pt x="0" y="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6" name="Google Shape;67176;p27"/>
            <p:cNvSpPr/>
            <p:nvPr/>
          </p:nvSpPr>
          <p:spPr>
            <a:xfrm>
              <a:off x="5802922" y="4609104"/>
              <a:ext cx="23843" cy="5841"/>
            </a:xfrm>
            <a:custGeom>
              <a:avLst/>
              <a:gdLst/>
              <a:ahLst/>
              <a:cxnLst/>
              <a:rect l="l" t="t" r="r" b="b"/>
              <a:pathLst>
                <a:path w="668" h="194" extrusionOk="0">
                  <a:moveTo>
                    <a:pt x="88" y="193"/>
                  </a:moveTo>
                  <a:lnTo>
                    <a:pt x="473" y="193"/>
                  </a:lnTo>
                  <a:cubicBezTo>
                    <a:pt x="473" y="102"/>
                    <a:pt x="631" y="86"/>
                    <a:pt x="667" y="13"/>
                  </a:cubicBezTo>
                  <a:cubicBezTo>
                    <a:pt x="363" y="21"/>
                    <a:pt x="0" y="0"/>
                    <a:pt x="88" y="1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7" name="Google Shape;67177;p27"/>
            <p:cNvSpPr/>
            <p:nvPr/>
          </p:nvSpPr>
          <p:spPr>
            <a:xfrm>
              <a:off x="8204983" y="4606394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3"/>
                  </a:cubicBezTo>
                  <a:cubicBezTo>
                    <a:pt x="366" y="21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8" name="Google Shape;67178;p27"/>
            <p:cNvSpPr/>
            <p:nvPr/>
          </p:nvSpPr>
          <p:spPr>
            <a:xfrm>
              <a:off x="8251062" y="4594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4" y="509"/>
                  </a:moveTo>
                  <a:cubicBezTo>
                    <a:pt x="404" y="387"/>
                    <a:pt x="616" y="334"/>
                    <a:pt x="536" y="145"/>
                  </a:cubicBezTo>
                  <a:cubicBezTo>
                    <a:pt x="1" y="0"/>
                    <a:pt x="6" y="538"/>
                    <a:pt x="344" y="5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9" name="Google Shape;67179;p27"/>
            <p:cNvSpPr/>
            <p:nvPr/>
          </p:nvSpPr>
          <p:spPr>
            <a:xfrm>
              <a:off x="8160119" y="460398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0" name="Google Shape;67180;p27"/>
            <p:cNvSpPr/>
            <p:nvPr/>
          </p:nvSpPr>
          <p:spPr>
            <a:xfrm>
              <a:off x="8562580" y="460323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6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1" name="Google Shape;67181;p27"/>
            <p:cNvSpPr/>
            <p:nvPr/>
          </p:nvSpPr>
          <p:spPr>
            <a:xfrm>
              <a:off x="6329234" y="4598355"/>
              <a:ext cx="23807" cy="6052"/>
            </a:xfrm>
            <a:custGeom>
              <a:avLst/>
              <a:gdLst/>
              <a:ahLst/>
              <a:cxnLst/>
              <a:rect l="l" t="t" r="r" b="b"/>
              <a:pathLst>
                <a:path w="667" h="201" extrusionOk="0">
                  <a:moveTo>
                    <a:pt x="576" y="6"/>
                  </a:moveTo>
                  <a:cubicBezTo>
                    <a:pt x="246" y="1"/>
                    <a:pt x="84" y="77"/>
                    <a:pt x="1" y="188"/>
                  </a:cubicBezTo>
                  <a:cubicBezTo>
                    <a:pt x="302" y="178"/>
                    <a:pt x="666" y="201"/>
                    <a:pt x="576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2" name="Google Shape;67182;p27"/>
            <p:cNvSpPr/>
            <p:nvPr/>
          </p:nvSpPr>
          <p:spPr>
            <a:xfrm>
              <a:off x="5699238" y="460049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0"/>
                    <a:pt x="1" y="68"/>
                    <a:pt x="101" y="117"/>
                  </a:cubicBezTo>
                  <a:cubicBezTo>
                    <a:pt x="154" y="143"/>
                    <a:pt x="394" y="73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3" name="Google Shape;67183;p27"/>
            <p:cNvSpPr/>
            <p:nvPr/>
          </p:nvSpPr>
          <p:spPr>
            <a:xfrm>
              <a:off x="3765061" y="4600493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6" y="25"/>
                  </a:moveTo>
                  <a:cubicBezTo>
                    <a:pt x="242" y="0"/>
                    <a:pt x="1" y="68"/>
                    <a:pt x="100" y="117"/>
                  </a:cubicBezTo>
                  <a:cubicBezTo>
                    <a:pt x="154" y="143"/>
                    <a:pt x="395" y="73"/>
                    <a:pt x="296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4" name="Google Shape;67184;p27"/>
            <p:cNvSpPr/>
            <p:nvPr/>
          </p:nvSpPr>
          <p:spPr>
            <a:xfrm>
              <a:off x="8043050" y="4595224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5" name="Google Shape;67185;p27"/>
            <p:cNvSpPr/>
            <p:nvPr/>
          </p:nvSpPr>
          <p:spPr>
            <a:xfrm>
              <a:off x="6818891" y="4588359"/>
              <a:ext cx="65282" cy="12917"/>
            </a:xfrm>
            <a:custGeom>
              <a:avLst/>
              <a:gdLst/>
              <a:ahLst/>
              <a:cxnLst/>
              <a:rect l="l" t="t" r="r" b="b"/>
              <a:pathLst>
                <a:path w="1829" h="429" extrusionOk="0">
                  <a:moveTo>
                    <a:pt x="1129" y="428"/>
                  </a:moveTo>
                  <a:cubicBezTo>
                    <a:pt x="1828" y="0"/>
                    <a:pt x="1" y="308"/>
                    <a:pt x="1129" y="4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6" name="Google Shape;67186;p27"/>
            <p:cNvSpPr/>
            <p:nvPr/>
          </p:nvSpPr>
          <p:spPr>
            <a:xfrm>
              <a:off x="8101477" y="459230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2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7" name="Google Shape;67187;p27"/>
            <p:cNvSpPr/>
            <p:nvPr/>
          </p:nvSpPr>
          <p:spPr>
            <a:xfrm>
              <a:off x="5131452" y="458760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8" name="Google Shape;67188;p27"/>
            <p:cNvSpPr/>
            <p:nvPr/>
          </p:nvSpPr>
          <p:spPr>
            <a:xfrm>
              <a:off x="48255" y="45895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9" name="Google Shape;67189;p27"/>
            <p:cNvSpPr/>
            <p:nvPr/>
          </p:nvSpPr>
          <p:spPr>
            <a:xfrm>
              <a:off x="1144388" y="4576707"/>
              <a:ext cx="24378" cy="11321"/>
            </a:xfrm>
            <a:custGeom>
              <a:avLst/>
              <a:gdLst/>
              <a:ahLst/>
              <a:cxnLst/>
              <a:rect l="l" t="t" r="r" b="b"/>
              <a:pathLst>
                <a:path w="683" h="376" extrusionOk="0">
                  <a:moveTo>
                    <a:pt x="630" y="362"/>
                  </a:moveTo>
                  <a:cubicBezTo>
                    <a:pt x="682" y="156"/>
                    <a:pt x="584" y="22"/>
                    <a:pt x="245" y="1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0" name="Google Shape;67190;p27"/>
            <p:cNvSpPr/>
            <p:nvPr/>
          </p:nvSpPr>
          <p:spPr>
            <a:xfrm>
              <a:off x="5379332" y="4567644"/>
              <a:ext cx="27590" cy="17223"/>
            </a:xfrm>
            <a:custGeom>
              <a:avLst/>
              <a:gdLst/>
              <a:ahLst/>
              <a:cxnLst/>
              <a:rect l="l" t="t" r="r" b="b"/>
              <a:pathLst>
                <a:path w="773" h="572" extrusionOk="0">
                  <a:moveTo>
                    <a:pt x="773" y="572"/>
                  </a:moveTo>
                  <a:lnTo>
                    <a:pt x="773" y="29"/>
                  </a:lnTo>
                  <a:cubicBezTo>
                    <a:pt x="63" y="0"/>
                    <a:pt x="188" y="360"/>
                    <a:pt x="0" y="5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1" name="Google Shape;67191;p27"/>
            <p:cNvSpPr/>
            <p:nvPr/>
          </p:nvSpPr>
          <p:spPr>
            <a:xfrm>
              <a:off x="4000270" y="4572973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6" y="303"/>
                  </a:moveTo>
                  <a:cubicBezTo>
                    <a:pt x="1114" y="1"/>
                    <a:pt x="0" y="524"/>
                    <a:pt x="646" y="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2" name="Google Shape;67192;p27"/>
            <p:cNvSpPr/>
            <p:nvPr/>
          </p:nvSpPr>
          <p:spPr>
            <a:xfrm>
              <a:off x="852892" y="4568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4"/>
                  </a:moveTo>
                  <a:cubicBezTo>
                    <a:pt x="567" y="207"/>
                    <a:pt x="1231" y="13"/>
                    <a:pt x="312" y="1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3" name="Google Shape;67193;p27"/>
            <p:cNvSpPr/>
            <p:nvPr/>
          </p:nvSpPr>
          <p:spPr>
            <a:xfrm>
              <a:off x="3104298" y="457863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1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4" name="Google Shape;67194;p27"/>
            <p:cNvSpPr/>
            <p:nvPr/>
          </p:nvSpPr>
          <p:spPr>
            <a:xfrm>
              <a:off x="709018" y="457866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6"/>
                  </a:moveTo>
                  <a:cubicBezTo>
                    <a:pt x="239" y="1"/>
                    <a:pt x="0" y="67"/>
                    <a:pt x="99" y="117"/>
                  </a:cubicBezTo>
                  <a:cubicBezTo>
                    <a:pt x="152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5" name="Google Shape;67195;p27"/>
            <p:cNvSpPr/>
            <p:nvPr/>
          </p:nvSpPr>
          <p:spPr>
            <a:xfrm>
              <a:off x="3971574" y="45731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6" name="Google Shape;67196;p27"/>
            <p:cNvSpPr/>
            <p:nvPr/>
          </p:nvSpPr>
          <p:spPr>
            <a:xfrm>
              <a:off x="309769" y="45731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7" name="Google Shape;67197;p27"/>
            <p:cNvSpPr/>
            <p:nvPr/>
          </p:nvSpPr>
          <p:spPr>
            <a:xfrm>
              <a:off x="6029637" y="4570414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101" y="117"/>
                  </a:moveTo>
                  <a:cubicBezTo>
                    <a:pt x="153" y="143"/>
                    <a:pt x="394" y="73"/>
                    <a:pt x="294" y="27"/>
                  </a:cubicBezTo>
                  <a:cubicBezTo>
                    <a:pt x="242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8" name="Google Shape;67198;p27"/>
            <p:cNvSpPr/>
            <p:nvPr/>
          </p:nvSpPr>
          <p:spPr>
            <a:xfrm>
              <a:off x="3361386" y="4562194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4"/>
                    <a:pt x="0" y="377"/>
                    <a:pt x="226" y="390"/>
                  </a:cubicBezTo>
                  <a:cubicBezTo>
                    <a:pt x="245" y="158"/>
                    <a:pt x="979" y="261"/>
                    <a:pt x="999" y="27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9" name="Google Shape;67199;p27"/>
            <p:cNvSpPr/>
            <p:nvPr/>
          </p:nvSpPr>
          <p:spPr>
            <a:xfrm>
              <a:off x="635672" y="4563007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7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0" name="Google Shape;67200;p27"/>
            <p:cNvSpPr/>
            <p:nvPr/>
          </p:nvSpPr>
          <p:spPr>
            <a:xfrm>
              <a:off x="2199331" y="4562014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5"/>
                  </a:cubicBezTo>
                  <a:cubicBezTo>
                    <a:pt x="194" y="215"/>
                    <a:pt x="228" y="288"/>
                    <a:pt x="38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1" name="Google Shape;67201;p27"/>
            <p:cNvSpPr/>
            <p:nvPr/>
          </p:nvSpPr>
          <p:spPr>
            <a:xfrm>
              <a:off x="1490384" y="456845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1"/>
                    <a:pt x="380" y="88"/>
                    <a:pt x="386" y="1"/>
                  </a:cubicBezTo>
                  <a:cubicBezTo>
                    <a:pt x="236" y="20"/>
                    <a:pt x="7" y="2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2" name="Google Shape;67202;p27"/>
            <p:cNvSpPr/>
            <p:nvPr/>
          </p:nvSpPr>
          <p:spPr>
            <a:xfrm>
              <a:off x="257267" y="4561382"/>
              <a:ext cx="8995" cy="11442"/>
            </a:xfrm>
            <a:custGeom>
              <a:avLst/>
              <a:gdLst/>
              <a:ahLst/>
              <a:cxnLst/>
              <a:rect l="l" t="t" r="r" b="b"/>
              <a:pathLst>
                <a:path w="252" h="380" extrusionOk="0">
                  <a:moveTo>
                    <a:pt x="29" y="145"/>
                  </a:moveTo>
                  <a:cubicBezTo>
                    <a:pt x="1" y="241"/>
                    <a:pt x="180" y="379"/>
                    <a:pt x="221" y="236"/>
                  </a:cubicBezTo>
                  <a:cubicBezTo>
                    <a:pt x="251" y="139"/>
                    <a:pt x="71" y="1"/>
                    <a:pt x="29" y="1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3" name="Google Shape;67203;p27"/>
            <p:cNvSpPr/>
            <p:nvPr/>
          </p:nvSpPr>
          <p:spPr>
            <a:xfrm>
              <a:off x="3248921" y="45649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6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88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4" name="Google Shape;67204;p27"/>
            <p:cNvSpPr/>
            <p:nvPr/>
          </p:nvSpPr>
          <p:spPr>
            <a:xfrm>
              <a:off x="7537118" y="4562194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99" y="118"/>
                  </a:moveTo>
                  <a:cubicBezTo>
                    <a:pt x="150" y="143"/>
                    <a:pt x="391" y="74"/>
                    <a:pt x="292" y="27"/>
                  </a:cubicBezTo>
                  <a:cubicBezTo>
                    <a:pt x="238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5" name="Google Shape;67205;p27"/>
            <p:cNvSpPr/>
            <p:nvPr/>
          </p:nvSpPr>
          <p:spPr>
            <a:xfrm>
              <a:off x="5359273" y="4556655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1"/>
                    <a:pt x="1" y="15"/>
                    <a:pt x="174" y="211"/>
                  </a:cubicBezTo>
                  <a:cubicBezTo>
                    <a:pt x="240" y="284"/>
                    <a:pt x="689" y="321"/>
                    <a:pt x="755" y="2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6" name="Google Shape;67206;p27"/>
            <p:cNvSpPr/>
            <p:nvPr/>
          </p:nvSpPr>
          <p:spPr>
            <a:xfrm>
              <a:off x="5288603" y="4549248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8"/>
                  </a:moveTo>
                  <a:cubicBezTo>
                    <a:pt x="335" y="377"/>
                    <a:pt x="681" y="0"/>
                    <a:pt x="35" y="93"/>
                  </a:cubicBezTo>
                  <a:cubicBezTo>
                    <a:pt x="5" y="319"/>
                    <a:pt x="1" y="534"/>
                    <a:pt x="420" y="5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7" name="Google Shape;67207;p27"/>
            <p:cNvSpPr/>
            <p:nvPr/>
          </p:nvSpPr>
          <p:spPr>
            <a:xfrm>
              <a:off x="7674674" y="455674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7"/>
                  </a:moveTo>
                  <a:cubicBezTo>
                    <a:pt x="154" y="143"/>
                    <a:pt x="393" y="72"/>
                    <a:pt x="295" y="25"/>
                  </a:cubicBezTo>
                  <a:cubicBezTo>
                    <a:pt x="239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8" name="Google Shape;67208;p27"/>
            <p:cNvSpPr/>
            <p:nvPr/>
          </p:nvSpPr>
          <p:spPr>
            <a:xfrm>
              <a:off x="8700243" y="455132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5"/>
                  </a:moveTo>
                  <a:cubicBezTo>
                    <a:pt x="153" y="141"/>
                    <a:pt x="396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9" name="Google Shape;67209;p27"/>
            <p:cNvSpPr/>
            <p:nvPr/>
          </p:nvSpPr>
          <p:spPr>
            <a:xfrm>
              <a:off x="7110279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0" y="0"/>
                    <a:pt x="0" y="69"/>
                    <a:pt x="101" y="115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0" name="Google Shape;67210;p27"/>
            <p:cNvSpPr/>
            <p:nvPr/>
          </p:nvSpPr>
          <p:spPr>
            <a:xfrm>
              <a:off x="1548776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1" y="26"/>
                  </a:moveTo>
                  <a:cubicBezTo>
                    <a:pt x="239" y="0"/>
                    <a:pt x="1" y="69"/>
                    <a:pt x="99" y="115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1" name="Google Shape;67211;p27"/>
            <p:cNvSpPr/>
            <p:nvPr/>
          </p:nvSpPr>
          <p:spPr>
            <a:xfrm>
              <a:off x="4429358" y="4540366"/>
              <a:ext cx="27626" cy="9334"/>
            </a:xfrm>
            <a:custGeom>
              <a:avLst/>
              <a:gdLst/>
              <a:ahLst/>
              <a:cxnLst/>
              <a:rect l="l" t="t" r="r" b="b"/>
              <a:pathLst>
                <a:path w="774" h="310" extrusionOk="0">
                  <a:moveTo>
                    <a:pt x="773" y="26"/>
                  </a:moveTo>
                  <a:cubicBezTo>
                    <a:pt x="333" y="0"/>
                    <a:pt x="49" y="47"/>
                    <a:pt x="0" y="208"/>
                  </a:cubicBezTo>
                  <a:cubicBezTo>
                    <a:pt x="368" y="186"/>
                    <a:pt x="427" y="310"/>
                    <a:pt x="773" y="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2" name="Google Shape;67212;p27"/>
            <p:cNvSpPr/>
            <p:nvPr/>
          </p:nvSpPr>
          <p:spPr>
            <a:xfrm>
              <a:off x="3982032" y="454349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3"/>
                    <a:pt x="155" y="206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3" name="Google Shape;67213;p27"/>
            <p:cNvSpPr/>
            <p:nvPr/>
          </p:nvSpPr>
          <p:spPr>
            <a:xfrm>
              <a:off x="1596924" y="454581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41" y="1"/>
                    <a:pt x="0" y="70"/>
                    <a:pt x="102" y="118"/>
                  </a:cubicBezTo>
                  <a:cubicBezTo>
                    <a:pt x="154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4" name="Google Shape;67214;p27"/>
            <p:cNvSpPr/>
            <p:nvPr/>
          </p:nvSpPr>
          <p:spPr>
            <a:xfrm>
              <a:off x="526740" y="4537596"/>
              <a:ext cx="29732" cy="11984"/>
            </a:xfrm>
            <a:custGeom>
              <a:avLst/>
              <a:gdLst/>
              <a:ahLst/>
              <a:cxnLst/>
              <a:rect l="l" t="t" r="r" b="b"/>
              <a:pathLst>
                <a:path w="833" h="398" extrusionOk="0">
                  <a:moveTo>
                    <a:pt x="1" y="391"/>
                  </a:moveTo>
                  <a:cubicBezTo>
                    <a:pt x="338" y="398"/>
                    <a:pt x="601" y="372"/>
                    <a:pt x="771" y="300"/>
                  </a:cubicBezTo>
                  <a:cubicBezTo>
                    <a:pt x="832" y="60"/>
                    <a:pt x="503" y="1"/>
                    <a:pt x="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5" name="Google Shape;67215;p27"/>
            <p:cNvSpPr/>
            <p:nvPr/>
          </p:nvSpPr>
          <p:spPr>
            <a:xfrm>
              <a:off x="8930991" y="454075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6" name="Google Shape;67216;p27"/>
            <p:cNvSpPr/>
            <p:nvPr/>
          </p:nvSpPr>
          <p:spPr>
            <a:xfrm>
              <a:off x="3341934" y="4535669"/>
              <a:ext cx="41368" cy="13730"/>
            </a:xfrm>
            <a:custGeom>
              <a:avLst/>
              <a:gdLst/>
              <a:ahLst/>
              <a:cxnLst/>
              <a:rect l="l" t="t" r="r" b="b"/>
              <a:pathLst>
                <a:path w="1159" h="456" extrusionOk="0">
                  <a:moveTo>
                    <a:pt x="1159" y="1"/>
                  </a:moveTo>
                  <a:lnTo>
                    <a:pt x="194" y="1"/>
                  </a:lnTo>
                  <a:cubicBezTo>
                    <a:pt x="210" y="159"/>
                    <a:pt x="151" y="283"/>
                    <a:pt x="1" y="365"/>
                  </a:cubicBezTo>
                  <a:cubicBezTo>
                    <a:pt x="839" y="455"/>
                    <a:pt x="860" y="163"/>
                    <a:pt x="1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7" name="Google Shape;67217;p27"/>
            <p:cNvSpPr/>
            <p:nvPr/>
          </p:nvSpPr>
          <p:spPr>
            <a:xfrm>
              <a:off x="1978220" y="454114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4" y="0"/>
                  </a:lnTo>
                  <a:cubicBezTo>
                    <a:pt x="0" y="163"/>
                    <a:pt x="216" y="212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8" name="Google Shape;67218;p27"/>
            <p:cNvSpPr/>
            <p:nvPr/>
          </p:nvSpPr>
          <p:spPr>
            <a:xfrm>
              <a:off x="1904267" y="4530189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9" name="Google Shape;67219;p27"/>
            <p:cNvSpPr/>
            <p:nvPr/>
          </p:nvSpPr>
          <p:spPr>
            <a:xfrm>
              <a:off x="4565129" y="453292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7"/>
                    <a:pt x="0" y="126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0" name="Google Shape;67220;p27"/>
            <p:cNvSpPr/>
            <p:nvPr/>
          </p:nvSpPr>
          <p:spPr>
            <a:xfrm>
              <a:off x="1813931" y="453837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3" y="4"/>
                    <a:pt x="1" y="92"/>
                  </a:cubicBezTo>
                  <a:cubicBezTo>
                    <a:pt x="149" y="71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1" name="Google Shape;67221;p27"/>
            <p:cNvSpPr/>
            <p:nvPr/>
          </p:nvSpPr>
          <p:spPr>
            <a:xfrm>
              <a:off x="1057121" y="4525884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4" y="416"/>
                  </a:moveTo>
                  <a:cubicBezTo>
                    <a:pt x="386" y="360"/>
                    <a:pt x="404" y="308"/>
                    <a:pt x="569" y="326"/>
                  </a:cubicBezTo>
                  <a:lnTo>
                    <a:pt x="569" y="143"/>
                  </a:lnTo>
                  <a:cubicBezTo>
                    <a:pt x="93" y="1"/>
                    <a:pt x="1" y="451"/>
                    <a:pt x="374" y="4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2" name="Google Shape;67222;p27"/>
            <p:cNvSpPr/>
            <p:nvPr/>
          </p:nvSpPr>
          <p:spPr>
            <a:xfrm>
              <a:off x="6993281" y="453217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3" name="Google Shape;67223;p27"/>
            <p:cNvSpPr/>
            <p:nvPr/>
          </p:nvSpPr>
          <p:spPr>
            <a:xfrm>
              <a:off x="6894593" y="4522752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30"/>
                  </a:moveTo>
                  <a:cubicBezTo>
                    <a:pt x="1828" y="0"/>
                    <a:pt x="1" y="307"/>
                    <a:pt x="1130" y="4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4" name="Google Shape;67224;p27"/>
            <p:cNvSpPr/>
            <p:nvPr/>
          </p:nvSpPr>
          <p:spPr>
            <a:xfrm>
              <a:off x="5798390" y="4527479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07" y="273"/>
                  </a:moveTo>
                  <a:cubicBezTo>
                    <a:pt x="418" y="155"/>
                    <a:pt x="656" y="148"/>
                    <a:pt x="600" y="0"/>
                  </a:cubicBezTo>
                  <a:lnTo>
                    <a:pt x="215" y="0"/>
                  </a:lnTo>
                  <a:cubicBezTo>
                    <a:pt x="1" y="129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5" name="Google Shape;67225;p27"/>
            <p:cNvSpPr/>
            <p:nvPr/>
          </p:nvSpPr>
          <p:spPr>
            <a:xfrm>
              <a:off x="120638" y="4526456"/>
              <a:ext cx="32623" cy="9244"/>
            </a:xfrm>
            <a:custGeom>
              <a:avLst/>
              <a:gdLst/>
              <a:ahLst/>
              <a:cxnLst/>
              <a:rect l="l" t="t" r="r" b="b"/>
              <a:pathLst>
                <a:path w="914" h="307" extrusionOk="0">
                  <a:moveTo>
                    <a:pt x="0" y="215"/>
                  </a:moveTo>
                  <a:cubicBezTo>
                    <a:pt x="192" y="215"/>
                    <a:pt x="230" y="289"/>
                    <a:pt x="388" y="307"/>
                  </a:cubicBezTo>
                  <a:cubicBezTo>
                    <a:pt x="914" y="161"/>
                    <a:pt x="103" y="0"/>
                    <a:pt x="0" y="2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6" name="Google Shape;67226;p27"/>
            <p:cNvSpPr/>
            <p:nvPr/>
          </p:nvSpPr>
          <p:spPr>
            <a:xfrm>
              <a:off x="7172240" y="452943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7" name="Google Shape;67227;p27"/>
            <p:cNvSpPr/>
            <p:nvPr/>
          </p:nvSpPr>
          <p:spPr>
            <a:xfrm>
              <a:off x="5912675" y="452943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0" y="116"/>
                  </a:cubicBezTo>
                  <a:cubicBezTo>
                    <a:pt x="152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8" name="Google Shape;67228;p27"/>
            <p:cNvSpPr/>
            <p:nvPr/>
          </p:nvSpPr>
          <p:spPr>
            <a:xfrm>
              <a:off x="2491755" y="45294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9" name="Google Shape;67229;p27"/>
            <p:cNvSpPr/>
            <p:nvPr/>
          </p:nvSpPr>
          <p:spPr>
            <a:xfrm>
              <a:off x="7014982" y="4518236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0" name="Google Shape;67230;p27"/>
            <p:cNvSpPr/>
            <p:nvPr/>
          </p:nvSpPr>
          <p:spPr>
            <a:xfrm>
              <a:off x="4849272" y="4524017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1" name="Google Shape;67231;p27"/>
            <p:cNvSpPr/>
            <p:nvPr/>
          </p:nvSpPr>
          <p:spPr>
            <a:xfrm>
              <a:off x="4591113" y="45266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2" name="Google Shape;67232;p27"/>
            <p:cNvSpPr/>
            <p:nvPr/>
          </p:nvSpPr>
          <p:spPr>
            <a:xfrm>
              <a:off x="196377" y="4527419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3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3" name="Google Shape;67233;p27"/>
            <p:cNvSpPr/>
            <p:nvPr/>
          </p:nvSpPr>
          <p:spPr>
            <a:xfrm>
              <a:off x="7298910" y="45192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8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3"/>
                    <a:pt x="409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4" name="Google Shape;67234;p27"/>
            <p:cNvSpPr/>
            <p:nvPr/>
          </p:nvSpPr>
          <p:spPr>
            <a:xfrm>
              <a:off x="2147578" y="45239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3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5" name="Google Shape;67235;p27"/>
            <p:cNvSpPr/>
            <p:nvPr/>
          </p:nvSpPr>
          <p:spPr>
            <a:xfrm>
              <a:off x="1810290" y="452118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4"/>
                    <a:pt x="391" y="75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6" name="Google Shape;67236;p27"/>
            <p:cNvSpPr/>
            <p:nvPr/>
          </p:nvSpPr>
          <p:spPr>
            <a:xfrm>
              <a:off x="1455942" y="451799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7"/>
                    <a:pt x="387" y="1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7" name="Google Shape;67237;p27"/>
            <p:cNvSpPr/>
            <p:nvPr/>
          </p:nvSpPr>
          <p:spPr>
            <a:xfrm>
              <a:off x="4284913" y="45165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8" name="Google Shape;67238;p27"/>
            <p:cNvSpPr/>
            <p:nvPr/>
          </p:nvSpPr>
          <p:spPr>
            <a:xfrm>
              <a:off x="1524791" y="4516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9" name="Google Shape;67239;p27"/>
            <p:cNvSpPr/>
            <p:nvPr/>
          </p:nvSpPr>
          <p:spPr>
            <a:xfrm>
              <a:off x="7932869" y="4516068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6"/>
                  </a:moveTo>
                  <a:cubicBezTo>
                    <a:pt x="353" y="31"/>
                    <a:pt x="34" y="0"/>
                    <a:pt x="0" y="108"/>
                  </a:cubicBezTo>
                  <a:cubicBezTo>
                    <a:pt x="229" y="92"/>
                    <a:pt x="549" y="122"/>
                    <a:pt x="580" y="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0" name="Google Shape;67240;p27"/>
            <p:cNvSpPr/>
            <p:nvPr/>
          </p:nvSpPr>
          <p:spPr>
            <a:xfrm>
              <a:off x="4470689" y="451338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5"/>
                  </a:moveTo>
                  <a:cubicBezTo>
                    <a:pt x="0" y="155"/>
                    <a:pt x="157" y="207"/>
                    <a:pt x="193" y="105"/>
                  </a:cubicBezTo>
                  <a:cubicBezTo>
                    <a:pt x="196" y="54"/>
                    <a:pt x="41" y="1"/>
                    <a:pt x="3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1" name="Google Shape;67241;p27"/>
            <p:cNvSpPr/>
            <p:nvPr/>
          </p:nvSpPr>
          <p:spPr>
            <a:xfrm>
              <a:off x="630032" y="450977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5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2" name="Google Shape;67242;p27"/>
            <p:cNvSpPr/>
            <p:nvPr/>
          </p:nvSpPr>
          <p:spPr>
            <a:xfrm>
              <a:off x="1180579" y="4507969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7" y="102"/>
                  </a:moveTo>
                  <a:cubicBezTo>
                    <a:pt x="197" y="53"/>
                    <a:pt x="36" y="1"/>
                    <a:pt x="2" y="102"/>
                  </a:cubicBezTo>
                  <a:cubicBezTo>
                    <a:pt x="1" y="152"/>
                    <a:pt x="156" y="204"/>
                    <a:pt x="197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3" name="Google Shape;67243;p27"/>
            <p:cNvSpPr/>
            <p:nvPr/>
          </p:nvSpPr>
          <p:spPr>
            <a:xfrm>
              <a:off x="3534563" y="450522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3"/>
                  </a:moveTo>
                  <a:cubicBezTo>
                    <a:pt x="196" y="52"/>
                    <a:pt x="38" y="0"/>
                    <a:pt x="4" y="103"/>
                  </a:cubicBezTo>
                  <a:cubicBezTo>
                    <a:pt x="0" y="154"/>
                    <a:pt x="162" y="206"/>
                    <a:pt x="196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4" name="Google Shape;67244;p27"/>
            <p:cNvSpPr/>
            <p:nvPr/>
          </p:nvSpPr>
          <p:spPr>
            <a:xfrm>
              <a:off x="7533763" y="4502248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1"/>
                  </a:moveTo>
                  <a:cubicBezTo>
                    <a:pt x="342" y="0"/>
                    <a:pt x="171" y="54"/>
                    <a:pt x="1" y="111"/>
                  </a:cubicBezTo>
                  <a:cubicBezTo>
                    <a:pt x="1" y="202"/>
                    <a:pt x="336" y="225"/>
                    <a:pt x="386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5" name="Google Shape;67245;p27"/>
            <p:cNvSpPr/>
            <p:nvPr/>
          </p:nvSpPr>
          <p:spPr>
            <a:xfrm>
              <a:off x="4222952" y="450282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6" name="Google Shape;67246;p27"/>
            <p:cNvSpPr/>
            <p:nvPr/>
          </p:nvSpPr>
          <p:spPr>
            <a:xfrm>
              <a:off x="2780823" y="45048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6"/>
                  </a:moveTo>
                  <a:cubicBezTo>
                    <a:pt x="154" y="141"/>
                    <a:pt x="392" y="72"/>
                    <a:pt x="294" y="26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7" name="Google Shape;67247;p27"/>
            <p:cNvSpPr/>
            <p:nvPr/>
          </p:nvSpPr>
          <p:spPr>
            <a:xfrm>
              <a:off x="2502248" y="4502459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1" y="53"/>
                    <a:pt x="35" y="1"/>
                    <a:pt x="1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8" name="Google Shape;67248;p27"/>
            <p:cNvSpPr/>
            <p:nvPr/>
          </p:nvSpPr>
          <p:spPr>
            <a:xfrm>
              <a:off x="1868896" y="450242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5"/>
                  </a:moveTo>
                  <a:cubicBezTo>
                    <a:pt x="197" y="54"/>
                    <a:pt x="40" y="1"/>
                    <a:pt x="4" y="105"/>
                  </a:cubicBezTo>
                  <a:cubicBezTo>
                    <a:pt x="1" y="156"/>
                    <a:pt x="158" y="208"/>
                    <a:pt x="197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9" name="Google Shape;67249;p27"/>
            <p:cNvSpPr/>
            <p:nvPr/>
          </p:nvSpPr>
          <p:spPr>
            <a:xfrm>
              <a:off x="512999" y="450556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50" y="73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0" name="Google Shape;67250;p27"/>
            <p:cNvSpPr/>
            <p:nvPr/>
          </p:nvSpPr>
          <p:spPr>
            <a:xfrm>
              <a:off x="6666451" y="4496799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7" y="111"/>
                  </a:moveTo>
                  <a:cubicBezTo>
                    <a:pt x="347" y="1"/>
                    <a:pt x="173" y="53"/>
                    <a:pt x="1" y="111"/>
                  </a:cubicBezTo>
                  <a:cubicBezTo>
                    <a:pt x="2" y="202"/>
                    <a:pt x="336" y="225"/>
                    <a:pt x="387" y="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1" name="Google Shape;67251;p27"/>
            <p:cNvSpPr/>
            <p:nvPr/>
          </p:nvSpPr>
          <p:spPr>
            <a:xfrm>
              <a:off x="6112264" y="449935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3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2" name="Google Shape;67252;p27"/>
            <p:cNvSpPr/>
            <p:nvPr/>
          </p:nvSpPr>
          <p:spPr>
            <a:xfrm>
              <a:off x="4993931" y="4494661"/>
              <a:ext cx="20595" cy="8973"/>
            </a:xfrm>
            <a:custGeom>
              <a:avLst/>
              <a:gdLst/>
              <a:ahLst/>
              <a:cxnLst/>
              <a:rect l="l" t="t" r="r" b="b"/>
              <a:pathLst>
                <a:path w="577" h="298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8"/>
                    <a:pt x="0" y="182"/>
                  </a:cubicBezTo>
                  <a:cubicBezTo>
                    <a:pt x="243" y="187"/>
                    <a:pt x="265" y="298"/>
                    <a:pt x="576" y="2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3" name="Google Shape;67253;p27"/>
            <p:cNvSpPr/>
            <p:nvPr/>
          </p:nvSpPr>
          <p:spPr>
            <a:xfrm>
              <a:off x="2767438" y="4494270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5"/>
                  </a:moveTo>
                  <a:cubicBezTo>
                    <a:pt x="472" y="103"/>
                    <a:pt x="632" y="87"/>
                    <a:pt x="669" y="13"/>
                  </a:cubicBezTo>
                  <a:cubicBezTo>
                    <a:pt x="365" y="22"/>
                    <a:pt x="1" y="0"/>
                    <a:pt x="88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4" name="Google Shape;67254;p27"/>
            <p:cNvSpPr/>
            <p:nvPr/>
          </p:nvSpPr>
          <p:spPr>
            <a:xfrm>
              <a:off x="6883136" y="44939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8"/>
                    <a:pt x="100" y="114"/>
                  </a:cubicBezTo>
                  <a:cubicBezTo>
                    <a:pt x="154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5" name="Google Shape;67255;p27"/>
            <p:cNvSpPr/>
            <p:nvPr/>
          </p:nvSpPr>
          <p:spPr>
            <a:xfrm>
              <a:off x="4460659" y="4483732"/>
              <a:ext cx="40368" cy="13670"/>
            </a:xfrm>
            <a:custGeom>
              <a:avLst/>
              <a:gdLst/>
              <a:ahLst/>
              <a:cxnLst/>
              <a:rect l="l" t="t" r="r" b="b"/>
              <a:pathLst>
                <a:path w="1131" h="454" extrusionOk="0">
                  <a:moveTo>
                    <a:pt x="284" y="453"/>
                  </a:moveTo>
                  <a:lnTo>
                    <a:pt x="1054" y="453"/>
                  </a:lnTo>
                  <a:cubicBezTo>
                    <a:pt x="1131" y="235"/>
                    <a:pt x="700" y="256"/>
                    <a:pt x="859" y="0"/>
                  </a:cubicBezTo>
                  <a:cubicBezTo>
                    <a:pt x="1" y="39"/>
                    <a:pt x="576" y="191"/>
                    <a:pt x="284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6" name="Google Shape;67256;p27"/>
            <p:cNvSpPr/>
            <p:nvPr/>
          </p:nvSpPr>
          <p:spPr>
            <a:xfrm>
              <a:off x="2498572" y="449393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2" y="1"/>
                    <a:pt x="1" y="68"/>
                    <a:pt x="104" y="114"/>
                  </a:cubicBezTo>
                  <a:cubicBezTo>
                    <a:pt x="156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7" name="Google Shape;67257;p27"/>
            <p:cNvSpPr/>
            <p:nvPr/>
          </p:nvSpPr>
          <p:spPr>
            <a:xfrm>
              <a:off x="1865363" y="449393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3" y="114"/>
                  </a:moveTo>
                  <a:cubicBezTo>
                    <a:pt x="153" y="140"/>
                    <a:pt x="395" y="70"/>
                    <a:pt x="296" y="24"/>
                  </a:cubicBezTo>
                  <a:cubicBezTo>
                    <a:pt x="237" y="1"/>
                    <a:pt x="1" y="67"/>
                    <a:pt x="10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8" name="Google Shape;67258;p27"/>
            <p:cNvSpPr/>
            <p:nvPr/>
          </p:nvSpPr>
          <p:spPr>
            <a:xfrm>
              <a:off x="170750" y="4481293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6"/>
                    <a:pt x="1144" y="0"/>
                    <a:pt x="524" y="81"/>
                  </a:cubicBezTo>
                  <a:cubicBezTo>
                    <a:pt x="1" y="225"/>
                    <a:pt x="1001" y="623"/>
                    <a:pt x="1297" y="3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9" name="Google Shape;67259;p27"/>
            <p:cNvSpPr/>
            <p:nvPr/>
          </p:nvSpPr>
          <p:spPr>
            <a:xfrm>
              <a:off x="8576393" y="44884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2" y="141"/>
                    <a:pt x="393" y="73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0" name="Google Shape;67260;p27"/>
            <p:cNvSpPr/>
            <p:nvPr/>
          </p:nvSpPr>
          <p:spPr>
            <a:xfrm>
              <a:off x="7086330" y="448915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3"/>
                    <a:pt x="4" y="4"/>
                    <a:pt x="0" y="92"/>
                  </a:cubicBezTo>
                  <a:cubicBezTo>
                    <a:pt x="149" y="71"/>
                    <a:pt x="380" y="89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1" name="Google Shape;67261;p27"/>
            <p:cNvSpPr/>
            <p:nvPr/>
          </p:nvSpPr>
          <p:spPr>
            <a:xfrm>
              <a:off x="4215171" y="4481022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2"/>
                    <a:pt x="219" y="210"/>
                    <a:pt x="604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2" name="Google Shape;67262;p27"/>
            <p:cNvSpPr/>
            <p:nvPr/>
          </p:nvSpPr>
          <p:spPr>
            <a:xfrm>
              <a:off x="3049297" y="448294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8"/>
                  </a:cubicBezTo>
                  <a:cubicBezTo>
                    <a:pt x="151" y="141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3" name="Google Shape;67263;p27"/>
            <p:cNvSpPr/>
            <p:nvPr/>
          </p:nvSpPr>
          <p:spPr>
            <a:xfrm>
              <a:off x="1383487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4" name="Google Shape;67264;p27"/>
            <p:cNvSpPr/>
            <p:nvPr/>
          </p:nvSpPr>
          <p:spPr>
            <a:xfrm>
              <a:off x="254768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2" y="141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5" name="Google Shape;67265;p27"/>
            <p:cNvSpPr/>
            <p:nvPr/>
          </p:nvSpPr>
          <p:spPr>
            <a:xfrm>
              <a:off x="4529188" y="448023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0" y="25"/>
                  </a:moveTo>
                  <a:cubicBezTo>
                    <a:pt x="237" y="0"/>
                    <a:pt x="1" y="68"/>
                    <a:pt x="99" y="116"/>
                  </a:cubicBezTo>
                  <a:cubicBezTo>
                    <a:pt x="151" y="140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6" name="Google Shape;67266;p27"/>
            <p:cNvSpPr/>
            <p:nvPr/>
          </p:nvSpPr>
          <p:spPr>
            <a:xfrm>
              <a:off x="2144259" y="447460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0" y="212"/>
                  </a:moveTo>
                  <a:cubicBezTo>
                    <a:pt x="258" y="329"/>
                    <a:pt x="717" y="331"/>
                    <a:pt x="773" y="120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7" name="Google Shape;67267;p27"/>
            <p:cNvSpPr/>
            <p:nvPr/>
          </p:nvSpPr>
          <p:spPr>
            <a:xfrm>
              <a:off x="8442263" y="4474970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4"/>
                    <a:pt x="1" y="110"/>
                  </a:cubicBezTo>
                  <a:cubicBezTo>
                    <a:pt x="3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8" name="Google Shape;67268;p27"/>
            <p:cNvSpPr/>
            <p:nvPr/>
          </p:nvSpPr>
          <p:spPr>
            <a:xfrm>
              <a:off x="7747093" y="4475121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0"/>
                    <a:pt x="1" y="105"/>
                  </a:cubicBezTo>
                  <a:cubicBezTo>
                    <a:pt x="1" y="153"/>
                    <a:pt x="155" y="208"/>
                    <a:pt x="194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9" name="Google Shape;67269;p27"/>
            <p:cNvSpPr/>
            <p:nvPr/>
          </p:nvSpPr>
          <p:spPr>
            <a:xfrm>
              <a:off x="4587758" y="4475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0" name="Google Shape;67270;p27"/>
            <p:cNvSpPr/>
            <p:nvPr/>
          </p:nvSpPr>
          <p:spPr>
            <a:xfrm>
              <a:off x="1383487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7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1" name="Google Shape;67271;p27"/>
            <p:cNvSpPr/>
            <p:nvPr/>
          </p:nvSpPr>
          <p:spPr>
            <a:xfrm>
              <a:off x="1352685" y="4475362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5"/>
                  </a:moveTo>
                  <a:cubicBezTo>
                    <a:pt x="246" y="0"/>
                    <a:pt x="86" y="75"/>
                    <a:pt x="1" y="188"/>
                  </a:cubicBezTo>
                  <a:cubicBezTo>
                    <a:pt x="304" y="178"/>
                    <a:pt x="669" y="200"/>
                    <a:pt x="578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2" name="Google Shape;67272;p27"/>
            <p:cNvSpPr/>
            <p:nvPr/>
          </p:nvSpPr>
          <p:spPr>
            <a:xfrm>
              <a:off x="172142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2" y="143"/>
                    <a:pt x="394" y="72"/>
                    <a:pt x="293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3" name="Google Shape;67273;p27"/>
            <p:cNvSpPr/>
            <p:nvPr/>
          </p:nvSpPr>
          <p:spPr>
            <a:xfrm>
              <a:off x="8593739" y="4469249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2" y="300"/>
                  </a:moveTo>
                  <a:lnTo>
                    <a:pt x="772" y="27"/>
                  </a:lnTo>
                  <a:cubicBezTo>
                    <a:pt x="332" y="1"/>
                    <a:pt x="48" y="48"/>
                    <a:pt x="1" y="208"/>
                  </a:cubicBezTo>
                  <a:cubicBezTo>
                    <a:pt x="260" y="237"/>
                    <a:pt x="367" y="338"/>
                    <a:pt x="772" y="3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4" name="Google Shape;67274;p27"/>
            <p:cNvSpPr/>
            <p:nvPr/>
          </p:nvSpPr>
          <p:spPr>
            <a:xfrm>
              <a:off x="7967347" y="447241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5" name="Google Shape;67275;p27"/>
            <p:cNvSpPr/>
            <p:nvPr/>
          </p:nvSpPr>
          <p:spPr>
            <a:xfrm>
              <a:off x="7664395" y="4464553"/>
              <a:ext cx="29910" cy="13730"/>
            </a:xfrm>
            <a:custGeom>
              <a:avLst/>
              <a:gdLst/>
              <a:ahLst/>
              <a:cxnLst/>
              <a:rect l="l" t="t" r="r" b="b"/>
              <a:pathLst>
                <a:path w="838" h="456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3"/>
                    <a:pt x="838" y="137"/>
                    <a:pt x="387" y="0"/>
                  </a:cubicBezTo>
                  <a:cubicBezTo>
                    <a:pt x="530" y="248"/>
                    <a:pt x="5" y="183"/>
                    <a:pt x="1" y="364"/>
                  </a:cubicBezTo>
                  <a:cubicBezTo>
                    <a:pt x="121" y="370"/>
                    <a:pt x="232" y="377"/>
                    <a:pt x="197" y="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6" name="Google Shape;67276;p27"/>
            <p:cNvSpPr/>
            <p:nvPr/>
          </p:nvSpPr>
          <p:spPr>
            <a:xfrm>
              <a:off x="7595581" y="446964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7" name="Google Shape;67277;p27"/>
            <p:cNvSpPr/>
            <p:nvPr/>
          </p:nvSpPr>
          <p:spPr>
            <a:xfrm>
              <a:off x="4274669" y="4462746"/>
              <a:ext cx="58821" cy="12797"/>
            </a:xfrm>
            <a:custGeom>
              <a:avLst/>
              <a:gdLst/>
              <a:ahLst/>
              <a:cxnLst/>
              <a:rect l="l" t="t" r="r" b="b"/>
              <a:pathLst>
                <a:path w="1648" h="425" extrusionOk="0">
                  <a:moveTo>
                    <a:pt x="673" y="424"/>
                  </a:moveTo>
                  <a:cubicBezTo>
                    <a:pt x="1648" y="59"/>
                    <a:pt x="1" y="0"/>
                    <a:pt x="673" y="4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8" name="Google Shape;67278;p27"/>
            <p:cNvSpPr/>
            <p:nvPr/>
          </p:nvSpPr>
          <p:spPr>
            <a:xfrm>
              <a:off x="4615241" y="447003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1"/>
                    <a:pt x="6" y="2"/>
                    <a:pt x="1" y="92"/>
                  </a:cubicBezTo>
                  <a:cubicBezTo>
                    <a:pt x="151" y="71"/>
                    <a:pt x="382" y="90"/>
                    <a:pt x="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9" name="Google Shape;67279;p27"/>
            <p:cNvSpPr/>
            <p:nvPr/>
          </p:nvSpPr>
          <p:spPr>
            <a:xfrm>
              <a:off x="4078435" y="446729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0" name="Google Shape;67280;p27"/>
            <p:cNvSpPr/>
            <p:nvPr/>
          </p:nvSpPr>
          <p:spPr>
            <a:xfrm>
              <a:off x="3059719" y="44669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4"/>
                    <a:pt x="158" y="206"/>
                    <a:pt x="193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1" name="Google Shape;67281;p27"/>
            <p:cNvSpPr/>
            <p:nvPr/>
          </p:nvSpPr>
          <p:spPr>
            <a:xfrm>
              <a:off x="1352649" y="446419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4"/>
                  </a:moveTo>
                  <a:cubicBezTo>
                    <a:pt x="196" y="53"/>
                    <a:pt x="40" y="0"/>
                    <a:pt x="2" y="104"/>
                  </a:cubicBezTo>
                  <a:cubicBezTo>
                    <a:pt x="1" y="154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2" name="Google Shape;67282;p27"/>
            <p:cNvSpPr/>
            <p:nvPr/>
          </p:nvSpPr>
          <p:spPr>
            <a:xfrm>
              <a:off x="8786439" y="4455731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1"/>
                    <a:pt x="0" y="2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3" name="Google Shape;67283;p27"/>
            <p:cNvSpPr/>
            <p:nvPr/>
          </p:nvSpPr>
          <p:spPr>
            <a:xfrm>
              <a:off x="6508158" y="446145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8" y="206"/>
                    <a:pt x="191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4" name="Google Shape;67284;p27"/>
            <p:cNvSpPr/>
            <p:nvPr/>
          </p:nvSpPr>
          <p:spPr>
            <a:xfrm>
              <a:off x="8755352" y="446106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1"/>
                    <a:pt x="392" y="72"/>
                    <a:pt x="293" y="26"/>
                  </a:cubicBezTo>
                  <a:cubicBezTo>
                    <a:pt x="241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5" name="Google Shape;67285;p27"/>
            <p:cNvSpPr/>
            <p:nvPr/>
          </p:nvSpPr>
          <p:spPr>
            <a:xfrm>
              <a:off x="2188838" y="446106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2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6" name="Google Shape;67286;p27"/>
            <p:cNvSpPr/>
            <p:nvPr/>
          </p:nvSpPr>
          <p:spPr>
            <a:xfrm>
              <a:off x="1111837" y="446184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5" y="3"/>
                    <a:pt x="0" y="90"/>
                  </a:cubicBezTo>
                  <a:cubicBezTo>
                    <a:pt x="150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7" name="Google Shape;67287;p27"/>
            <p:cNvSpPr/>
            <p:nvPr/>
          </p:nvSpPr>
          <p:spPr>
            <a:xfrm>
              <a:off x="798462" y="44610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8" name="Google Shape;67288;p27"/>
            <p:cNvSpPr/>
            <p:nvPr/>
          </p:nvSpPr>
          <p:spPr>
            <a:xfrm>
              <a:off x="8889624" y="4453503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2" y="6"/>
                  </a:moveTo>
                  <a:cubicBezTo>
                    <a:pt x="249" y="0"/>
                    <a:pt x="88" y="75"/>
                    <a:pt x="1" y="186"/>
                  </a:cubicBezTo>
                  <a:cubicBezTo>
                    <a:pt x="305" y="178"/>
                    <a:pt x="670" y="197"/>
                    <a:pt x="582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9" name="Google Shape;67289;p27"/>
            <p:cNvSpPr/>
            <p:nvPr/>
          </p:nvSpPr>
          <p:spPr>
            <a:xfrm>
              <a:off x="8769521" y="4453292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3"/>
                  </a:moveTo>
                  <a:cubicBezTo>
                    <a:pt x="474" y="101"/>
                    <a:pt x="630" y="86"/>
                    <a:pt x="669" y="13"/>
                  </a:cubicBezTo>
                  <a:cubicBezTo>
                    <a:pt x="363" y="22"/>
                    <a:pt x="1" y="1"/>
                    <a:pt x="88" y="1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0" name="Google Shape;67290;p27"/>
            <p:cNvSpPr/>
            <p:nvPr/>
          </p:nvSpPr>
          <p:spPr>
            <a:xfrm>
              <a:off x="2894501" y="444820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1" name="Google Shape;67291;p27"/>
            <p:cNvSpPr/>
            <p:nvPr/>
          </p:nvSpPr>
          <p:spPr>
            <a:xfrm>
              <a:off x="6738584" y="445290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0" y="69"/>
                    <a:pt x="98" y="117"/>
                  </a:cubicBezTo>
                  <a:cubicBezTo>
                    <a:pt x="154" y="140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2" name="Google Shape;67292;p27"/>
            <p:cNvSpPr/>
            <p:nvPr/>
          </p:nvSpPr>
          <p:spPr>
            <a:xfrm>
              <a:off x="8222008" y="4450913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8" y="21"/>
                    <a:pt x="7" y="3"/>
                    <a:pt x="0" y="89"/>
                  </a:cubicBezTo>
                  <a:cubicBezTo>
                    <a:pt x="149" y="69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3" name="Google Shape;67293;p27"/>
            <p:cNvSpPr/>
            <p:nvPr/>
          </p:nvSpPr>
          <p:spPr>
            <a:xfrm>
              <a:off x="6521935" y="4450402"/>
              <a:ext cx="20666" cy="3704"/>
            </a:xfrm>
            <a:custGeom>
              <a:avLst/>
              <a:gdLst/>
              <a:ahLst/>
              <a:cxnLst/>
              <a:rect l="l" t="t" r="r" b="b"/>
              <a:pathLst>
                <a:path w="579" h="123" extrusionOk="0">
                  <a:moveTo>
                    <a:pt x="579" y="17"/>
                  </a:moveTo>
                  <a:cubicBezTo>
                    <a:pt x="352" y="30"/>
                    <a:pt x="31" y="0"/>
                    <a:pt x="1" y="106"/>
                  </a:cubicBezTo>
                  <a:cubicBezTo>
                    <a:pt x="226" y="93"/>
                    <a:pt x="547" y="123"/>
                    <a:pt x="579" y="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4" name="Google Shape;67294;p27"/>
            <p:cNvSpPr/>
            <p:nvPr/>
          </p:nvSpPr>
          <p:spPr>
            <a:xfrm>
              <a:off x="8841547" y="4445042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3"/>
                    <a:pt x="153" y="206"/>
                    <a:pt x="192" y="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5" name="Google Shape;67295;p27"/>
            <p:cNvSpPr/>
            <p:nvPr/>
          </p:nvSpPr>
          <p:spPr>
            <a:xfrm>
              <a:off x="8689143" y="4445404"/>
              <a:ext cx="21523" cy="6504"/>
            </a:xfrm>
            <a:custGeom>
              <a:avLst/>
              <a:gdLst/>
              <a:ahLst/>
              <a:cxnLst/>
              <a:rect l="l" t="t" r="r" b="b"/>
              <a:pathLst>
                <a:path w="603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6" name="Google Shape;67296;p27"/>
            <p:cNvSpPr/>
            <p:nvPr/>
          </p:nvSpPr>
          <p:spPr>
            <a:xfrm>
              <a:off x="1398585" y="443230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7" name="Google Shape;67297;p27"/>
            <p:cNvSpPr/>
            <p:nvPr/>
          </p:nvSpPr>
          <p:spPr>
            <a:xfrm>
              <a:off x="8160190" y="4434474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0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9"/>
                    <a:pt x="838" y="31"/>
                    <a:pt x="5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8" name="Google Shape;67298;p27"/>
            <p:cNvSpPr/>
            <p:nvPr/>
          </p:nvSpPr>
          <p:spPr>
            <a:xfrm>
              <a:off x="6535676" y="444269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9" name="Google Shape;67299;p27"/>
            <p:cNvSpPr/>
            <p:nvPr/>
          </p:nvSpPr>
          <p:spPr>
            <a:xfrm>
              <a:off x="5072882" y="444194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2" y="1"/>
                    <a:pt x="1" y="67"/>
                    <a:pt x="101" y="117"/>
                  </a:cubicBezTo>
                  <a:cubicBezTo>
                    <a:pt x="154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0" name="Google Shape;67300;p27"/>
            <p:cNvSpPr/>
            <p:nvPr/>
          </p:nvSpPr>
          <p:spPr>
            <a:xfrm>
              <a:off x="2137299" y="4437214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4"/>
                  </a:moveTo>
                  <a:lnTo>
                    <a:pt x="386" y="274"/>
                  </a:lnTo>
                  <a:cubicBezTo>
                    <a:pt x="399" y="158"/>
                    <a:pt x="635" y="148"/>
                    <a:pt x="581" y="1"/>
                  </a:cubicBezTo>
                  <a:lnTo>
                    <a:pt x="1" y="1"/>
                  </a:lnTo>
                  <a:cubicBezTo>
                    <a:pt x="2" y="91"/>
                    <a:pt x="2" y="182"/>
                    <a:pt x="2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1" name="Google Shape;67301;p27"/>
            <p:cNvSpPr/>
            <p:nvPr/>
          </p:nvSpPr>
          <p:spPr>
            <a:xfrm>
              <a:off x="8748427" y="443920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6" y="143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2" name="Google Shape;67302;p27"/>
            <p:cNvSpPr/>
            <p:nvPr/>
          </p:nvSpPr>
          <p:spPr>
            <a:xfrm>
              <a:off x="6880209" y="4430259"/>
              <a:ext cx="20273" cy="13519"/>
            </a:xfrm>
            <a:custGeom>
              <a:avLst/>
              <a:gdLst/>
              <a:ahLst/>
              <a:cxnLst/>
              <a:rect l="l" t="t" r="r" b="b"/>
              <a:pathLst>
                <a:path w="568" h="449" extrusionOk="0">
                  <a:moveTo>
                    <a:pt x="375" y="413"/>
                  </a:moveTo>
                  <a:cubicBezTo>
                    <a:pt x="386" y="357"/>
                    <a:pt x="404" y="305"/>
                    <a:pt x="567" y="322"/>
                  </a:cubicBezTo>
                  <a:lnTo>
                    <a:pt x="567" y="141"/>
                  </a:lnTo>
                  <a:cubicBezTo>
                    <a:pt x="92" y="1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3" name="Google Shape;67303;p27"/>
            <p:cNvSpPr/>
            <p:nvPr/>
          </p:nvSpPr>
          <p:spPr>
            <a:xfrm>
              <a:off x="6081319" y="4437063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1"/>
                    <a:pt x="84" y="76"/>
                    <a:pt x="1" y="187"/>
                  </a:cubicBezTo>
                  <a:cubicBezTo>
                    <a:pt x="306" y="180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4" name="Google Shape;67304;p27"/>
            <p:cNvSpPr/>
            <p:nvPr/>
          </p:nvSpPr>
          <p:spPr>
            <a:xfrm>
              <a:off x="7809090" y="4429024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4" y="573"/>
                    <a:pt x="940" y="0"/>
                    <a:pt x="0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5" name="Google Shape;67305;p27"/>
            <p:cNvSpPr/>
            <p:nvPr/>
          </p:nvSpPr>
          <p:spPr>
            <a:xfrm>
              <a:off x="6497700" y="443649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3" y="141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6" name="Google Shape;67306;p27"/>
            <p:cNvSpPr/>
            <p:nvPr/>
          </p:nvSpPr>
          <p:spPr>
            <a:xfrm>
              <a:off x="4315893" y="4417975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7" name="Google Shape;67307;p27"/>
            <p:cNvSpPr/>
            <p:nvPr/>
          </p:nvSpPr>
          <p:spPr>
            <a:xfrm>
              <a:off x="9025396" y="4426254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8" name="Google Shape;67308;p27"/>
            <p:cNvSpPr/>
            <p:nvPr/>
          </p:nvSpPr>
          <p:spPr>
            <a:xfrm>
              <a:off x="17418" y="4428633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9" name="Google Shape;67309;p27"/>
            <p:cNvSpPr/>
            <p:nvPr/>
          </p:nvSpPr>
          <p:spPr>
            <a:xfrm>
              <a:off x="8669441" y="442595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7" y="205"/>
                    <a:pt x="191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0" name="Google Shape;67310;p27"/>
            <p:cNvSpPr/>
            <p:nvPr/>
          </p:nvSpPr>
          <p:spPr>
            <a:xfrm>
              <a:off x="8318769" y="4418095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3"/>
                  </a:moveTo>
                  <a:cubicBezTo>
                    <a:pt x="1107" y="140"/>
                    <a:pt x="774" y="55"/>
                    <a:pt x="375" y="0"/>
                  </a:cubicBezTo>
                  <a:cubicBezTo>
                    <a:pt x="0" y="174"/>
                    <a:pt x="173" y="556"/>
                    <a:pt x="955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1" name="Google Shape;67311;p27"/>
            <p:cNvSpPr/>
            <p:nvPr/>
          </p:nvSpPr>
          <p:spPr>
            <a:xfrm>
              <a:off x="5664759" y="4428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4" y="1"/>
                    <a:pt x="1" y="69"/>
                    <a:pt x="103" y="116"/>
                  </a:cubicBezTo>
                  <a:cubicBezTo>
                    <a:pt x="158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2" name="Google Shape;67312;p27"/>
            <p:cNvSpPr/>
            <p:nvPr/>
          </p:nvSpPr>
          <p:spPr>
            <a:xfrm>
              <a:off x="695313" y="442830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8" y="1"/>
                    <a:pt x="1" y="69"/>
                    <a:pt x="97" y="116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3" name="Google Shape;67313;p27"/>
            <p:cNvSpPr/>
            <p:nvPr/>
          </p:nvSpPr>
          <p:spPr>
            <a:xfrm>
              <a:off x="8745108" y="442625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0"/>
                    <a:pt x="7" y="3"/>
                    <a:pt x="1" y="91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4" name="Google Shape;67314;p27"/>
            <p:cNvSpPr/>
            <p:nvPr/>
          </p:nvSpPr>
          <p:spPr>
            <a:xfrm>
              <a:off x="6404865" y="440457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2"/>
                  </a:moveTo>
                  <a:cubicBezTo>
                    <a:pt x="1478" y="679"/>
                    <a:pt x="33" y="0"/>
                    <a:pt x="0" y="8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5" name="Google Shape;67315;p27"/>
            <p:cNvSpPr/>
            <p:nvPr/>
          </p:nvSpPr>
          <p:spPr>
            <a:xfrm>
              <a:off x="674576" y="442556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4"/>
                  </a:moveTo>
                  <a:cubicBezTo>
                    <a:pt x="242" y="0"/>
                    <a:pt x="1" y="67"/>
                    <a:pt x="100" y="114"/>
                  </a:cubicBezTo>
                  <a:cubicBezTo>
                    <a:pt x="156" y="141"/>
                    <a:pt x="394" y="72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6" name="Google Shape;67316;p27"/>
            <p:cNvSpPr/>
            <p:nvPr/>
          </p:nvSpPr>
          <p:spPr>
            <a:xfrm>
              <a:off x="3218012" y="441770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4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7" name="Google Shape;67317;p27"/>
            <p:cNvSpPr/>
            <p:nvPr/>
          </p:nvSpPr>
          <p:spPr>
            <a:xfrm>
              <a:off x="6962443" y="4412615"/>
              <a:ext cx="22522" cy="8190"/>
            </a:xfrm>
            <a:custGeom>
              <a:avLst/>
              <a:gdLst/>
              <a:ahLst/>
              <a:cxnLst/>
              <a:rect l="l" t="t" r="r" b="b"/>
              <a:pathLst>
                <a:path w="631" h="272" extrusionOk="0">
                  <a:moveTo>
                    <a:pt x="577" y="1"/>
                  </a:moveTo>
                  <a:lnTo>
                    <a:pt x="0" y="1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8" name="Google Shape;67318;p27"/>
            <p:cNvSpPr/>
            <p:nvPr/>
          </p:nvSpPr>
          <p:spPr>
            <a:xfrm>
              <a:off x="6645821" y="4412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0"/>
                  </a:moveTo>
                  <a:cubicBezTo>
                    <a:pt x="385" y="90"/>
                    <a:pt x="348" y="17"/>
                    <a:pt x="194" y="0"/>
                  </a:cubicBezTo>
                  <a:cubicBezTo>
                    <a:pt x="194" y="92"/>
                    <a:pt x="38" y="108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0"/>
                    <a:pt x="541" y="163"/>
                    <a:pt x="579" y="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9" name="Google Shape;67319;p27"/>
            <p:cNvSpPr/>
            <p:nvPr/>
          </p:nvSpPr>
          <p:spPr>
            <a:xfrm>
              <a:off x="3613656" y="441731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38" y="0"/>
                    <a:pt x="0" y="69"/>
                    <a:pt x="102" y="115"/>
                  </a:cubicBezTo>
                  <a:cubicBezTo>
                    <a:pt x="153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0" name="Google Shape;67320;p27"/>
            <p:cNvSpPr/>
            <p:nvPr/>
          </p:nvSpPr>
          <p:spPr>
            <a:xfrm>
              <a:off x="2213180" y="4414994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8"/>
                    <a:pt x="191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1" name="Google Shape;67321;p27"/>
            <p:cNvSpPr/>
            <p:nvPr/>
          </p:nvSpPr>
          <p:spPr>
            <a:xfrm>
              <a:off x="8115218" y="44146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2" y="0"/>
                    <a:pt x="0" y="70"/>
                    <a:pt x="101" y="117"/>
                  </a:cubicBezTo>
                  <a:cubicBezTo>
                    <a:pt x="156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2" name="Google Shape;67322;p27"/>
            <p:cNvSpPr/>
            <p:nvPr/>
          </p:nvSpPr>
          <p:spPr>
            <a:xfrm>
              <a:off x="275363" y="441463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70"/>
                    <a:pt x="99" y="117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3" name="Google Shape;67323;p27"/>
            <p:cNvSpPr/>
            <p:nvPr/>
          </p:nvSpPr>
          <p:spPr>
            <a:xfrm>
              <a:off x="6800509" y="441183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4" y="143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4" name="Google Shape;67324;p27"/>
            <p:cNvSpPr/>
            <p:nvPr/>
          </p:nvSpPr>
          <p:spPr>
            <a:xfrm>
              <a:off x="6539352" y="4406774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476" y="195"/>
                  </a:moveTo>
                  <a:cubicBezTo>
                    <a:pt x="476" y="103"/>
                    <a:pt x="632" y="86"/>
                    <a:pt x="668" y="12"/>
                  </a:cubicBezTo>
                  <a:cubicBezTo>
                    <a:pt x="368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5" name="Google Shape;67325;p27"/>
            <p:cNvSpPr/>
            <p:nvPr/>
          </p:nvSpPr>
          <p:spPr>
            <a:xfrm>
              <a:off x="6026211" y="4404065"/>
              <a:ext cx="7139" cy="6233"/>
            </a:xfrm>
            <a:custGeom>
              <a:avLst/>
              <a:gdLst/>
              <a:ahLst/>
              <a:cxnLst/>
              <a:rect l="l" t="t" r="r" b="b"/>
              <a:pathLst>
                <a:path w="200" h="207" extrusionOk="0">
                  <a:moveTo>
                    <a:pt x="197" y="103"/>
                  </a:moveTo>
                  <a:cubicBezTo>
                    <a:pt x="199" y="52"/>
                    <a:pt x="40" y="0"/>
                    <a:pt x="5" y="103"/>
                  </a:cubicBezTo>
                  <a:cubicBezTo>
                    <a:pt x="1" y="154"/>
                    <a:pt x="157" y="207"/>
                    <a:pt x="197" y="1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6" name="Google Shape;67326;p27"/>
            <p:cNvSpPr/>
            <p:nvPr/>
          </p:nvSpPr>
          <p:spPr>
            <a:xfrm>
              <a:off x="5523884" y="44016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7" name="Google Shape;67327;p27"/>
            <p:cNvSpPr/>
            <p:nvPr/>
          </p:nvSpPr>
          <p:spPr>
            <a:xfrm>
              <a:off x="2133837" y="440367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2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8" name="Google Shape;67328;p27"/>
            <p:cNvSpPr/>
            <p:nvPr/>
          </p:nvSpPr>
          <p:spPr>
            <a:xfrm>
              <a:off x="560255" y="439894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4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9" name="Google Shape;67329;p27"/>
            <p:cNvSpPr/>
            <p:nvPr/>
          </p:nvSpPr>
          <p:spPr>
            <a:xfrm>
              <a:off x="5224358" y="439548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8" y="1"/>
                    <a:pt x="1" y="69"/>
                    <a:pt x="100" y="116"/>
                  </a:cubicBezTo>
                  <a:cubicBezTo>
                    <a:pt x="152" y="140"/>
                    <a:pt x="391" y="73"/>
                    <a:pt x="292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0" name="Google Shape;67330;p27"/>
            <p:cNvSpPr/>
            <p:nvPr/>
          </p:nvSpPr>
          <p:spPr>
            <a:xfrm>
              <a:off x="1976293" y="4390877"/>
              <a:ext cx="34158" cy="8852"/>
            </a:xfrm>
            <a:custGeom>
              <a:avLst/>
              <a:gdLst/>
              <a:ahLst/>
              <a:cxnLst/>
              <a:rect l="l" t="t" r="r" b="b"/>
              <a:pathLst>
                <a:path w="957" h="294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9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1" name="Google Shape;67331;p27"/>
            <p:cNvSpPr/>
            <p:nvPr/>
          </p:nvSpPr>
          <p:spPr>
            <a:xfrm>
              <a:off x="4673704" y="439274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1" y="72"/>
                    <a:pt x="292" y="24"/>
                  </a:cubicBezTo>
                  <a:cubicBezTo>
                    <a:pt x="240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2" name="Google Shape;67332;p27"/>
            <p:cNvSpPr/>
            <p:nvPr/>
          </p:nvSpPr>
          <p:spPr>
            <a:xfrm>
              <a:off x="4050953" y="4390154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0"/>
                  </a:moveTo>
                  <a:cubicBezTo>
                    <a:pt x="345" y="0"/>
                    <a:pt x="171" y="55"/>
                    <a:pt x="0" y="110"/>
                  </a:cubicBezTo>
                  <a:cubicBezTo>
                    <a:pt x="0" y="204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3" name="Google Shape;67333;p27"/>
            <p:cNvSpPr/>
            <p:nvPr/>
          </p:nvSpPr>
          <p:spPr>
            <a:xfrm>
              <a:off x="1228799" y="4390787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6" y="20"/>
                    <a:pt x="6" y="1"/>
                    <a:pt x="1" y="89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4" name="Google Shape;67334;p27"/>
            <p:cNvSpPr/>
            <p:nvPr/>
          </p:nvSpPr>
          <p:spPr>
            <a:xfrm>
              <a:off x="707377" y="4382567"/>
              <a:ext cx="27162" cy="10900"/>
            </a:xfrm>
            <a:custGeom>
              <a:avLst/>
              <a:gdLst/>
              <a:ahLst/>
              <a:cxnLst/>
              <a:rect l="l" t="t" r="r" b="b"/>
              <a:pathLst>
                <a:path w="761" h="362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4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5" name="Google Shape;67335;p27"/>
            <p:cNvSpPr/>
            <p:nvPr/>
          </p:nvSpPr>
          <p:spPr>
            <a:xfrm>
              <a:off x="4456947" y="4384614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5" y="21"/>
                    <a:pt x="48" y="0"/>
                    <a:pt x="0" y="115"/>
                  </a:cubicBezTo>
                  <a:cubicBezTo>
                    <a:pt x="219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6" name="Google Shape;67336;p27"/>
            <p:cNvSpPr/>
            <p:nvPr/>
          </p:nvSpPr>
          <p:spPr>
            <a:xfrm>
              <a:off x="819806" y="4379797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8"/>
                    <a:pt x="614" y="22"/>
                    <a:pt x="274" y="1"/>
                  </a:cubicBezTo>
                  <a:cubicBezTo>
                    <a:pt x="214" y="125"/>
                    <a:pt x="0" y="173"/>
                    <a:pt x="83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7" name="Google Shape;67337;p27"/>
            <p:cNvSpPr/>
            <p:nvPr/>
          </p:nvSpPr>
          <p:spPr>
            <a:xfrm>
              <a:off x="4564915" y="437470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5"/>
                    <a:pt x="429" y="0"/>
                    <a:pt x="64" y="170"/>
                  </a:cubicBezTo>
                  <a:cubicBezTo>
                    <a:pt x="1" y="595"/>
                    <a:pt x="954" y="413"/>
                    <a:pt x="1026" y="1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8" name="Google Shape;67338;p27"/>
            <p:cNvSpPr/>
            <p:nvPr/>
          </p:nvSpPr>
          <p:spPr>
            <a:xfrm>
              <a:off x="1159949" y="4382206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4"/>
                  </a:moveTo>
                  <a:cubicBezTo>
                    <a:pt x="196" y="53"/>
                    <a:pt x="38" y="1"/>
                    <a:pt x="1" y="104"/>
                  </a:cubicBezTo>
                  <a:cubicBezTo>
                    <a:pt x="1" y="152"/>
                    <a:pt x="160" y="207"/>
                    <a:pt x="194" y="1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9" name="Google Shape;67339;p27"/>
            <p:cNvSpPr/>
            <p:nvPr/>
          </p:nvSpPr>
          <p:spPr>
            <a:xfrm>
              <a:off x="5771549" y="4377087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1"/>
                  </a:moveTo>
                  <a:lnTo>
                    <a:pt x="1" y="1"/>
                  </a:lnTo>
                  <a:lnTo>
                    <a:pt x="1" y="274"/>
                  </a:lnTo>
                  <a:lnTo>
                    <a:pt x="580" y="27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0" name="Google Shape;67340;p27"/>
            <p:cNvSpPr/>
            <p:nvPr/>
          </p:nvSpPr>
          <p:spPr>
            <a:xfrm>
              <a:off x="4662532" y="4377087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4"/>
                  </a:moveTo>
                  <a:lnTo>
                    <a:pt x="412" y="91"/>
                  </a:lnTo>
                  <a:cubicBezTo>
                    <a:pt x="219" y="92"/>
                    <a:pt x="183" y="18"/>
                    <a:pt x="25" y="1"/>
                  </a:cubicBezTo>
                  <a:cubicBezTo>
                    <a:pt x="45" y="143"/>
                    <a:pt x="1" y="315"/>
                    <a:pt x="412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1" name="Google Shape;67341;p27"/>
            <p:cNvSpPr/>
            <p:nvPr/>
          </p:nvSpPr>
          <p:spPr>
            <a:xfrm>
              <a:off x="805351" y="437907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99" y="116"/>
                  </a:cubicBezTo>
                  <a:cubicBezTo>
                    <a:pt x="156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2" name="Google Shape;67342;p27"/>
            <p:cNvSpPr/>
            <p:nvPr/>
          </p:nvSpPr>
          <p:spPr>
            <a:xfrm>
              <a:off x="8779551" y="4373745"/>
              <a:ext cx="13849" cy="6775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388" y="112"/>
                  </a:moveTo>
                  <a:cubicBezTo>
                    <a:pt x="346" y="1"/>
                    <a:pt x="171" y="57"/>
                    <a:pt x="0" y="112"/>
                  </a:cubicBezTo>
                  <a:cubicBezTo>
                    <a:pt x="4" y="202"/>
                    <a:pt x="336" y="224"/>
                    <a:pt x="388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3" name="Google Shape;67343;p27"/>
            <p:cNvSpPr/>
            <p:nvPr/>
          </p:nvSpPr>
          <p:spPr>
            <a:xfrm>
              <a:off x="8996236" y="43708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4" name="Google Shape;67344;p27"/>
            <p:cNvSpPr/>
            <p:nvPr/>
          </p:nvSpPr>
          <p:spPr>
            <a:xfrm>
              <a:off x="8913574" y="437085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2"/>
                    <a:pt x="296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5" name="Google Shape;67345;p27"/>
            <p:cNvSpPr/>
            <p:nvPr/>
          </p:nvSpPr>
          <p:spPr>
            <a:xfrm>
              <a:off x="8571146" y="4359805"/>
              <a:ext cx="22629" cy="11833"/>
            </a:xfrm>
            <a:custGeom>
              <a:avLst/>
              <a:gdLst/>
              <a:ahLst/>
              <a:cxnLst/>
              <a:rect l="l" t="t" r="r" b="b"/>
              <a:pathLst>
                <a:path w="634" h="393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6" name="Google Shape;67346;p27"/>
            <p:cNvSpPr/>
            <p:nvPr/>
          </p:nvSpPr>
          <p:spPr>
            <a:xfrm>
              <a:off x="1713958" y="436808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7" name="Google Shape;67347;p27"/>
            <p:cNvSpPr/>
            <p:nvPr/>
          </p:nvSpPr>
          <p:spPr>
            <a:xfrm>
              <a:off x="1690009" y="4355198"/>
              <a:ext cx="22950" cy="13700"/>
            </a:xfrm>
            <a:custGeom>
              <a:avLst/>
              <a:gdLst/>
              <a:ahLst/>
              <a:cxnLst/>
              <a:rect l="l" t="t" r="r" b="b"/>
              <a:pathLst>
                <a:path w="643" h="455" extrusionOk="0">
                  <a:moveTo>
                    <a:pt x="0" y="92"/>
                  </a:moveTo>
                  <a:lnTo>
                    <a:pt x="0" y="455"/>
                  </a:lnTo>
                  <a:lnTo>
                    <a:pt x="580" y="455"/>
                  </a:lnTo>
                  <a:cubicBezTo>
                    <a:pt x="630" y="219"/>
                    <a:pt x="643" y="1"/>
                    <a:pt x="0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8" name="Google Shape;67348;p27"/>
            <p:cNvSpPr/>
            <p:nvPr/>
          </p:nvSpPr>
          <p:spPr>
            <a:xfrm>
              <a:off x="8063751" y="4355198"/>
              <a:ext cx="26841" cy="13038"/>
            </a:xfrm>
            <a:custGeom>
              <a:avLst/>
              <a:gdLst/>
              <a:ahLst/>
              <a:cxnLst/>
              <a:rect l="l" t="t" r="r" b="b"/>
              <a:pathLst>
                <a:path w="752" h="433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3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9" name="Google Shape;67349;p27"/>
            <p:cNvSpPr/>
            <p:nvPr/>
          </p:nvSpPr>
          <p:spPr>
            <a:xfrm>
              <a:off x="3851185" y="4359986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0" name="Google Shape;67350;p27"/>
            <p:cNvSpPr/>
            <p:nvPr/>
          </p:nvSpPr>
          <p:spPr>
            <a:xfrm>
              <a:off x="1486672" y="4362665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296" y="24"/>
                  </a:moveTo>
                  <a:cubicBezTo>
                    <a:pt x="242" y="1"/>
                    <a:pt x="1" y="69"/>
                    <a:pt x="104" y="116"/>
                  </a:cubicBezTo>
                  <a:cubicBezTo>
                    <a:pt x="158" y="142"/>
                    <a:pt x="398" y="73"/>
                    <a:pt x="296" y="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1" name="Google Shape;67351;p27"/>
            <p:cNvSpPr/>
            <p:nvPr/>
          </p:nvSpPr>
          <p:spPr>
            <a:xfrm>
              <a:off x="506003" y="436031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7"/>
                    <a:pt x="197" y="1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2" name="Google Shape;67352;p27"/>
            <p:cNvSpPr/>
            <p:nvPr/>
          </p:nvSpPr>
          <p:spPr>
            <a:xfrm>
              <a:off x="217006" y="4357095"/>
              <a:ext cx="27626" cy="9936"/>
            </a:xfrm>
            <a:custGeom>
              <a:avLst/>
              <a:gdLst/>
              <a:ahLst/>
              <a:cxnLst/>
              <a:rect l="l" t="t" r="r" b="b"/>
              <a:pathLst>
                <a:path w="774" h="330" extrusionOk="0">
                  <a:moveTo>
                    <a:pt x="774" y="120"/>
                  </a:moveTo>
                  <a:cubicBezTo>
                    <a:pt x="514" y="3"/>
                    <a:pt x="54" y="0"/>
                    <a:pt x="1" y="209"/>
                  </a:cubicBezTo>
                  <a:cubicBezTo>
                    <a:pt x="257" y="329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3" name="Google Shape;67353;p27"/>
            <p:cNvSpPr/>
            <p:nvPr/>
          </p:nvSpPr>
          <p:spPr>
            <a:xfrm>
              <a:off x="4081219" y="434682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7" y="550"/>
                  </a:moveTo>
                  <a:cubicBezTo>
                    <a:pt x="1040" y="1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4" name="Google Shape;67354;p27"/>
            <p:cNvSpPr/>
            <p:nvPr/>
          </p:nvSpPr>
          <p:spPr>
            <a:xfrm>
              <a:off x="806207" y="4355409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6"/>
                  </a:moveTo>
                  <a:cubicBezTo>
                    <a:pt x="321" y="180"/>
                    <a:pt x="345" y="291"/>
                    <a:pt x="655" y="265"/>
                  </a:cubicBezTo>
                  <a:cubicBezTo>
                    <a:pt x="954" y="43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5" name="Google Shape;67355;p27"/>
            <p:cNvSpPr/>
            <p:nvPr/>
          </p:nvSpPr>
          <p:spPr>
            <a:xfrm>
              <a:off x="6903837" y="4357216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39" y="0"/>
                    <a:pt x="0" y="68"/>
                    <a:pt x="98" y="116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6" name="Google Shape;67356;p27"/>
            <p:cNvSpPr/>
            <p:nvPr/>
          </p:nvSpPr>
          <p:spPr>
            <a:xfrm>
              <a:off x="5927023" y="4349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6" y="157"/>
                    <a:pt x="613" y="21"/>
                    <a:pt x="275" y="0"/>
                  </a:cubicBezTo>
                  <a:cubicBezTo>
                    <a:pt x="215" y="123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7" name="Google Shape;67357;p27"/>
            <p:cNvSpPr/>
            <p:nvPr/>
          </p:nvSpPr>
          <p:spPr>
            <a:xfrm>
              <a:off x="2857632" y="4346015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6"/>
                  </a:moveTo>
                  <a:cubicBezTo>
                    <a:pt x="1116" y="0"/>
                    <a:pt x="1" y="525"/>
                    <a:pt x="650" y="3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8" name="Google Shape;67358;p27"/>
            <p:cNvSpPr/>
            <p:nvPr/>
          </p:nvSpPr>
          <p:spPr>
            <a:xfrm>
              <a:off x="2122701" y="4346979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9"/>
                    <a:pt x="26" y="1"/>
                  </a:cubicBezTo>
                  <a:cubicBezTo>
                    <a:pt x="46" y="145"/>
                    <a:pt x="0" y="316"/>
                    <a:pt x="411" y="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9" name="Google Shape;67359;p27"/>
            <p:cNvSpPr/>
            <p:nvPr/>
          </p:nvSpPr>
          <p:spPr>
            <a:xfrm>
              <a:off x="1855155" y="4352489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8"/>
                    <a:pt x="3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0" name="Google Shape;67360;p27"/>
            <p:cNvSpPr/>
            <p:nvPr/>
          </p:nvSpPr>
          <p:spPr>
            <a:xfrm>
              <a:off x="3944056" y="4348966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1" name="Google Shape;67361;p27"/>
            <p:cNvSpPr/>
            <p:nvPr/>
          </p:nvSpPr>
          <p:spPr>
            <a:xfrm>
              <a:off x="750350" y="4348966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2" name="Google Shape;67362;p27"/>
            <p:cNvSpPr/>
            <p:nvPr/>
          </p:nvSpPr>
          <p:spPr>
            <a:xfrm>
              <a:off x="6928108" y="434426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3" name="Google Shape;67363;p27"/>
            <p:cNvSpPr/>
            <p:nvPr/>
          </p:nvSpPr>
          <p:spPr>
            <a:xfrm>
              <a:off x="3101014" y="434152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4" name="Google Shape;67364;p27"/>
            <p:cNvSpPr/>
            <p:nvPr/>
          </p:nvSpPr>
          <p:spPr>
            <a:xfrm>
              <a:off x="2031473" y="4338970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5" name="Google Shape;67365;p27"/>
            <p:cNvSpPr/>
            <p:nvPr/>
          </p:nvSpPr>
          <p:spPr>
            <a:xfrm>
              <a:off x="3083739" y="434077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2" y="142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6" name="Google Shape;67366;p27"/>
            <p:cNvSpPr/>
            <p:nvPr/>
          </p:nvSpPr>
          <p:spPr>
            <a:xfrm>
              <a:off x="2171849" y="4341529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0"/>
                  </a:moveTo>
                  <a:cubicBezTo>
                    <a:pt x="235" y="20"/>
                    <a:pt x="3" y="4"/>
                    <a:pt x="0" y="92"/>
                  </a:cubicBezTo>
                  <a:cubicBezTo>
                    <a:pt x="149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7" name="Google Shape;67367;p27"/>
            <p:cNvSpPr/>
            <p:nvPr/>
          </p:nvSpPr>
          <p:spPr>
            <a:xfrm>
              <a:off x="2027225" y="5008644"/>
              <a:ext cx="50683" cy="16410"/>
            </a:xfrm>
            <a:custGeom>
              <a:avLst/>
              <a:gdLst/>
              <a:ahLst/>
              <a:cxnLst/>
              <a:rect l="l" t="t" r="r" b="b"/>
              <a:pathLst>
                <a:path w="1420" h="545" extrusionOk="0">
                  <a:moveTo>
                    <a:pt x="194" y="545"/>
                  </a:moveTo>
                  <a:cubicBezTo>
                    <a:pt x="1419" y="479"/>
                    <a:pt x="207" y="0"/>
                    <a:pt x="0" y="271"/>
                  </a:cubicBezTo>
                  <a:cubicBezTo>
                    <a:pt x="226" y="289"/>
                    <a:pt x="211" y="417"/>
                    <a:pt x="194" y="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8" name="Google Shape;67368;p27"/>
            <p:cNvSpPr/>
            <p:nvPr/>
          </p:nvSpPr>
          <p:spPr>
            <a:xfrm>
              <a:off x="8717625" y="4718789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9"/>
                    <a:pt x="0" y="0"/>
                  </a:cubicBezTo>
                  <a:cubicBezTo>
                    <a:pt x="79" y="237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9" name="Google Shape;67369;p27"/>
            <p:cNvSpPr/>
            <p:nvPr/>
          </p:nvSpPr>
          <p:spPr>
            <a:xfrm>
              <a:off x="9040779" y="4491891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7"/>
                    <a:pt x="203" y="4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0" name="Google Shape;67370;p27"/>
            <p:cNvSpPr/>
            <p:nvPr/>
          </p:nvSpPr>
          <p:spPr>
            <a:xfrm>
              <a:off x="780616" y="4419510"/>
              <a:ext cx="35264" cy="10117"/>
            </a:xfrm>
            <a:custGeom>
              <a:avLst/>
              <a:gdLst/>
              <a:ahLst/>
              <a:cxnLst/>
              <a:rect l="l" t="t" r="r" b="b"/>
              <a:pathLst>
                <a:path w="988" h="336" extrusionOk="0">
                  <a:moveTo>
                    <a:pt x="409" y="316"/>
                  </a:moveTo>
                  <a:cubicBezTo>
                    <a:pt x="487" y="162"/>
                    <a:pt x="658" y="336"/>
                    <a:pt x="987" y="316"/>
                  </a:cubicBezTo>
                  <a:lnTo>
                    <a:pt x="987" y="45"/>
                  </a:lnTo>
                  <a:cubicBezTo>
                    <a:pt x="613" y="0"/>
                    <a:pt x="1" y="289"/>
                    <a:pt x="409" y="3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1" name="Google Shape;67371;p27"/>
            <p:cNvSpPr/>
            <p:nvPr/>
          </p:nvSpPr>
          <p:spPr>
            <a:xfrm>
              <a:off x="754097" y="4355921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8"/>
                    <a:pt x="715" y="0"/>
                    <a:pt x="188" y="68"/>
                  </a:cubicBezTo>
                  <a:cubicBezTo>
                    <a:pt x="1" y="290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">
    <p:bg>
      <p:bgPr>
        <a:solidFill>
          <a:schemeClr val="accent3"/>
        </a:solidFill>
        <a:effectLst/>
      </p:bgPr>
    </p:bg>
    <p:spTree>
      <p:nvGrpSpPr>
        <p:cNvPr id="1" name="Shape 67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73" name="Google Shape;67373;p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7374" name="Google Shape;67374;p28"/>
            <p:cNvSpPr/>
            <p:nvPr/>
          </p:nvSpPr>
          <p:spPr>
            <a:xfrm>
              <a:off x="8724086" y="797635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199"/>
                    <a:pt x="338" y="223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5" name="Google Shape;67375;p28"/>
            <p:cNvSpPr/>
            <p:nvPr/>
          </p:nvSpPr>
          <p:spPr>
            <a:xfrm>
              <a:off x="8121679" y="80016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2"/>
                    <a:pt x="292" y="24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6" name="Google Shape;67376;p28"/>
            <p:cNvSpPr/>
            <p:nvPr/>
          </p:nvSpPr>
          <p:spPr>
            <a:xfrm>
              <a:off x="3299282" y="798207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1"/>
                    <a:pt x="219" y="210"/>
                    <a:pt x="606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7" name="Google Shape;67377;p28"/>
            <p:cNvSpPr/>
            <p:nvPr/>
          </p:nvSpPr>
          <p:spPr>
            <a:xfrm>
              <a:off x="168430" y="798026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6"/>
                  </a:moveTo>
                  <a:cubicBezTo>
                    <a:pt x="247" y="1"/>
                    <a:pt x="84" y="74"/>
                    <a:pt x="0" y="186"/>
                  </a:cubicBezTo>
                  <a:cubicBezTo>
                    <a:pt x="302" y="178"/>
                    <a:pt x="670" y="198"/>
                    <a:pt x="580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8" name="Google Shape;67378;p28"/>
            <p:cNvSpPr/>
            <p:nvPr/>
          </p:nvSpPr>
          <p:spPr>
            <a:xfrm>
              <a:off x="2725286" y="79739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69"/>
                    <a:pt x="103" y="116"/>
                  </a:cubicBezTo>
                  <a:cubicBezTo>
                    <a:pt x="156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9" name="Google Shape;67379;p28"/>
            <p:cNvSpPr/>
            <p:nvPr/>
          </p:nvSpPr>
          <p:spPr>
            <a:xfrm>
              <a:off x="6944704" y="79465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2"/>
                    <a:pt x="396" y="74"/>
                    <a:pt x="293" y="24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0" name="Google Shape;67380;p28"/>
            <p:cNvSpPr/>
            <p:nvPr/>
          </p:nvSpPr>
          <p:spPr>
            <a:xfrm>
              <a:off x="5251376" y="79468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1" name="Google Shape;67381;p28"/>
            <p:cNvSpPr/>
            <p:nvPr/>
          </p:nvSpPr>
          <p:spPr>
            <a:xfrm>
              <a:off x="1882281" y="781768"/>
              <a:ext cx="39797" cy="13700"/>
            </a:xfrm>
            <a:custGeom>
              <a:avLst/>
              <a:gdLst/>
              <a:ahLst/>
              <a:cxnLst/>
              <a:rect l="l" t="t" r="r" b="b"/>
              <a:pathLst>
                <a:path w="1115" h="455" extrusionOk="0">
                  <a:moveTo>
                    <a:pt x="579" y="0"/>
                  </a:moveTo>
                  <a:cubicBezTo>
                    <a:pt x="405" y="161"/>
                    <a:pt x="112" y="265"/>
                    <a:pt x="1" y="455"/>
                  </a:cubicBezTo>
                  <a:cubicBezTo>
                    <a:pt x="388" y="448"/>
                    <a:pt x="1114" y="141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2" name="Google Shape;67382;p28"/>
            <p:cNvSpPr/>
            <p:nvPr/>
          </p:nvSpPr>
          <p:spPr>
            <a:xfrm>
              <a:off x="1720382" y="791945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0"/>
                    <a:pt x="1" y="68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3" name="Google Shape;67383;p28"/>
            <p:cNvSpPr/>
            <p:nvPr/>
          </p:nvSpPr>
          <p:spPr>
            <a:xfrm>
              <a:off x="1142210" y="789205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2" y="116"/>
                  </a:moveTo>
                  <a:cubicBezTo>
                    <a:pt x="153" y="140"/>
                    <a:pt x="396" y="72"/>
                    <a:pt x="291" y="26"/>
                  </a:cubicBezTo>
                  <a:cubicBezTo>
                    <a:pt x="240" y="0"/>
                    <a:pt x="0" y="71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4" name="Google Shape;67384;p28"/>
            <p:cNvSpPr/>
            <p:nvPr/>
          </p:nvSpPr>
          <p:spPr>
            <a:xfrm>
              <a:off x="2787390" y="7864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98" y="116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5" name="Google Shape;67385;p28"/>
            <p:cNvSpPr/>
            <p:nvPr/>
          </p:nvSpPr>
          <p:spPr>
            <a:xfrm>
              <a:off x="2921663" y="78176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6" name="Google Shape;67386;p28"/>
            <p:cNvSpPr/>
            <p:nvPr/>
          </p:nvSpPr>
          <p:spPr>
            <a:xfrm>
              <a:off x="6610914" y="77866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60" y="207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7" name="Google Shape;67387;p28"/>
            <p:cNvSpPr/>
            <p:nvPr/>
          </p:nvSpPr>
          <p:spPr>
            <a:xfrm>
              <a:off x="4277596" y="7786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8" name="Google Shape;67388;p28"/>
            <p:cNvSpPr/>
            <p:nvPr/>
          </p:nvSpPr>
          <p:spPr>
            <a:xfrm>
              <a:off x="591664" y="78098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9" name="Google Shape;67389;p28"/>
            <p:cNvSpPr/>
            <p:nvPr/>
          </p:nvSpPr>
          <p:spPr>
            <a:xfrm>
              <a:off x="5530380" y="77354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10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2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0" name="Google Shape;67390;p28"/>
            <p:cNvSpPr/>
            <p:nvPr/>
          </p:nvSpPr>
          <p:spPr>
            <a:xfrm>
              <a:off x="4899633" y="773127"/>
              <a:ext cx="33480" cy="15868"/>
            </a:xfrm>
            <a:custGeom>
              <a:avLst/>
              <a:gdLst/>
              <a:ahLst/>
              <a:cxnLst/>
              <a:rect l="l" t="t" r="r" b="b"/>
              <a:pathLst>
                <a:path w="938" h="527" extrusionOk="0">
                  <a:moveTo>
                    <a:pt x="893" y="196"/>
                  </a:moveTo>
                  <a:cubicBezTo>
                    <a:pt x="938" y="141"/>
                    <a:pt x="601" y="0"/>
                    <a:pt x="509" y="15"/>
                  </a:cubicBezTo>
                  <a:cubicBezTo>
                    <a:pt x="0" y="89"/>
                    <a:pt x="632" y="526"/>
                    <a:pt x="893" y="1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1" name="Google Shape;67391;p28"/>
            <p:cNvSpPr/>
            <p:nvPr/>
          </p:nvSpPr>
          <p:spPr>
            <a:xfrm>
              <a:off x="471275" y="764787"/>
              <a:ext cx="40333" cy="14664"/>
            </a:xfrm>
            <a:custGeom>
              <a:avLst/>
              <a:gdLst/>
              <a:ahLst/>
              <a:cxnLst/>
              <a:rect l="l" t="t" r="r" b="b"/>
              <a:pathLst>
                <a:path w="1130" h="487" extrusionOk="0">
                  <a:moveTo>
                    <a:pt x="770" y="383"/>
                  </a:moveTo>
                  <a:cubicBezTo>
                    <a:pt x="1129" y="80"/>
                    <a:pt x="78" y="0"/>
                    <a:pt x="0" y="200"/>
                  </a:cubicBezTo>
                  <a:cubicBezTo>
                    <a:pt x="302" y="239"/>
                    <a:pt x="165" y="486"/>
                    <a:pt x="770" y="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2" name="Google Shape;67392;p28"/>
            <p:cNvSpPr/>
            <p:nvPr/>
          </p:nvSpPr>
          <p:spPr>
            <a:xfrm>
              <a:off x="877448" y="75439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5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3" name="Google Shape;67393;p28"/>
            <p:cNvSpPr/>
            <p:nvPr/>
          </p:nvSpPr>
          <p:spPr>
            <a:xfrm>
              <a:off x="1244325" y="751689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5"/>
                  </a:moveTo>
                  <a:cubicBezTo>
                    <a:pt x="657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2" y="182"/>
                  </a:cubicBezTo>
                  <a:cubicBezTo>
                    <a:pt x="1" y="426"/>
                    <a:pt x="532" y="357"/>
                    <a:pt x="713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4" name="Google Shape;67394;p28"/>
            <p:cNvSpPr/>
            <p:nvPr/>
          </p:nvSpPr>
          <p:spPr>
            <a:xfrm>
              <a:off x="6745044" y="75912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7"/>
                  </a:moveTo>
                  <a:cubicBezTo>
                    <a:pt x="155" y="140"/>
                    <a:pt x="392" y="72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5" name="Google Shape;67395;p28"/>
            <p:cNvSpPr/>
            <p:nvPr/>
          </p:nvSpPr>
          <p:spPr>
            <a:xfrm>
              <a:off x="6665987" y="754399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6" name="Google Shape;67396;p28"/>
            <p:cNvSpPr/>
            <p:nvPr/>
          </p:nvSpPr>
          <p:spPr>
            <a:xfrm>
              <a:off x="5289353" y="753857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2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7" name="Google Shape;67397;p28"/>
            <p:cNvSpPr/>
            <p:nvPr/>
          </p:nvSpPr>
          <p:spPr>
            <a:xfrm>
              <a:off x="8061217" y="743470"/>
              <a:ext cx="44687" cy="16470"/>
            </a:xfrm>
            <a:custGeom>
              <a:avLst/>
              <a:gdLst/>
              <a:ahLst/>
              <a:cxnLst/>
              <a:rect l="l" t="t" r="r" b="b"/>
              <a:pathLst>
                <a:path w="1252" h="547" extrusionOk="0">
                  <a:moveTo>
                    <a:pt x="638" y="1"/>
                  </a:moveTo>
                  <a:cubicBezTo>
                    <a:pt x="615" y="173"/>
                    <a:pt x="1" y="65"/>
                    <a:pt x="59" y="274"/>
                  </a:cubicBezTo>
                  <a:cubicBezTo>
                    <a:pt x="396" y="547"/>
                    <a:pt x="1251" y="143"/>
                    <a:pt x="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8" name="Google Shape;67398;p28"/>
            <p:cNvSpPr/>
            <p:nvPr/>
          </p:nvSpPr>
          <p:spPr>
            <a:xfrm>
              <a:off x="6738263" y="75090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89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9" name="Google Shape;67399;p28"/>
            <p:cNvSpPr/>
            <p:nvPr/>
          </p:nvSpPr>
          <p:spPr>
            <a:xfrm>
              <a:off x="9130223" y="74624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0" name="Google Shape;67400;p28"/>
            <p:cNvSpPr/>
            <p:nvPr/>
          </p:nvSpPr>
          <p:spPr>
            <a:xfrm>
              <a:off x="5896614" y="736364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1" name="Google Shape;67401;p28"/>
            <p:cNvSpPr/>
            <p:nvPr/>
          </p:nvSpPr>
          <p:spPr>
            <a:xfrm>
              <a:off x="5464814" y="7454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2" name="Google Shape;67402;p28"/>
            <p:cNvSpPr/>
            <p:nvPr/>
          </p:nvSpPr>
          <p:spPr>
            <a:xfrm>
              <a:off x="2591620" y="736334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9"/>
                  </a:moveTo>
                  <a:cubicBezTo>
                    <a:pt x="479" y="580"/>
                    <a:pt x="1315" y="325"/>
                    <a:pt x="1338" y="147"/>
                  </a:cubicBezTo>
                  <a:cubicBezTo>
                    <a:pt x="943" y="203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3" name="Google Shape;67403;p28"/>
            <p:cNvSpPr/>
            <p:nvPr/>
          </p:nvSpPr>
          <p:spPr>
            <a:xfrm>
              <a:off x="1494988" y="731306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3"/>
                    <a:pt x="438" y="4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4" name="Google Shape;67404;p28"/>
            <p:cNvSpPr/>
            <p:nvPr/>
          </p:nvSpPr>
          <p:spPr>
            <a:xfrm>
              <a:off x="8940771" y="7372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4"/>
                  </a:moveTo>
                  <a:cubicBezTo>
                    <a:pt x="154" y="140"/>
                    <a:pt x="394" y="73"/>
                    <a:pt x="295" y="24"/>
                  </a:cubicBezTo>
                  <a:cubicBezTo>
                    <a:pt x="242" y="1"/>
                    <a:pt x="1" y="69"/>
                    <a:pt x="100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5" name="Google Shape;67405;p28"/>
            <p:cNvSpPr/>
            <p:nvPr/>
          </p:nvSpPr>
          <p:spPr>
            <a:xfrm>
              <a:off x="8995808" y="73455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6" name="Google Shape;67406;p28"/>
            <p:cNvSpPr/>
            <p:nvPr/>
          </p:nvSpPr>
          <p:spPr>
            <a:xfrm>
              <a:off x="6961944" y="724923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4"/>
                  </a:moveTo>
                  <a:cubicBezTo>
                    <a:pt x="744" y="506"/>
                    <a:pt x="744" y="1"/>
                    <a:pt x="0" y="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7" name="Google Shape;67407;p28"/>
            <p:cNvSpPr/>
            <p:nvPr/>
          </p:nvSpPr>
          <p:spPr>
            <a:xfrm>
              <a:off x="2673854" y="731848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5"/>
                  </a:moveTo>
                  <a:cubicBezTo>
                    <a:pt x="383" y="24"/>
                    <a:pt x="47" y="1"/>
                    <a:pt x="0" y="115"/>
                  </a:cubicBezTo>
                  <a:cubicBezTo>
                    <a:pt x="216" y="105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8" name="Google Shape;67408;p28"/>
            <p:cNvSpPr/>
            <p:nvPr/>
          </p:nvSpPr>
          <p:spPr>
            <a:xfrm>
              <a:off x="920207" y="716131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6"/>
                  </a:moveTo>
                  <a:cubicBezTo>
                    <a:pt x="1169" y="340"/>
                    <a:pt x="598" y="145"/>
                    <a:pt x="342" y="0"/>
                  </a:cubicBezTo>
                  <a:cubicBezTo>
                    <a:pt x="46" y="138"/>
                    <a:pt x="0" y="624"/>
                    <a:pt x="727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9" name="Google Shape;67409;p28"/>
            <p:cNvSpPr/>
            <p:nvPr/>
          </p:nvSpPr>
          <p:spPr>
            <a:xfrm>
              <a:off x="6187502" y="72356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2" y="142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0" name="Google Shape;67410;p28"/>
            <p:cNvSpPr/>
            <p:nvPr/>
          </p:nvSpPr>
          <p:spPr>
            <a:xfrm>
              <a:off x="6107624" y="721581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4"/>
                    <a:pt x="217" y="215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1" name="Google Shape;67411;p28"/>
            <p:cNvSpPr/>
            <p:nvPr/>
          </p:nvSpPr>
          <p:spPr>
            <a:xfrm>
              <a:off x="1442165" y="711856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5"/>
                  </a:moveTo>
                  <a:cubicBezTo>
                    <a:pt x="386" y="359"/>
                    <a:pt x="402" y="306"/>
                    <a:pt x="568" y="324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2" name="Google Shape;67412;p28"/>
            <p:cNvSpPr/>
            <p:nvPr/>
          </p:nvSpPr>
          <p:spPr>
            <a:xfrm>
              <a:off x="5299596" y="7181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3" name="Google Shape;67413;p28"/>
            <p:cNvSpPr/>
            <p:nvPr/>
          </p:nvSpPr>
          <p:spPr>
            <a:xfrm>
              <a:off x="138877" y="71333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5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18"/>
                    <a:pt x="1" y="127"/>
                    <a:pt x="57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4" name="Google Shape;67414;p28"/>
            <p:cNvSpPr/>
            <p:nvPr/>
          </p:nvSpPr>
          <p:spPr>
            <a:xfrm>
              <a:off x="8483130" y="71303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3"/>
                    <a:pt x="39" y="0"/>
                    <a:pt x="1" y="103"/>
                  </a:cubicBezTo>
                  <a:cubicBezTo>
                    <a:pt x="1" y="154"/>
                    <a:pt x="157" y="207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5" name="Google Shape;67415;p28"/>
            <p:cNvSpPr/>
            <p:nvPr/>
          </p:nvSpPr>
          <p:spPr>
            <a:xfrm>
              <a:off x="5337537" y="708002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6" name="Google Shape;67416;p28"/>
            <p:cNvSpPr/>
            <p:nvPr/>
          </p:nvSpPr>
          <p:spPr>
            <a:xfrm>
              <a:off x="4020400" y="697042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27"/>
                    <a:pt x="418" y="623"/>
                    <a:pt x="1035" y="7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7" name="Google Shape;67417;p28"/>
            <p:cNvSpPr/>
            <p:nvPr/>
          </p:nvSpPr>
          <p:spPr>
            <a:xfrm>
              <a:off x="8507222" y="70995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7"/>
                    <a:pt x="100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8" name="Google Shape;67418;p28"/>
            <p:cNvSpPr/>
            <p:nvPr/>
          </p:nvSpPr>
          <p:spPr>
            <a:xfrm>
              <a:off x="632888" y="70995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7"/>
                    <a:pt x="101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9" name="Google Shape;67419;p28"/>
            <p:cNvSpPr/>
            <p:nvPr/>
          </p:nvSpPr>
          <p:spPr>
            <a:xfrm>
              <a:off x="5251376" y="70712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0" name="Google Shape;67420;p28"/>
            <p:cNvSpPr/>
            <p:nvPr/>
          </p:nvSpPr>
          <p:spPr>
            <a:xfrm>
              <a:off x="1710139" y="698548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3"/>
                  </a:moveTo>
                  <a:cubicBezTo>
                    <a:pt x="978" y="173"/>
                    <a:pt x="123" y="1"/>
                    <a:pt x="0" y="220"/>
                  </a:cubicBezTo>
                  <a:cubicBezTo>
                    <a:pt x="306" y="259"/>
                    <a:pt x="167" y="506"/>
                    <a:pt x="774" y="4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1" name="Google Shape;67421;p28"/>
            <p:cNvSpPr/>
            <p:nvPr/>
          </p:nvSpPr>
          <p:spPr>
            <a:xfrm>
              <a:off x="378441" y="704841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2" name="Google Shape;67422;p28"/>
            <p:cNvSpPr/>
            <p:nvPr/>
          </p:nvSpPr>
          <p:spPr>
            <a:xfrm>
              <a:off x="2618818" y="705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9"/>
                    <a:pt x="386" y="0"/>
                  </a:cubicBezTo>
                  <a:cubicBezTo>
                    <a:pt x="237" y="22"/>
                    <a:pt x="3" y="4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3" name="Google Shape;67423;p28"/>
            <p:cNvSpPr/>
            <p:nvPr/>
          </p:nvSpPr>
          <p:spPr>
            <a:xfrm>
              <a:off x="1988821" y="704449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4" y="142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4" name="Google Shape;67424;p28"/>
            <p:cNvSpPr/>
            <p:nvPr/>
          </p:nvSpPr>
          <p:spPr>
            <a:xfrm>
              <a:off x="7068591" y="69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3"/>
                    <a:pt x="392" y="72"/>
                    <a:pt x="294" y="25"/>
                  </a:cubicBezTo>
                  <a:cubicBezTo>
                    <a:pt x="242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5" name="Google Shape;67425;p28"/>
            <p:cNvSpPr/>
            <p:nvPr/>
          </p:nvSpPr>
          <p:spPr>
            <a:xfrm>
              <a:off x="5557791" y="686053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1"/>
                  </a:moveTo>
                  <a:lnTo>
                    <a:pt x="1" y="272"/>
                  </a:lnTo>
                  <a:cubicBezTo>
                    <a:pt x="359" y="575"/>
                    <a:pt x="945" y="1"/>
                    <a:pt x="1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6" name="Google Shape;67426;p28"/>
            <p:cNvSpPr/>
            <p:nvPr/>
          </p:nvSpPr>
          <p:spPr>
            <a:xfrm>
              <a:off x="4508058" y="6935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1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7" name="Google Shape;67427;p28"/>
            <p:cNvSpPr/>
            <p:nvPr/>
          </p:nvSpPr>
          <p:spPr>
            <a:xfrm>
              <a:off x="2549040" y="688763"/>
              <a:ext cx="21630" cy="9515"/>
            </a:xfrm>
            <a:custGeom>
              <a:avLst/>
              <a:gdLst/>
              <a:ahLst/>
              <a:cxnLst/>
              <a:rect l="l" t="t" r="r" b="b"/>
              <a:pathLst>
                <a:path w="606" h="316" extrusionOk="0">
                  <a:moveTo>
                    <a:pt x="413" y="274"/>
                  </a:moveTo>
                  <a:cubicBezTo>
                    <a:pt x="406" y="147"/>
                    <a:pt x="504" y="74"/>
                    <a:pt x="606" y="1"/>
                  </a:cubicBezTo>
                  <a:lnTo>
                    <a:pt x="28" y="1"/>
                  </a:lnTo>
                  <a:cubicBezTo>
                    <a:pt x="42" y="145"/>
                    <a:pt x="0" y="316"/>
                    <a:pt x="413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8" name="Google Shape;67428;p28"/>
            <p:cNvSpPr/>
            <p:nvPr/>
          </p:nvSpPr>
          <p:spPr>
            <a:xfrm>
              <a:off x="5299596" y="69078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9" name="Google Shape;67429;p28"/>
            <p:cNvSpPr/>
            <p:nvPr/>
          </p:nvSpPr>
          <p:spPr>
            <a:xfrm>
              <a:off x="3128140" y="688070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15"/>
                  </a:moveTo>
                  <a:cubicBezTo>
                    <a:pt x="384" y="24"/>
                    <a:pt x="48" y="0"/>
                    <a:pt x="1" y="115"/>
                  </a:cubicBezTo>
                  <a:cubicBezTo>
                    <a:pt x="215" y="105"/>
                    <a:pt x="302" y="247"/>
                    <a:pt x="387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0" name="Google Shape;67430;p28"/>
            <p:cNvSpPr/>
            <p:nvPr/>
          </p:nvSpPr>
          <p:spPr>
            <a:xfrm>
              <a:off x="3045585" y="688823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1" name="Google Shape;67431;p28"/>
            <p:cNvSpPr/>
            <p:nvPr/>
          </p:nvSpPr>
          <p:spPr>
            <a:xfrm>
              <a:off x="2576237" y="686053"/>
              <a:ext cx="21880" cy="8732"/>
            </a:xfrm>
            <a:custGeom>
              <a:avLst/>
              <a:gdLst/>
              <a:ahLst/>
              <a:cxnLst/>
              <a:rect l="l" t="t" r="r" b="b"/>
              <a:pathLst>
                <a:path w="613" h="290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198"/>
                    <a:pt x="194" y="289"/>
                    <a:pt x="613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2" name="Google Shape;67432;p28"/>
            <p:cNvSpPr/>
            <p:nvPr/>
          </p:nvSpPr>
          <p:spPr>
            <a:xfrm>
              <a:off x="1957983" y="685661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1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3" name="Google Shape;67433;p28"/>
            <p:cNvSpPr/>
            <p:nvPr/>
          </p:nvSpPr>
          <p:spPr>
            <a:xfrm>
              <a:off x="8868638" y="68331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4" name="Google Shape;67434;p28"/>
            <p:cNvSpPr/>
            <p:nvPr/>
          </p:nvSpPr>
          <p:spPr>
            <a:xfrm>
              <a:off x="5664402" y="67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39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5" name="Google Shape;67435;p28"/>
            <p:cNvSpPr/>
            <p:nvPr/>
          </p:nvSpPr>
          <p:spPr>
            <a:xfrm>
              <a:off x="2563674" y="675093"/>
              <a:ext cx="20702" cy="8250"/>
            </a:xfrm>
            <a:custGeom>
              <a:avLst/>
              <a:gdLst/>
              <a:ahLst/>
              <a:cxnLst/>
              <a:rect l="l" t="t" r="r" b="b"/>
              <a:pathLst>
                <a:path w="580" h="274" extrusionOk="0">
                  <a:moveTo>
                    <a:pt x="388" y="274"/>
                  </a:moveTo>
                  <a:cubicBezTo>
                    <a:pt x="388" y="182"/>
                    <a:pt x="544" y="168"/>
                    <a:pt x="580" y="91"/>
                  </a:cubicBezTo>
                  <a:cubicBezTo>
                    <a:pt x="388" y="91"/>
                    <a:pt x="350" y="18"/>
                    <a:pt x="195" y="1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6" y="183"/>
                    <a:pt x="232" y="258"/>
                    <a:pt x="388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6" name="Google Shape;67436;p28"/>
            <p:cNvSpPr/>
            <p:nvPr/>
          </p:nvSpPr>
          <p:spPr>
            <a:xfrm>
              <a:off x="1861579" y="668379"/>
              <a:ext cx="28982" cy="16982"/>
            </a:xfrm>
            <a:custGeom>
              <a:avLst/>
              <a:gdLst/>
              <a:ahLst/>
              <a:cxnLst/>
              <a:rect l="l" t="t" r="r" b="b"/>
              <a:pathLst>
                <a:path w="812" h="564" extrusionOk="0">
                  <a:moveTo>
                    <a:pt x="772" y="497"/>
                  </a:moveTo>
                  <a:cubicBezTo>
                    <a:pt x="812" y="237"/>
                    <a:pt x="796" y="0"/>
                    <a:pt x="195" y="42"/>
                  </a:cubicBezTo>
                  <a:cubicBezTo>
                    <a:pt x="202" y="169"/>
                    <a:pt x="103" y="243"/>
                    <a:pt x="1" y="315"/>
                  </a:cubicBezTo>
                  <a:cubicBezTo>
                    <a:pt x="385" y="318"/>
                    <a:pt x="248" y="563"/>
                    <a:pt x="772" y="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7" name="Google Shape;67437;p28"/>
            <p:cNvSpPr/>
            <p:nvPr/>
          </p:nvSpPr>
          <p:spPr>
            <a:xfrm>
              <a:off x="8865068" y="67714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4"/>
                  </a:moveTo>
                  <a:cubicBezTo>
                    <a:pt x="241" y="1"/>
                    <a:pt x="1" y="68"/>
                    <a:pt x="99" y="115"/>
                  </a:cubicBezTo>
                  <a:cubicBezTo>
                    <a:pt x="156" y="140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8" name="Google Shape;67438;p28"/>
            <p:cNvSpPr/>
            <p:nvPr/>
          </p:nvSpPr>
          <p:spPr>
            <a:xfrm>
              <a:off x="8651703" y="6771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9" name="Google Shape;67439;p28"/>
            <p:cNvSpPr/>
            <p:nvPr/>
          </p:nvSpPr>
          <p:spPr>
            <a:xfrm>
              <a:off x="5426980" y="67479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3" y="102"/>
                  </a:moveTo>
                  <a:cubicBezTo>
                    <a:pt x="0" y="153"/>
                    <a:pt x="158" y="206"/>
                    <a:pt x="196" y="102"/>
                  </a:cubicBezTo>
                  <a:cubicBezTo>
                    <a:pt x="196" y="52"/>
                    <a:pt x="40" y="0"/>
                    <a:pt x="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0" name="Google Shape;67440;p28"/>
            <p:cNvSpPr/>
            <p:nvPr/>
          </p:nvSpPr>
          <p:spPr>
            <a:xfrm>
              <a:off x="3259236" y="665429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0"/>
                    <a:pt x="377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1" name="Google Shape;67441;p28"/>
            <p:cNvSpPr/>
            <p:nvPr/>
          </p:nvSpPr>
          <p:spPr>
            <a:xfrm>
              <a:off x="8111471" y="672414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2" name="Google Shape;67442;p28"/>
            <p:cNvSpPr/>
            <p:nvPr/>
          </p:nvSpPr>
          <p:spPr>
            <a:xfrm>
              <a:off x="5544121" y="66657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3"/>
                    <a:pt x="155" y="205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3" name="Google Shape;67443;p28"/>
            <p:cNvSpPr/>
            <p:nvPr/>
          </p:nvSpPr>
          <p:spPr>
            <a:xfrm>
              <a:off x="1507374" y="664164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5"/>
                    <a:pt x="247" y="49"/>
                    <a:pt x="91" y="1"/>
                  </a:cubicBezTo>
                  <a:cubicBezTo>
                    <a:pt x="1" y="283"/>
                    <a:pt x="610" y="343"/>
                    <a:pt x="669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4" name="Google Shape;67444;p28"/>
            <p:cNvSpPr/>
            <p:nvPr/>
          </p:nvSpPr>
          <p:spPr>
            <a:xfrm>
              <a:off x="4260321" y="66618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7" y="0"/>
                    <a:pt x="1" y="68"/>
                    <a:pt x="100" y="117"/>
                  </a:cubicBezTo>
                  <a:cubicBezTo>
                    <a:pt x="152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5" name="Google Shape;67445;p28"/>
            <p:cNvSpPr/>
            <p:nvPr/>
          </p:nvSpPr>
          <p:spPr>
            <a:xfrm>
              <a:off x="1577258" y="648538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1"/>
                    <a:pt x="1" y="311"/>
                    <a:pt x="62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6" name="Google Shape;67446;p28"/>
            <p:cNvSpPr/>
            <p:nvPr/>
          </p:nvSpPr>
          <p:spPr>
            <a:xfrm>
              <a:off x="2075017" y="6556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3"/>
                  </a:moveTo>
                  <a:cubicBezTo>
                    <a:pt x="193" y="52"/>
                    <a:pt x="40" y="0"/>
                    <a:pt x="2" y="103"/>
                  </a:cubicBezTo>
                  <a:cubicBezTo>
                    <a:pt x="1" y="154"/>
                    <a:pt x="155" y="206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7" name="Google Shape;67447;p28"/>
            <p:cNvSpPr/>
            <p:nvPr/>
          </p:nvSpPr>
          <p:spPr>
            <a:xfrm>
              <a:off x="4917800" y="65600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89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8" name="Google Shape;67448;p28"/>
            <p:cNvSpPr/>
            <p:nvPr/>
          </p:nvSpPr>
          <p:spPr>
            <a:xfrm>
              <a:off x="2171385" y="65290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3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9" name="Google Shape;67449;p28"/>
            <p:cNvSpPr/>
            <p:nvPr/>
          </p:nvSpPr>
          <p:spPr>
            <a:xfrm>
              <a:off x="1761749" y="655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1"/>
                    <a:pt x="1" y="70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0" name="Google Shape;67450;p28"/>
            <p:cNvSpPr/>
            <p:nvPr/>
          </p:nvSpPr>
          <p:spPr>
            <a:xfrm>
              <a:off x="5082019" y="647755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5"/>
                    <a:pt x="217" y="214"/>
                    <a:pt x="606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1" name="Google Shape;67451;p28"/>
            <p:cNvSpPr/>
            <p:nvPr/>
          </p:nvSpPr>
          <p:spPr>
            <a:xfrm>
              <a:off x="4029859" y="65049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50" y="71"/>
                    <a:pt x="381" y="89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2" name="Google Shape;67452;p28"/>
            <p:cNvSpPr/>
            <p:nvPr/>
          </p:nvSpPr>
          <p:spPr>
            <a:xfrm>
              <a:off x="2271036" y="64974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3" name="Google Shape;67453;p28"/>
            <p:cNvSpPr/>
            <p:nvPr/>
          </p:nvSpPr>
          <p:spPr>
            <a:xfrm>
              <a:off x="8586458" y="64778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4" name="Google Shape;67454;p28"/>
            <p:cNvSpPr/>
            <p:nvPr/>
          </p:nvSpPr>
          <p:spPr>
            <a:xfrm>
              <a:off x="5592234" y="63917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5"/>
                    <a:pt x="40" y="1"/>
                    <a:pt x="3" y="104"/>
                  </a:cubicBezTo>
                  <a:cubicBezTo>
                    <a:pt x="1" y="156"/>
                    <a:pt x="160" y="208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5" name="Google Shape;67455;p28"/>
            <p:cNvSpPr/>
            <p:nvPr/>
          </p:nvSpPr>
          <p:spPr>
            <a:xfrm>
              <a:off x="2130089" y="639595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1"/>
                  </a:moveTo>
                  <a:cubicBezTo>
                    <a:pt x="236" y="19"/>
                    <a:pt x="6" y="2"/>
                    <a:pt x="1" y="90"/>
                  </a:cubicBezTo>
                  <a:cubicBezTo>
                    <a:pt x="149" y="73"/>
                    <a:pt x="381" y="88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6" name="Google Shape;67456;p28"/>
            <p:cNvSpPr/>
            <p:nvPr/>
          </p:nvSpPr>
          <p:spPr>
            <a:xfrm>
              <a:off x="1551810" y="636464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3"/>
                    <a:pt x="159" y="207"/>
                    <a:pt x="198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7" name="Google Shape;67457;p28"/>
            <p:cNvSpPr/>
            <p:nvPr/>
          </p:nvSpPr>
          <p:spPr>
            <a:xfrm>
              <a:off x="4411726" y="63610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2" y="140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8" name="Google Shape;67458;p28"/>
            <p:cNvSpPr/>
            <p:nvPr/>
          </p:nvSpPr>
          <p:spPr>
            <a:xfrm>
              <a:off x="2543615" y="627341"/>
              <a:ext cx="20166" cy="16259"/>
            </a:xfrm>
            <a:custGeom>
              <a:avLst/>
              <a:gdLst/>
              <a:ahLst/>
              <a:cxnLst/>
              <a:rect l="l" t="t" r="r" b="b"/>
              <a:pathLst>
                <a:path w="565" h="540" extrusionOk="0">
                  <a:moveTo>
                    <a:pt x="565" y="135"/>
                  </a:moveTo>
                  <a:cubicBezTo>
                    <a:pt x="1" y="1"/>
                    <a:pt x="1" y="540"/>
                    <a:pt x="565" y="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9" name="Google Shape;67459;p28"/>
            <p:cNvSpPr/>
            <p:nvPr/>
          </p:nvSpPr>
          <p:spPr>
            <a:xfrm>
              <a:off x="6655601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7" y="0"/>
                    <a:pt x="1" y="68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0" name="Google Shape;67460;p28"/>
            <p:cNvSpPr/>
            <p:nvPr/>
          </p:nvSpPr>
          <p:spPr>
            <a:xfrm>
              <a:off x="6304536" y="63336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7"/>
                  </a:moveTo>
                  <a:cubicBezTo>
                    <a:pt x="241" y="0"/>
                    <a:pt x="1" y="68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1" name="Google Shape;67461;p28"/>
            <p:cNvSpPr/>
            <p:nvPr/>
          </p:nvSpPr>
          <p:spPr>
            <a:xfrm>
              <a:off x="2325966" y="625926"/>
              <a:ext cx="25663" cy="8250"/>
            </a:xfrm>
            <a:custGeom>
              <a:avLst/>
              <a:gdLst/>
              <a:ahLst/>
              <a:cxnLst/>
              <a:rect l="l" t="t" r="r" b="b"/>
              <a:pathLst>
                <a:path w="719" h="274" extrusionOk="0">
                  <a:moveTo>
                    <a:pt x="105" y="274"/>
                  </a:moveTo>
                  <a:lnTo>
                    <a:pt x="682" y="274"/>
                  </a:lnTo>
                  <a:cubicBezTo>
                    <a:pt x="653" y="165"/>
                    <a:pt x="718" y="14"/>
                    <a:pt x="490" y="1"/>
                  </a:cubicBezTo>
                  <a:cubicBezTo>
                    <a:pt x="474" y="143"/>
                    <a:pt x="0" y="71"/>
                    <a:pt x="105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2" name="Google Shape;67462;p28"/>
            <p:cNvSpPr/>
            <p:nvPr/>
          </p:nvSpPr>
          <p:spPr>
            <a:xfrm>
              <a:off x="2725286" y="62788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4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3" name="Google Shape;67463;p28"/>
            <p:cNvSpPr/>
            <p:nvPr/>
          </p:nvSpPr>
          <p:spPr>
            <a:xfrm>
              <a:off x="4371822" y="617104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1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4" name="Google Shape;67464;p28"/>
            <p:cNvSpPr/>
            <p:nvPr/>
          </p:nvSpPr>
          <p:spPr>
            <a:xfrm>
              <a:off x="1469362" y="619453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0"/>
                    <a:pt x="0" y="124"/>
                  </a:cubicBezTo>
                  <a:cubicBezTo>
                    <a:pt x="382" y="126"/>
                    <a:pt x="244" y="372"/>
                    <a:pt x="771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5" name="Google Shape;67465;p28"/>
            <p:cNvSpPr/>
            <p:nvPr/>
          </p:nvSpPr>
          <p:spPr>
            <a:xfrm>
              <a:off x="1909763" y="608945"/>
              <a:ext cx="41403" cy="17012"/>
            </a:xfrm>
            <a:custGeom>
              <a:avLst/>
              <a:gdLst/>
              <a:ahLst/>
              <a:cxnLst/>
              <a:rect l="l" t="t" r="r" b="b"/>
              <a:pathLst>
                <a:path w="1160" h="565" extrusionOk="0">
                  <a:moveTo>
                    <a:pt x="1" y="201"/>
                  </a:moveTo>
                  <a:cubicBezTo>
                    <a:pt x="212" y="405"/>
                    <a:pt x="525" y="559"/>
                    <a:pt x="1160" y="565"/>
                  </a:cubicBezTo>
                  <a:lnTo>
                    <a:pt x="1160" y="112"/>
                  </a:lnTo>
                  <a:cubicBezTo>
                    <a:pt x="820" y="164"/>
                    <a:pt x="26" y="1"/>
                    <a:pt x="1" y="2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6" name="Google Shape;67466;p28"/>
            <p:cNvSpPr/>
            <p:nvPr/>
          </p:nvSpPr>
          <p:spPr>
            <a:xfrm>
              <a:off x="911712" y="609547"/>
              <a:ext cx="45901" cy="16771"/>
            </a:xfrm>
            <a:custGeom>
              <a:avLst/>
              <a:gdLst/>
              <a:ahLst/>
              <a:cxnLst/>
              <a:rect l="l" t="t" r="r" b="b"/>
              <a:pathLst>
                <a:path w="1286" h="557" extrusionOk="0">
                  <a:moveTo>
                    <a:pt x="965" y="0"/>
                  </a:moveTo>
                  <a:cubicBezTo>
                    <a:pt x="361" y="17"/>
                    <a:pt x="39" y="167"/>
                    <a:pt x="1" y="453"/>
                  </a:cubicBezTo>
                  <a:cubicBezTo>
                    <a:pt x="365" y="434"/>
                    <a:pt x="426" y="556"/>
                    <a:pt x="774" y="545"/>
                  </a:cubicBezTo>
                  <a:cubicBezTo>
                    <a:pt x="901" y="354"/>
                    <a:pt x="1285" y="140"/>
                    <a:pt x="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7" name="Google Shape;67467;p28"/>
            <p:cNvSpPr/>
            <p:nvPr/>
          </p:nvSpPr>
          <p:spPr>
            <a:xfrm>
              <a:off x="5668043" y="614967"/>
              <a:ext cx="14919" cy="9214"/>
            </a:xfrm>
            <a:custGeom>
              <a:avLst/>
              <a:gdLst/>
              <a:ahLst/>
              <a:cxnLst/>
              <a:rect l="l" t="t" r="r" b="b"/>
              <a:pathLst>
                <a:path w="418" h="306" extrusionOk="0">
                  <a:moveTo>
                    <a:pt x="383" y="273"/>
                  </a:moveTo>
                  <a:cubicBezTo>
                    <a:pt x="354" y="166"/>
                    <a:pt x="418" y="16"/>
                    <a:pt x="192" y="1"/>
                  </a:cubicBezTo>
                  <a:cubicBezTo>
                    <a:pt x="179" y="57"/>
                    <a:pt x="163" y="109"/>
                    <a:pt x="0" y="92"/>
                  </a:cubicBezTo>
                  <a:cubicBezTo>
                    <a:pt x="21" y="202"/>
                    <a:pt x="56" y="306"/>
                    <a:pt x="383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8" name="Google Shape;67468;p28"/>
            <p:cNvSpPr/>
            <p:nvPr/>
          </p:nvSpPr>
          <p:spPr>
            <a:xfrm>
              <a:off x="2532550" y="61969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3" y="0"/>
                    <a:pt x="0" y="68"/>
                    <a:pt x="102" y="116"/>
                  </a:cubicBezTo>
                  <a:cubicBezTo>
                    <a:pt x="157" y="142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9" name="Google Shape;67469;p28"/>
            <p:cNvSpPr/>
            <p:nvPr/>
          </p:nvSpPr>
          <p:spPr>
            <a:xfrm>
              <a:off x="4174411" y="6145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3"/>
                    <a:pt x="38" y="0"/>
                    <a:pt x="1" y="105"/>
                  </a:cubicBezTo>
                  <a:cubicBezTo>
                    <a:pt x="1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0" name="Google Shape;67470;p28"/>
            <p:cNvSpPr/>
            <p:nvPr/>
          </p:nvSpPr>
          <p:spPr>
            <a:xfrm>
              <a:off x="2319256" y="61427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0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1" name="Google Shape;67471;p28"/>
            <p:cNvSpPr/>
            <p:nvPr/>
          </p:nvSpPr>
          <p:spPr>
            <a:xfrm>
              <a:off x="3761349" y="61222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0"/>
                    <a:pt x="4" y="4"/>
                    <a:pt x="0" y="92"/>
                  </a:cubicBezTo>
                  <a:cubicBezTo>
                    <a:pt x="153" y="71"/>
                    <a:pt x="380" y="90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2" name="Google Shape;67472;p28"/>
            <p:cNvSpPr/>
            <p:nvPr/>
          </p:nvSpPr>
          <p:spPr>
            <a:xfrm>
              <a:off x="4556278" y="60876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2" y="73"/>
                    <a:pt x="292" y="26"/>
                  </a:cubicBezTo>
                  <a:cubicBezTo>
                    <a:pt x="239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3" name="Google Shape;67473;p28"/>
            <p:cNvSpPr/>
            <p:nvPr/>
          </p:nvSpPr>
          <p:spPr>
            <a:xfrm>
              <a:off x="3468747" y="6087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6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4" y="140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4" name="Google Shape;67474;p28"/>
            <p:cNvSpPr/>
            <p:nvPr/>
          </p:nvSpPr>
          <p:spPr>
            <a:xfrm>
              <a:off x="7137476" y="603285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5" name="Google Shape;67475;p28"/>
            <p:cNvSpPr/>
            <p:nvPr/>
          </p:nvSpPr>
          <p:spPr>
            <a:xfrm>
              <a:off x="2511956" y="60328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6" name="Google Shape;67476;p28"/>
            <p:cNvSpPr/>
            <p:nvPr/>
          </p:nvSpPr>
          <p:spPr>
            <a:xfrm>
              <a:off x="5695419" y="598588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7" name="Google Shape;67477;p28"/>
            <p:cNvSpPr/>
            <p:nvPr/>
          </p:nvSpPr>
          <p:spPr>
            <a:xfrm>
              <a:off x="4542037" y="587658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6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8" name="Google Shape;67478;p28"/>
            <p:cNvSpPr/>
            <p:nvPr/>
          </p:nvSpPr>
          <p:spPr>
            <a:xfrm>
              <a:off x="3406786" y="595095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6"/>
                  </a:moveTo>
                  <a:cubicBezTo>
                    <a:pt x="151" y="142"/>
                    <a:pt x="392" y="72"/>
                    <a:pt x="292" y="26"/>
                  </a:cubicBezTo>
                  <a:cubicBezTo>
                    <a:pt x="242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9" name="Google Shape;67479;p28"/>
            <p:cNvSpPr/>
            <p:nvPr/>
          </p:nvSpPr>
          <p:spPr>
            <a:xfrm>
              <a:off x="7898854" y="577331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5"/>
                  </a:moveTo>
                  <a:cubicBezTo>
                    <a:pt x="507" y="349"/>
                    <a:pt x="994" y="335"/>
                    <a:pt x="944" y="69"/>
                  </a:cubicBezTo>
                  <a:cubicBezTo>
                    <a:pt x="0" y="0"/>
                    <a:pt x="77" y="634"/>
                    <a:pt x="557" y="6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0" name="Google Shape;67480;p28"/>
            <p:cNvSpPr/>
            <p:nvPr/>
          </p:nvSpPr>
          <p:spPr>
            <a:xfrm>
              <a:off x="2732211" y="5923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1" name="Google Shape;67481;p28"/>
            <p:cNvSpPr/>
            <p:nvPr/>
          </p:nvSpPr>
          <p:spPr>
            <a:xfrm>
              <a:off x="1926860" y="5923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7" y="142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2" name="Google Shape;67482;p28"/>
            <p:cNvSpPr/>
            <p:nvPr/>
          </p:nvSpPr>
          <p:spPr>
            <a:xfrm>
              <a:off x="4975336" y="576729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3" name="Google Shape;67483;p28"/>
            <p:cNvSpPr/>
            <p:nvPr/>
          </p:nvSpPr>
          <p:spPr>
            <a:xfrm>
              <a:off x="2770829" y="580884"/>
              <a:ext cx="20095" cy="16320"/>
            </a:xfrm>
            <a:custGeom>
              <a:avLst/>
              <a:gdLst/>
              <a:ahLst/>
              <a:cxnLst/>
              <a:rect l="l" t="t" r="r" b="b"/>
              <a:pathLst>
                <a:path w="563" h="542" extrusionOk="0">
                  <a:moveTo>
                    <a:pt x="562" y="407"/>
                  </a:moveTo>
                  <a:lnTo>
                    <a:pt x="562" y="134"/>
                  </a:lnTo>
                  <a:cubicBezTo>
                    <a:pt x="1" y="1"/>
                    <a:pt x="1" y="541"/>
                    <a:pt x="562" y="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4" name="Google Shape;67484;p28"/>
            <p:cNvSpPr/>
            <p:nvPr/>
          </p:nvSpPr>
          <p:spPr>
            <a:xfrm>
              <a:off x="6573045" y="58693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2" y="24"/>
                  </a:moveTo>
                  <a:cubicBezTo>
                    <a:pt x="237" y="1"/>
                    <a:pt x="0" y="69"/>
                    <a:pt x="101" y="116"/>
                  </a:cubicBezTo>
                  <a:cubicBezTo>
                    <a:pt x="151" y="139"/>
                    <a:pt x="389" y="70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5" name="Google Shape;67485;p28"/>
            <p:cNvSpPr/>
            <p:nvPr/>
          </p:nvSpPr>
          <p:spPr>
            <a:xfrm>
              <a:off x="2686382" y="582148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3" y="1"/>
                  </a:lnTo>
                  <a:cubicBezTo>
                    <a:pt x="0" y="200"/>
                    <a:pt x="191" y="290"/>
                    <a:pt x="614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6" name="Google Shape;67486;p28"/>
            <p:cNvSpPr/>
            <p:nvPr/>
          </p:nvSpPr>
          <p:spPr>
            <a:xfrm>
              <a:off x="1888277" y="57946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6"/>
                    <a:pt x="26" y="1"/>
                  </a:cubicBezTo>
                  <a:cubicBezTo>
                    <a:pt x="45" y="142"/>
                    <a:pt x="1" y="315"/>
                    <a:pt x="411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7" name="Google Shape;67487;p28"/>
            <p:cNvSpPr/>
            <p:nvPr/>
          </p:nvSpPr>
          <p:spPr>
            <a:xfrm>
              <a:off x="1655173" y="584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1"/>
                    <a:pt x="385" y="1"/>
                  </a:cubicBezTo>
                  <a:cubicBezTo>
                    <a:pt x="235" y="21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8" name="Google Shape;67488;p28"/>
            <p:cNvSpPr/>
            <p:nvPr/>
          </p:nvSpPr>
          <p:spPr>
            <a:xfrm>
              <a:off x="8435017" y="57907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3"/>
                    <a:pt x="37" y="1"/>
                    <a:pt x="0" y="103"/>
                  </a:cubicBezTo>
                  <a:cubicBezTo>
                    <a:pt x="0" y="153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9" name="Google Shape;67489;p28"/>
            <p:cNvSpPr/>
            <p:nvPr/>
          </p:nvSpPr>
          <p:spPr>
            <a:xfrm>
              <a:off x="7502282" y="581456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2" y="140"/>
                    <a:pt x="389" y="72"/>
                    <a:pt x="291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0" name="Google Shape;67490;p28"/>
            <p:cNvSpPr/>
            <p:nvPr/>
          </p:nvSpPr>
          <p:spPr>
            <a:xfrm>
              <a:off x="2343419" y="579288"/>
              <a:ext cx="20737" cy="5841"/>
            </a:xfrm>
            <a:custGeom>
              <a:avLst/>
              <a:gdLst/>
              <a:ahLst/>
              <a:cxnLst/>
              <a:rect l="l" t="t" r="r" b="b"/>
              <a:pathLst>
                <a:path w="581" h="194" extrusionOk="0">
                  <a:moveTo>
                    <a:pt x="1" y="187"/>
                  </a:moveTo>
                  <a:cubicBezTo>
                    <a:pt x="334" y="193"/>
                    <a:pt x="497" y="119"/>
                    <a:pt x="580" y="7"/>
                  </a:cubicBezTo>
                  <a:cubicBezTo>
                    <a:pt x="250" y="0"/>
                    <a:pt x="87" y="75"/>
                    <a:pt x="1" y="1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1" name="Google Shape;67491;p28"/>
            <p:cNvSpPr/>
            <p:nvPr/>
          </p:nvSpPr>
          <p:spPr>
            <a:xfrm>
              <a:off x="2708261" y="573989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1"/>
                  </a:moveTo>
                  <a:cubicBezTo>
                    <a:pt x="385" y="91"/>
                    <a:pt x="351" y="17"/>
                    <a:pt x="194" y="0"/>
                  </a:cubicBezTo>
                  <a:cubicBezTo>
                    <a:pt x="194" y="91"/>
                    <a:pt x="37" y="107"/>
                    <a:pt x="1" y="180"/>
                  </a:cubicBezTo>
                  <a:cubicBezTo>
                    <a:pt x="194" y="180"/>
                    <a:pt x="231" y="255"/>
                    <a:pt x="386" y="270"/>
                  </a:cubicBezTo>
                  <a:cubicBezTo>
                    <a:pt x="385" y="183"/>
                    <a:pt x="543" y="165"/>
                    <a:pt x="580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2" name="Google Shape;67492;p28"/>
            <p:cNvSpPr/>
            <p:nvPr/>
          </p:nvSpPr>
          <p:spPr>
            <a:xfrm>
              <a:off x="6184611" y="566522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4" y="507"/>
                    <a:pt x="744" y="0"/>
                    <a:pt x="1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3" name="Google Shape;67493;p28"/>
            <p:cNvSpPr/>
            <p:nvPr/>
          </p:nvSpPr>
          <p:spPr>
            <a:xfrm>
              <a:off x="5555185" y="563060"/>
              <a:ext cx="35228" cy="16440"/>
            </a:xfrm>
            <a:custGeom>
              <a:avLst/>
              <a:gdLst/>
              <a:ahLst/>
              <a:cxnLst/>
              <a:rect l="l" t="t" r="r" b="b"/>
              <a:pathLst>
                <a:path w="987" h="546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6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4" name="Google Shape;67494;p28"/>
            <p:cNvSpPr/>
            <p:nvPr/>
          </p:nvSpPr>
          <p:spPr>
            <a:xfrm>
              <a:off x="2959425" y="57052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5" name="Google Shape;67495;p28"/>
            <p:cNvSpPr/>
            <p:nvPr/>
          </p:nvSpPr>
          <p:spPr>
            <a:xfrm>
              <a:off x="7643444" y="563060"/>
              <a:ext cx="20773" cy="8220"/>
            </a:xfrm>
            <a:custGeom>
              <a:avLst/>
              <a:gdLst/>
              <a:ahLst/>
              <a:cxnLst/>
              <a:rect l="l" t="t" r="r" b="b"/>
              <a:pathLst>
                <a:path w="582" h="273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6" name="Google Shape;67496;p28"/>
            <p:cNvSpPr/>
            <p:nvPr/>
          </p:nvSpPr>
          <p:spPr>
            <a:xfrm>
              <a:off x="8324872" y="5626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38" y="0"/>
                    <a:pt x="0" y="103"/>
                  </a:cubicBezTo>
                  <a:cubicBezTo>
                    <a:pt x="0" y="154"/>
                    <a:pt x="156" y="208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7" name="Google Shape;67497;p28"/>
            <p:cNvSpPr/>
            <p:nvPr/>
          </p:nvSpPr>
          <p:spPr>
            <a:xfrm>
              <a:off x="5134343" y="55953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2" y="117"/>
                  </a:moveTo>
                  <a:cubicBezTo>
                    <a:pt x="155" y="143"/>
                    <a:pt x="394" y="73"/>
                    <a:pt x="296" y="27"/>
                  </a:cubicBezTo>
                  <a:cubicBezTo>
                    <a:pt x="243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8" name="Google Shape;67498;p28"/>
            <p:cNvSpPr/>
            <p:nvPr/>
          </p:nvSpPr>
          <p:spPr>
            <a:xfrm>
              <a:off x="1391232" y="537076"/>
              <a:ext cx="52290" cy="28002"/>
            </a:xfrm>
            <a:custGeom>
              <a:avLst/>
              <a:gdLst/>
              <a:ahLst/>
              <a:cxnLst/>
              <a:rect l="l" t="t" r="r" b="b"/>
              <a:pathLst>
                <a:path w="1465" h="930" extrusionOk="0">
                  <a:moveTo>
                    <a:pt x="451" y="590"/>
                  </a:moveTo>
                  <a:cubicBezTo>
                    <a:pt x="588" y="701"/>
                    <a:pt x="338" y="930"/>
                    <a:pt x="838" y="863"/>
                  </a:cubicBezTo>
                  <a:cubicBezTo>
                    <a:pt x="1465" y="635"/>
                    <a:pt x="635" y="0"/>
                    <a:pt x="66" y="318"/>
                  </a:cubicBezTo>
                  <a:cubicBezTo>
                    <a:pt x="0" y="499"/>
                    <a:pt x="337" y="495"/>
                    <a:pt x="451" y="5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9" name="Google Shape;67499;p28"/>
            <p:cNvSpPr/>
            <p:nvPr/>
          </p:nvSpPr>
          <p:spPr>
            <a:xfrm>
              <a:off x="7058312" y="5548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0" name="Google Shape;67500;p28"/>
            <p:cNvSpPr/>
            <p:nvPr/>
          </p:nvSpPr>
          <p:spPr>
            <a:xfrm>
              <a:off x="2972631" y="552070"/>
              <a:ext cx="29482" cy="9876"/>
            </a:xfrm>
            <a:custGeom>
              <a:avLst/>
              <a:gdLst/>
              <a:ahLst/>
              <a:cxnLst/>
              <a:rect l="l" t="t" r="r" b="b"/>
              <a:pathLst>
                <a:path w="826" h="328" extrusionOk="0">
                  <a:moveTo>
                    <a:pt x="693" y="274"/>
                  </a:moveTo>
                  <a:cubicBezTo>
                    <a:pt x="825" y="30"/>
                    <a:pt x="295" y="98"/>
                    <a:pt x="114" y="1"/>
                  </a:cubicBezTo>
                  <a:cubicBezTo>
                    <a:pt x="0" y="239"/>
                    <a:pt x="191" y="327"/>
                    <a:pt x="693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1" name="Google Shape;67501;p28"/>
            <p:cNvSpPr/>
            <p:nvPr/>
          </p:nvSpPr>
          <p:spPr>
            <a:xfrm>
              <a:off x="1665346" y="55679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1" y="142"/>
                    <a:pt x="391" y="72"/>
                    <a:pt x="293" y="25"/>
                  </a:cubicBezTo>
                  <a:cubicBezTo>
                    <a:pt x="240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2" name="Google Shape;67502;p28"/>
            <p:cNvSpPr/>
            <p:nvPr/>
          </p:nvSpPr>
          <p:spPr>
            <a:xfrm>
              <a:off x="2873479" y="55173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4"/>
                    <a:pt x="37" y="0"/>
                    <a:pt x="1" y="103"/>
                  </a:cubicBezTo>
                  <a:cubicBezTo>
                    <a:pt x="1" y="154"/>
                    <a:pt x="155" y="205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3" name="Google Shape;67503;p28"/>
            <p:cNvSpPr/>
            <p:nvPr/>
          </p:nvSpPr>
          <p:spPr>
            <a:xfrm>
              <a:off x="1059655" y="5540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38" y="0"/>
                    <a:pt x="0" y="71"/>
                    <a:pt x="101" y="116"/>
                  </a:cubicBezTo>
                  <a:cubicBezTo>
                    <a:pt x="152" y="143"/>
                    <a:pt x="393" y="75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4" name="Google Shape;67504;p28"/>
            <p:cNvSpPr/>
            <p:nvPr/>
          </p:nvSpPr>
          <p:spPr>
            <a:xfrm>
              <a:off x="715550" y="55405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1" y="141"/>
                    <a:pt x="392" y="72"/>
                    <a:pt x="291" y="26"/>
                  </a:cubicBezTo>
                  <a:cubicBezTo>
                    <a:pt x="239" y="0"/>
                    <a:pt x="0" y="71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5" name="Google Shape;67505;p28"/>
            <p:cNvSpPr/>
            <p:nvPr/>
          </p:nvSpPr>
          <p:spPr>
            <a:xfrm>
              <a:off x="546977" y="545868"/>
              <a:ext cx="28411" cy="11713"/>
            </a:xfrm>
            <a:custGeom>
              <a:avLst/>
              <a:gdLst/>
              <a:ahLst/>
              <a:cxnLst/>
              <a:rect l="l" t="t" r="r" b="b"/>
              <a:pathLst>
                <a:path w="796" h="389" extrusionOk="0">
                  <a:moveTo>
                    <a:pt x="770" y="24"/>
                  </a:moveTo>
                  <a:cubicBezTo>
                    <a:pt x="333" y="1"/>
                    <a:pt x="47" y="48"/>
                    <a:pt x="0" y="207"/>
                  </a:cubicBezTo>
                  <a:cubicBezTo>
                    <a:pt x="277" y="229"/>
                    <a:pt x="325" y="357"/>
                    <a:pt x="580" y="388"/>
                  </a:cubicBezTo>
                  <a:cubicBezTo>
                    <a:pt x="536" y="219"/>
                    <a:pt x="795" y="187"/>
                    <a:pt x="770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6" name="Google Shape;67506;p28"/>
            <p:cNvSpPr/>
            <p:nvPr/>
          </p:nvSpPr>
          <p:spPr>
            <a:xfrm>
              <a:off x="2143902" y="544573"/>
              <a:ext cx="38798" cy="12616"/>
            </a:xfrm>
            <a:custGeom>
              <a:avLst/>
              <a:gdLst/>
              <a:ahLst/>
              <a:cxnLst/>
              <a:rect l="l" t="t" r="r" b="b"/>
              <a:pathLst>
                <a:path w="1087" h="419" extrusionOk="0">
                  <a:moveTo>
                    <a:pt x="963" y="341"/>
                  </a:moveTo>
                  <a:cubicBezTo>
                    <a:pt x="1086" y="122"/>
                    <a:pt x="44" y="1"/>
                    <a:pt x="0" y="159"/>
                  </a:cubicBezTo>
                  <a:cubicBezTo>
                    <a:pt x="368" y="198"/>
                    <a:pt x="349" y="418"/>
                    <a:pt x="963" y="3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7" name="Google Shape;67507;p28"/>
            <p:cNvSpPr/>
            <p:nvPr/>
          </p:nvSpPr>
          <p:spPr>
            <a:xfrm>
              <a:off x="8717161" y="549330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3"/>
                    <a:pt x="7" y="5"/>
                    <a:pt x="0" y="92"/>
                  </a:cubicBezTo>
                  <a:cubicBezTo>
                    <a:pt x="152" y="71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8" name="Google Shape;67508;p28"/>
            <p:cNvSpPr/>
            <p:nvPr/>
          </p:nvSpPr>
          <p:spPr>
            <a:xfrm>
              <a:off x="270687" y="546590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3"/>
                    <a:pt x="606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9" name="Google Shape;67509;p28"/>
            <p:cNvSpPr/>
            <p:nvPr/>
          </p:nvSpPr>
          <p:spPr>
            <a:xfrm>
              <a:off x="5640453" y="54080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3"/>
                    <a:pt x="156" y="208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0" name="Google Shape;67510;p28"/>
            <p:cNvSpPr/>
            <p:nvPr/>
          </p:nvSpPr>
          <p:spPr>
            <a:xfrm>
              <a:off x="4766253" y="541201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1" name="Google Shape;67511;p28"/>
            <p:cNvSpPr/>
            <p:nvPr/>
          </p:nvSpPr>
          <p:spPr>
            <a:xfrm>
              <a:off x="2491184" y="527682"/>
              <a:ext cx="40404" cy="18488"/>
            </a:xfrm>
            <a:custGeom>
              <a:avLst/>
              <a:gdLst/>
              <a:ahLst/>
              <a:cxnLst/>
              <a:rect l="l" t="t" r="r" b="b"/>
              <a:pathLst>
                <a:path w="1132" h="614" extrusionOk="0">
                  <a:moveTo>
                    <a:pt x="1069" y="449"/>
                  </a:moveTo>
                  <a:cubicBezTo>
                    <a:pt x="1132" y="0"/>
                    <a:pt x="0" y="211"/>
                    <a:pt x="103" y="539"/>
                  </a:cubicBezTo>
                  <a:cubicBezTo>
                    <a:pt x="647" y="614"/>
                    <a:pt x="602" y="410"/>
                    <a:pt x="1069" y="4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2" name="Google Shape;67512;p28"/>
            <p:cNvSpPr/>
            <p:nvPr/>
          </p:nvSpPr>
          <p:spPr>
            <a:xfrm>
              <a:off x="151012" y="540418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6"/>
                  </a:cubicBezTo>
                  <a:cubicBezTo>
                    <a:pt x="156" y="143"/>
                    <a:pt x="396" y="72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3" name="Google Shape;67513;p28"/>
            <p:cNvSpPr/>
            <p:nvPr/>
          </p:nvSpPr>
          <p:spPr>
            <a:xfrm>
              <a:off x="7719075" y="535691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8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8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4" name="Google Shape;67514;p28"/>
            <p:cNvSpPr/>
            <p:nvPr/>
          </p:nvSpPr>
          <p:spPr>
            <a:xfrm>
              <a:off x="5279002" y="53770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5" name="Google Shape;67515;p28"/>
            <p:cNvSpPr/>
            <p:nvPr/>
          </p:nvSpPr>
          <p:spPr>
            <a:xfrm>
              <a:off x="4700580" y="527531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5"/>
                    <a:pt x="1" y="444"/>
                    <a:pt x="489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6" name="Google Shape;67516;p28"/>
            <p:cNvSpPr/>
            <p:nvPr/>
          </p:nvSpPr>
          <p:spPr>
            <a:xfrm>
              <a:off x="7268215" y="52668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98" y="118"/>
                  </a:moveTo>
                  <a:cubicBezTo>
                    <a:pt x="152" y="144"/>
                    <a:pt x="393" y="74"/>
                    <a:pt x="293" y="28"/>
                  </a:cubicBezTo>
                  <a:cubicBezTo>
                    <a:pt x="238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7" name="Google Shape;67517;p28"/>
            <p:cNvSpPr/>
            <p:nvPr/>
          </p:nvSpPr>
          <p:spPr>
            <a:xfrm>
              <a:off x="3417280" y="521992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4"/>
                  </a:moveTo>
                  <a:cubicBezTo>
                    <a:pt x="631" y="300"/>
                    <a:pt x="918" y="253"/>
                    <a:pt x="964" y="93"/>
                  </a:cubicBezTo>
                  <a:cubicBezTo>
                    <a:pt x="621" y="112"/>
                    <a:pt x="0" y="0"/>
                    <a:pt x="192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8" name="Google Shape;67518;p28"/>
            <p:cNvSpPr/>
            <p:nvPr/>
          </p:nvSpPr>
          <p:spPr>
            <a:xfrm>
              <a:off x="2484473" y="526688"/>
              <a:ext cx="13991" cy="4366"/>
            </a:xfrm>
            <a:custGeom>
              <a:avLst/>
              <a:gdLst/>
              <a:ahLst/>
              <a:cxnLst/>
              <a:rect l="l" t="t" r="r" b="b"/>
              <a:pathLst>
                <a:path w="392" h="145" extrusionOk="0">
                  <a:moveTo>
                    <a:pt x="291" y="27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4"/>
                    <a:pt x="392" y="74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9" name="Google Shape;67519;p28"/>
            <p:cNvSpPr/>
            <p:nvPr/>
          </p:nvSpPr>
          <p:spPr>
            <a:xfrm>
              <a:off x="1868539" y="52437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4"/>
                  </a:moveTo>
                  <a:cubicBezTo>
                    <a:pt x="0" y="153"/>
                    <a:pt x="157" y="206"/>
                    <a:pt x="194" y="104"/>
                  </a:cubicBezTo>
                  <a:cubicBezTo>
                    <a:pt x="194" y="53"/>
                    <a:pt x="38" y="1"/>
                    <a:pt x="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0" name="Google Shape;67520;p28"/>
            <p:cNvSpPr/>
            <p:nvPr/>
          </p:nvSpPr>
          <p:spPr>
            <a:xfrm>
              <a:off x="6504231" y="523949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6"/>
                  </a:moveTo>
                  <a:cubicBezTo>
                    <a:pt x="239" y="0"/>
                    <a:pt x="0" y="70"/>
                    <a:pt x="101" y="118"/>
                  </a:cubicBezTo>
                  <a:cubicBezTo>
                    <a:pt x="153" y="144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1" name="Google Shape;67521;p28"/>
            <p:cNvSpPr/>
            <p:nvPr/>
          </p:nvSpPr>
          <p:spPr>
            <a:xfrm>
              <a:off x="5921634" y="517656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2" y="235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80" y="380"/>
                    <a:pt x="222" y="2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2" name="Google Shape;67522;p28"/>
            <p:cNvSpPr/>
            <p:nvPr/>
          </p:nvSpPr>
          <p:spPr>
            <a:xfrm>
              <a:off x="54644" y="521299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3" name="Google Shape;67523;p28"/>
            <p:cNvSpPr/>
            <p:nvPr/>
          </p:nvSpPr>
          <p:spPr>
            <a:xfrm>
              <a:off x="4532257" y="519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0" y="71"/>
                    <a:pt x="383" y="89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4" name="Google Shape;67524;p28"/>
            <p:cNvSpPr/>
            <p:nvPr/>
          </p:nvSpPr>
          <p:spPr>
            <a:xfrm>
              <a:off x="6700358" y="51073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4"/>
                  </a:moveTo>
                  <a:cubicBezTo>
                    <a:pt x="195" y="53"/>
                    <a:pt x="40" y="1"/>
                    <a:pt x="4" y="104"/>
                  </a:cubicBezTo>
                  <a:cubicBezTo>
                    <a:pt x="1" y="153"/>
                    <a:pt x="160" y="206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5" name="Google Shape;67525;p28"/>
            <p:cNvSpPr/>
            <p:nvPr/>
          </p:nvSpPr>
          <p:spPr>
            <a:xfrm>
              <a:off x="4645722" y="51311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4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6" name="Google Shape;67526;p28"/>
            <p:cNvSpPr/>
            <p:nvPr/>
          </p:nvSpPr>
          <p:spPr>
            <a:xfrm>
              <a:off x="2680707" y="508352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2"/>
                  </a:moveTo>
                  <a:cubicBezTo>
                    <a:pt x="355" y="165"/>
                    <a:pt x="420" y="14"/>
                    <a:pt x="192" y="0"/>
                  </a:cubicBezTo>
                  <a:cubicBezTo>
                    <a:pt x="183" y="55"/>
                    <a:pt x="165" y="107"/>
                    <a:pt x="0" y="92"/>
                  </a:cubicBezTo>
                  <a:cubicBezTo>
                    <a:pt x="24" y="202"/>
                    <a:pt x="59" y="307"/>
                    <a:pt x="387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7" name="Google Shape;67527;p28"/>
            <p:cNvSpPr/>
            <p:nvPr/>
          </p:nvSpPr>
          <p:spPr>
            <a:xfrm>
              <a:off x="2611822" y="513832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6" y="1"/>
                  </a:moveTo>
                  <a:cubicBezTo>
                    <a:pt x="240" y="19"/>
                    <a:pt x="6" y="3"/>
                    <a:pt x="1" y="90"/>
                  </a:cubicBezTo>
                  <a:cubicBezTo>
                    <a:pt x="152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8" name="Google Shape;67528;p28"/>
            <p:cNvSpPr/>
            <p:nvPr/>
          </p:nvSpPr>
          <p:spPr>
            <a:xfrm>
              <a:off x="2570598" y="502090"/>
              <a:ext cx="30517" cy="11713"/>
            </a:xfrm>
            <a:custGeom>
              <a:avLst/>
              <a:gdLst/>
              <a:ahLst/>
              <a:cxnLst/>
              <a:rect l="l" t="t" r="r" b="b"/>
              <a:pathLst>
                <a:path w="855" h="389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8"/>
                    <a:pt x="579" y="388"/>
                  </a:cubicBezTo>
                  <a:cubicBezTo>
                    <a:pt x="639" y="268"/>
                    <a:pt x="854" y="217"/>
                    <a:pt x="77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9" name="Google Shape;67529;p28"/>
            <p:cNvSpPr/>
            <p:nvPr/>
          </p:nvSpPr>
          <p:spPr>
            <a:xfrm>
              <a:off x="4074474" y="50212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6"/>
                  </a:moveTo>
                  <a:cubicBezTo>
                    <a:pt x="152" y="142"/>
                    <a:pt x="391" y="71"/>
                    <a:pt x="293" y="26"/>
                  </a:cubicBezTo>
                  <a:cubicBezTo>
                    <a:pt x="241" y="1"/>
                    <a:pt x="1" y="70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0" name="Google Shape;67530;p28"/>
            <p:cNvSpPr/>
            <p:nvPr/>
          </p:nvSpPr>
          <p:spPr>
            <a:xfrm>
              <a:off x="7264896" y="49682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1" name="Google Shape;67531;p28"/>
            <p:cNvSpPr/>
            <p:nvPr/>
          </p:nvSpPr>
          <p:spPr>
            <a:xfrm>
              <a:off x="5987913" y="49667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2" name="Google Shape;67532;p28"/>
            <p:cNvSpPr/>
            <p:nvPr/>
          </p:nvSpPr>
          <p:spPr>
            <a:xfrm>
              <a:off x="2952037" y="489203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3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3" name="Google Shape;67533;p28"/>
            <p:cNvSpPr/>
            <p:nvPr/>
          </p:nvSpPr>
          <p:spPr>
            <a:xfrm>
              <a:off x="2170992" y="483784"/>
              <a:ext cx="38584" cy="16410"/>
            </a:xfrm>
            <a:custGeom>
              <a:avLst/>
              <a:gdLst/>
              <a:ahLst/>
              <a:cxnLst/>
              <a:rect l="l" t="t" r="r" b="b"/>
              <a:pathLst>
                <a:path w="1081" h="545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3"/>
                    <a:pt x="445" y="37"/>
                    <a:pt x="11" y="0"/>
                  </a:cubicBezTo>
                  <a:cubicBezTo>
                    <a:pt x="1" y="276"/>
                    <a:pt x="186" y="461"/>
                    <a:pt x="589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4" name="Google Shape;67534;p28"/>
            <p:cNvSpPr/>
            <p:nvPr/>
          </p:nvSpPr>
          <p:spPr>
            <a:xfrm>
              <a:off x="6862042" y="49393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4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5" name="Google Shape;67535;p28"/>
            <p:cNvSpPr/>
            <p:nvPr/>
          </p:nvSpPr>
          <p:spPr>
            <a:xfrm>
              <a:off x="8424524" y="4911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3" y="142"/>
                    <a:pt x="393" y="73"/>
                    <a:pt x="292" y="26"/>
                  </a:cubicBezTo>
                  <a:cubicBezTo>
                    <a:pt x="239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6" name="Google Shape;67536;p28"/>
            <p:cNvSpPr/>
            <p:nvPr/>
          </p:nvSpPr>
          <p:spPr>
            <a:xfrm>
              <a:off x="7395742" y="48050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9"/>
                    <a:pt x="803" y="1"/>
                    <a:pt x="384" y="17"/>
                  </a:cubicBezTo>
                  <a:cubicBezTo>
                    <a:pt x="525" y="263"/>
                    <a:pt x="3" y="199"/>
                    <a:pt x="0" y="380"/>
                  </a:cubicBezTo>
                  <a:cubicBezTo>
                    <a:pt x="116" y="386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7" name="Google Shape;67537;p28"/>
            <p:cNvSpPr/>
            <p:nvPr/>
          </p:nvSpPr>
          <p:spPr>
            <a:xfrm>
              <a:off x="5026803" y="48486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5"/>
                  </a:moveTo>
                  <a:cubicBezTo>
                    <a:pt x="250" y="141"/>
                    <a:pt x="74" y="1"/>
                    <a:pt x="28" y="144"/>
                  </a:cubicBezTo>
                  <a:cubicBezTo>
                    <a:pt x="1" y="240"/>
                    <a:pt x="178" y="379"/>
                    <a:pt x="224" y="2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8" name="Google Shape;67538;p28"/>
            <p:cNvSpPr/>
            <p:nvPr/>
          </p:nvSpPr>
          <p:spPr>
            <a:xfrm>
              <a:off x="2388141" y="485771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1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9" name="Google Shape;67539;p28"/>
            <p:cNvSpPr/>
            <p:nvPr/>
          </p:nvSpPr>
          <p:spPr>
            <a:xfrm>
              <a:off x="2116312" y="483784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0" name="Google Shape;67540;p28"/>
            <p:cNvSpPr/>
            <p:nvPr/>
          </p:nvSpPr>
          <p:spPr>
            <a:xfrm>
              <a:off x="6266809" y="47517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5" y="53"/>
                    <a:pt x="37" y="0"/>
                    <a:pt x="2" y="104"/>
                  </a:cubicBezTo>
                  <a:cubicBezTo>
                    <a:pt x="0" y="153"/>
                    <a:pt x="156" y="205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1" name="Google Shape;67541;p28"/>
            <p:cNvSpPr/>
            <p:nvPr/>
          </p:nvSpPr>
          <p:spPr>
            <a:xfrm>
              <a:off x="3268659" y="463611"/>
              <a:ext cx="52254" cy="22763"/>
            </a:xfrm>
            <a:custGeom>
              <a:avLst/>
              <a:gdLst/>
              <a:ahLst/>
              <a:cxnLst/>
              <a:rect l="l" t="t" r="r" b="b"/>
              <a:pathLst>
                <a:path w="1464" h="756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2" name="Google Shape;67542;p28"/>
            <p:cNvSpPr/>
            <p:nvPr/>
          </p:nvSpPr>
          <p:spPr>
            <a:xfrm>
              <a:off x="7825722" y="47207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3" name="Google Shape;67543;p28"/>
            <p:cNvSpPr/>
            <p:nvPr/>
          </p:nvSpPr>
          <p:spPr>
            <a:xfrm>
              <a:off x="3334617" y="47005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4" name="Google Shape;67544;p28"/>
            <p:cNvSpPr/>
            <p:nvPr/>
          </p:nvSpPr>
          <p:spPr>
            <a:xfrm>
              <a:off x="1896129" y="472824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3"/>
                    <a:pt x="0" y="90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5" name="Google Shape;67545;p28"/>
            <p:cNvSpPr/>
            <p:nvPr/>
          </p:nvSpPr>
          <p:spPr>
            <a:xfrm>
              <a:off x="6467041" y="459125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0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6" name="Google Shape;67546;p28"/>
            <p:cNvSpPr/>
            <p:nvPr/>
          </p:nvSpPr>
          <p:spPr>
            <a:xfrm>
              <a:off x="130454" y="46659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7" name="Google Shape;67547;p28"/>
            <p:cNvSpPr/>
            <p:nvPr/>
          </p:nvSpPr>
          <p:spPr>
            <a:xfrm>
              <a:off x="8390081" y="4638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8" name="Google Shape;67548;p28"/>
            <p:cNvSpPr/>
            <p:nvPr/>
          </p:nvSpPr>
          <p:spPr>
            <a:xfrm>
              <a:off x="4552923" y="46460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0"/>
                  </a:moveTo>
                  <a:cubicBezTo>
                    <a:pt x="236" y="20"/>
                    <a:pt x="7" y="4"/>
                    <a:pt x="0" y="92"/>
                  </a:cubicBezTo>
                  <a:cubicBezTo>
                    <a:pt x="151" y="72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9" name="Google Shape;67549;p28"/>
            <p:cNvSpPr/>
            <p:nvPr/>
          </p:nvSpPr>
          <p:spPr>
            <a:xfrm>
              <a:off x="8655200" y="458463"/>
              <a:ext cx="13849" cy="7377"/>
            </a:xfrm>
            <a:custGeom>
              <a:avLst/>
              <a:gdLst/>
              <a:ahLst/>
              <a:cxnLst/>
              <a:rect l="l" t="t" r="r" b="b"/>
              <a:pathLst>
                <a:path w="388" h="245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5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0" name="Google Shape;67550;p28"/>
            <p:cNvSpPr/>
            <p:nvPr/>
          </p:nvSpPr>
          <p:spPr>
            <a:xfrm>
              <a:off x="8928636" y="450966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7"/>
                    <a:pt x="102" y="341"/>
                    <a:pt x="440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1" name="Google Shape;67551;p28"/>
            <p:cNvSpPr/>
            <p:nvPr/>
          </p:nvSpPr>
          <p:spPr>
            <a:xfrm>
              <a:off x="6300966" y="452923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07"/>
                    <a:pt x="550" y="191"/>
                    <a:pt x="588" y="115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8"/>
                    <a:pt x="393" y="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2" name="Google Shape;67552;p28"/>
            <p:cNvSpPr/>
            <p:nvPr/>
          </p:nvSpPr>
          <p:spPr>
            <a:xfrm>
              <a:off x="8624220" y="45566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6"/>
                  </a:moveTo>
                  <a:cubicBezTo>
                    <a:pt x="153" y="141"/>
                    <a:pt x="393" y="73"/>
                    <a:pt x="293" y="24"/>
                  </a:cubicBezTo>
                  <a:cubicBezTo>
                    <a:pt x="238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3" name="Google Shape;67553;p28"/>
            <p:cNvSpPr/>
            <p:nvPr/>
          </p:nvSpPr>
          <p:spPr>
            <a:xfrm>
              <a:off x="5011670" y="447262"/>
              <a:ext cx="39797" cy="15808"/>
            </a:xfrm>
            <a:custGeom>
              <a:avLst/>
              <a:gdLst/>
              <a:ahLst/>
              <a:cxnLst/>
              <a:rect l="l" t="t" r="r" b="b"/>
              <a:pathLst>
                <a:path w="1115" h="525" extrusionOk="0">
                  <a:moveTo>
                    <a:pt x="648" y="303"/>
                  </a:moveTo>
                  <a:cubicBezTo>
                    <a:pt x="1114" y="1"/>
                    <a:pt x="1" y="524"/>
                    <a:pt x="648" y="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4" name="Google Shape;67554;p28"/>
            <p:cNvSpPr/>
            <p:nvPr/>
          </p:nvSpPr>
          <p:spPr>
            <a:xfrm>
              <a:off x="2798205" y="444522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6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7"/>
                    <a:pt x="242" y="0"/>
                    <a:pt x="178" y="124"/>
                  </a:cubicBezTo>
                  <a:cubicBezTo>
                    <a:pt x="692" y="94"/>
                    <a:pt x="0" y="632"/>
                    <a:pt x="757" y="4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5" name="Google Shape;67555;p28"/>
            <p:cNvSpPr/>
            <p:nvPr/>
          </p:nvSpPr>
          <p:spPr>
            <a:xfrm>
              <a:off x="3948624" y="440006"/>
              <a:ext cx="37870" cy="18759"/>
            </a:xfrm>
            <a:custGeom>
              <a:avLst/>
              <a:gdLst/>
              <a:ahLst/>
              <a:cxnLst/>
              <a:rect l="l" t="t" r="r" b="b"/>
              <a:pathLst>
                <a:path w="1061" h="623" extrusionOk="0">
                  <a:moveTo>
                    <a:pt x="732" y="544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39"/>
                    <a:pt x="1" y="623"/>
                    <a:pt x="732" y="5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6" name="Google Shape;67556;p28"/>
            <p:cNvSpPr/>
            <p:nvPr/>
          </p:nvSpPr>
          <p:spPr>
            <a:xfrm>
              <a:off x="2838965" y="44786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3"/>
                  </a:moveTo>
                  <a:cubicBezTo>
                    <a:pt x="0" y="153"/>
                    <a:pt x="158" y="205"/>
                    <a:pt x="196" y="103"/>
                  </a:cubicBezTo>
                  <a:cubicBezTo>
                    <a:pt x="197" y="52"/>
                    <a:pt x="40" y="0"/>
                    <a:pt x="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7" name="Google Shape;67557;p28"/>
            <p:cNvSpPr/>
            <p:nvPr/>
          </p:nvSpPr>
          <p:spPr>
            <a:xfrm>
              <a:off x="387114" y="437236"/>
              <a:ext cx="56680" cy="22613"/>
            </a:xfrm>
            <a:custGeom>
              <a:avLst/>
              <a:gdLst/>
              <a:ahLst/>
              <a:cxnLst/>
              <a:rect l="l" t="t" r="r" b="b"/>
              <a:pathLst>
                <a:path w="1588" h="751" extrusionOk="0">
                  <a:moveTo>
                    <a:pt x="1588" y="365"/>
                  </a:moveTo>
                  <a:cubicBezTo>
                    <a:pt x="1046" y="347"/>
                    <a:pt x="1059" y="67"/>
                    <a:pt x="622" y="1"/>
                  </a:cubicBezTo>
                  <a:cubicBezTo>
                    <a:pt x="861" y="294"/>
                    <a:pt x="1" y="69"/>
                    <a:pt x="237" y="365"/>
                  </a:cubicBezTo>
                  <a:cubicBezTo>
                    <a:pt x="960" y="280"/>
                    <a:pt x="1341" y="750"/>
                    <a:pt x="1588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8" name="Google Shape;67558;p28"/>
            <p:cNvSpPr/>
            <p:nvPr/>
          </p:nvSpPr>
          <p:spPr>
            <a:xfrm>
              <a:off x="3331084" y="44747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6" y="25"/>
                  </a:moveTo>
                  <a:cubicBezTo>
                    <a:pt x="238" y="0"/>
                    <a:pt x="1" y="67"/>
                    <a:pt x="100" y="116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9" name="Google Shape;67559;p28"/>
            <p:cNvSpPr/>
            <p:nvPr/>
          </p:nvSpPr>
          <p:spPr>
            <a:xfrm>
              <a:off x="2150790" y="444884"/>
              <a:ext cx="13706" cy="677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2"/>
                    <a:pt x="338" y="225"/>
                    <a:pt x="384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0" name="Google Shape;67560;p28"/>
            <p:cNvSpPr/>
            <p:nvPr/>
          </p:nvSpPr>
          <p:spPr>
            <a:xfrm>
              <a:off x="3035091" y="44199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5" y="142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1" name="Google Shape;67561;p28"/>
            <p:cNvSpPr/>
            <p:nvPr/>
          </p:nvSpPr>
          <p:spPr>
            <a:xfrm>
              <a:off x="5681677" y="43955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1"/>
                    <a:pt x="1" y="107"/>
                  </a:cubicBezTo>
                  <a:cubicBezTo>
                    <a:pt x="228" y="92"/>
                    <a:pt x="552" y="121"/>
                    <a:pt x="58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2" name="Google Shape;67562;p28"/>
            <p:cNvSpPr/>
            <p:nvPr/>
          </p:nvSpPr>
          <p:spPr>
            <a:xfrm>
              <a:off x="2949146" y="43729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3" name="Google Shape;67563;p28"/>
            <p:cNvSpPr/>
            <p:nvPr/>
          </p:nvSpPr>
          <p:spPr>
            <a:xfrm>
              <a:off x="8936595" y="426277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5"/>
                    <a:pt x="1" y="318"/>
                    <a:pt x="410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4" name="Google Shape;67564;p28"/>
            <p:cNvSpPr/>
            <p:nvPr/>
          </p:nvSpPr>
          <p:spPr>
            <a:xfrm>
              <a:off x="5561146" y="431004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6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5" name="Google Shape;67565;p28"/>
            <p:cNvSpPr/>
            <p:nvPr/>
          </p:nvSpPr>
          <p:spPr>
            <a:xfrm>
              <a:off x="2160392" y="426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3" y="274"/>
                  </a:moveTo>
                  <a:cubicBezTo>
                    <a:pt x="826" y="31"/>
                    <a:pt x="294" y="99"/>
                    <a:pt x="115" y="1"/>
                  </a:cubicBezTo>
                  <a:cubicBezTo>
                    <a:pt x="0" y="238"/>
                    <a:pt x="193" y="327"/>
                    <a:pt x="693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6" name="Google Shape;67566;p28"/>
            <p:cNvSpPr/>
            <p:nvPr/>
          </p:nvSpPr>
          <p:spPr>
            <a:xfrm>
              <a:off x="8620758" y="423657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0"/>
                  </a:moveTo>
                  <a:cubicBezTo>
                    <a:pt x="635" y="296"/>
                    <a:pt x="921" y="249"/>
                    <a:pt x="967" y="88"/>
                  </a:cubicBezTo>
                  <a:cubicBezTo>
                    <a:pt x="627" y="108"/>
                    <a:pt x="1" y="0"/>
                    <a:pt x="195" y="2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7" name="Google Shape;67567;p28"/>
            <p:cNvSpPr/>
            <p:nvPr/>
          </p:nvSpPr>
          <p:spPr>
            <a:xfrm>
              <a:off x="2713151" y="420827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4"/>
                    <a:pt x="57" y="0"/>
                  </a:cubicBezTo>
                  <a:cubicBezTo>
                    <a:pt x="1" y="208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8" name="Google Shape;67568;p28"/>
            <p:cNvSpPr/>
            <p:nvPr/>
          </p:nvSpPr>
          <p:spPr>
            <a:xfrm>
              <a:off x="7054814" y="4256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0"/>
                    <a:pt x="293" y="23"/>
                  </a:cubicBezTo>
                  <a:cubicBezTo>
                    <a:pt x="239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9" name="Google Shape;67569;p28"/>
            <p:cNvSpPr/>
            <p:nvPr/>
          </p:nvSpPr>
          <p:spPr>
            <a:xfrm>
              <a:off x="2339779" y="425524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5" y="26"/>
                  </a:moveTo>
                  <a:cubicBezTo>
                    <a:pt x="242" y="1"/>
                    <a:pt x="1" y="70"/>
                    <a:pt x="103" y="117"/>
                  </a:cubicBezTo>
                  <a:cubicBezTo>
                    <a:pt x="158" y="143"/>
                    <a:pt x="396" y="75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0" name="Google Shape;67570;p28"/>
            <p:cNvSpPr/>
            <p:nvPr/>
          </p:nvSpPr>
          <p:spPr>
            <a:xfrm>
              <a:off x="7422297" y="415437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1"/>
                    <a:pt x="41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1" name="Google Shape;67571;p28"/>
            <p:cNvSpPr/>
            <p:nvPr/>
          </p:nvSpPr>
          <p:spPr>
            <a:xfrm>
              <a:off x="2008273" y="406194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7"/>
                  </a:moveTo>
                  <a:cubicBezTo>
                    <a:pt x="1300" y="1"/>
                    <a:pt x="0" y="32"/>
                    <a:pt x="713" y="3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2" name="Google Shape;67572;p28"/>
            <p:cNvSpPr/>
            <p:nvPr/>
          </p:nvSpPr>
          <p:spPr>
            <a:xfrm>
              <a:off x="8948801" y="398035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0"/>
                    <a:pt x="0" y="525"/>
                    <a:pt x="647" y="3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3" name="Google Shape;67573;p28"/>
            <p:cNvSpPr/>
            <p:nvPr/>
          </p:nvSpPr>
          <p:spPr>
            <a:xfrm>
              <a:off x="8073459" y="4064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4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4" name="Google Shape;67574;p28"/>
            <p:cNvSpPr/>
            <p:nvPr/>
          </p:nvSpPr>
          <p:spPr>
            <a:xfrm>
              <a:off x="5069170" y="404478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5" name="Google Shape;67575;p28"/>
            <p:cNvSpPr/>
            <p:nvPr/>
          </p:nvSpPr>
          <p:spPr>
            <a:xfrm>
              <a:off x="2928551" y="403876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0"/>
                  </a:moveTo>
                  <a:cubicBezTo>
                    <a:pt x="2" y="202"/>
                    <a:pt x="337" y="222"/>
                    <a:pt x="387" y="110"/>
                  </a:cubicBezTo>
                  <a:cubicBezTo>
                    <a:pt x="344" y="1"/>
                    <a:pt x="172" y="57"/>
                    <a:pt x="1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6" name="Google Shape;67576;p28"/>
            <p:cNvSpPr/>
            <p:nvPr/>
          </p:nvSpPr>
          <p:spPr>
            <a:xfrm>
              <a:off x="6818570" y="394091"/>
              <a:ext cx="26412" cy="15266"/>
            </a:xfrm>
            <a:custGeom>
              <a:avLst/>
              <a:gdLst/>
              <a:ahLst/>
              <a:cxnLst/>
              <a:rect l="l" t="t" r="r" b="b"/>
              <a:pathLst>
                <a:path w="740" h="507" extrusionOk="0">
                  <a:moveTo>
                    <a:pt x="739" y="435"/>
                  </a:moveTo>
                  <a:lnTo>
                    <a:pt x="739" y="72"/>
                  </a:lnTo>
                  <a:cubicBezTo>
                    <a:pt x="1" y="1"/>
                    <a:pt x="1" y="507"/>
                    <a:pt x="739" y="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7" name="Google Shape;67577;p28"/>
            <p:cNvSpPr/>
            <p:nvPr/>
          </p:nvSpPr>
          <p:spPr>
            <a:xfrm>
              <a:off x="2783928" y="401317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6" y="1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8" name="Google Shape;67578;p28"/>
            <p:cNvSpPr/>
            <p:nvPr/>
          </p:nvSpPr>
          <p:spPr>
            <a:xfrm>
              <a:off x="4181264" y="39857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6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9" name="Google Shape;67579;p28"/>
            <p:cNvSpPr/>
            <p:nvPr/>
          </p:nvSpPr>
          <p:spPr>
            <a:xfrm>
              <a:off x="2715114" y="393488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1"/>
                  </a:moveTo>
                  <a:cubicBezTo>
                    <a:pt x="204" y="128"/>
                    <a:pt x="104" y="201"/>
                    <a:pt x="1" y="274"/>
                  </a:cubicBezTo>
                  <a:cubicBezTo>
                    <a:pt x="246" y="278"/>
                    <a:pt x="267" y="390"/>
                    <a:pt x="578" y="365"/>
                  </a:cubicBezTo>
                  <a:cubicBezTo>
                    <a:pt x="634" y="158"/>
                    <a:pt x="533" y="24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0" name="Google Shape;67580;p28"/>
            <p:cNvSpPr/>
            <p:nvPr/>
          </p:nvSpPr>
          <p:spPr>
            <a:xfrm>
              <a:off x="2601507" y="398306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7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1" name="Google Shape;67581;p28"/>
            <p:cNvSpPr/>
            <p:nvPr/>
          </p:nvSpPr>
          <p:spPr>
            <a:xfrm>
              <a:off x="1923648" y="390748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3"/>
                  </a:moveTo>
                  <a:cubicBezTo>
                    <a:pt x="193" y="182"/>
                    <a:pt x="229" y="258"/>
                    <a:pt x="384" y="273"/>
                  </a:cubicBezTo>
                  <a:cubicBezTo>
                    <a:pt x="382" y="182"/>
                    <a:pt x="541" y="166"/>
                    <a:pt x="578" y="92"/>
                  </a:cubicBezTo>
                  <a:cubicBezTo>
                    <a:pt x="382" y="92"/>
                    <a:pt x="347" y="18"/>
                    <a:pt x="191" y="1"/>
                  </a:cubicBezTo>
                  <a:cubicBezTo>
                    <a:pt x="193" y="95"/>
                    <a:pt x="35" y="110"/>
                    <a:pt x="1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2" name="Google Shape;67582;p28"/>
            <p:cNvSpPr/>
            <p:nvPr/>
          </p:nvSpPr>
          <p:spPr>
            <a:xfrm>
              <a:off x="4503882" y="388069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2"/>
                  </a:moveTo>
                  <a:cubicBezTo>
                    <a:pt x="422" y="157"/>
                    <a:pt x="659" y="147"/>
                    <a:pt x="607" y="1"/>
                  </a:cubicBezTo>
                  <a:lnTo>
                    <a:pt x="219" y="1"/>
                  </a:lnTo>
                  <a:cubicBezTo>
                    <a:pt x="1" y="131"/>
                    <a:pt x="10" y="220"/>
                    <a:pt x="412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3" name="Google Shape;67583;p28"/>
            <p:cNvSpPr/>
            <p:nvPr/>
          </p:nvSpPr>
          <p:spPr>
            <a:xfrm>
              <a:off x="2763298" y="39044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2"/>
                    <a:pt x="37" y="0"/>
                    <a:pt x="0" y="102"/>
                  </a:cubicBezTo>
                  <a:cubicBezTo>
                    <a:pt x="2" y="153"/>
                    <a:pt x="157" y="206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4" name="Google Shape;67584;p28"/>
            <p:cNvSpPr/>
            <p:nvPr/>
          </p:nvSpPr>
          <p:spPr>
            <a:xfrm>
              <a:off x="2605040" y="39044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2"/>
                    <a:pt x="35" y="0"/>
                    <a:pt x="0" y="102"/>
                  </a:cubicBezTo>
                  <a:cubicBezTo>
                    <a:pt x="0" y="153"/>
                    <a:pt x="153" y="206"/>
                    <a:pt x="192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5" name="Google Shape;67585;p28"/>
            <p:cNvSpPr/>
            <p:nvPr/>
          </p:nvSpPr>
          <p:spPr>
            <a:xfrm>
              <a:off x="8717161" y="388069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6" name="Google Shape;67586;p28"/>
            <p:cNvSpPr/>
            <p:nvPr/>
          </p:nvSpPr>
          <p:spPr>
            <a:xfrm>
              <a:off x="2887184" y="372232"/>
              <a:ext cx="26627" cy="15296"/>
            </a:xfrm>
            <a:custGeom>
              <a:avLst/>
              <a:gdLst/>
              <a:ahLst/>
              <a:cxnLst/>
              <a:rect l="l" t="t" r="r" b="b"/>
              <a:pathLst>
                <a:path w="746" h="508" extrusionOk="0">
                  <a:moveTo>
                    <a:pt x="0" y="73"/>
                  </a:moveTo>
                  <a:lnTo>
                    <a:pt x="0" y="435"/>
                  </a:lnTo>
                  <a:cubicBezTo>
                    <a:pt x="746" y="507"/>
                    <a:pt x="746" y="1"/>
                    <a:pt x="0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7" name="Google Shape;67587;p28"/>
            <p:cNvSpPr/>
            <p:nvPr/>
          </p:nvSpPr>
          <p:spPr>
            <a:xfrm>
              <a:off x="2967491" y="364012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7"/>
                  </a:moveTo>
                  <a:cubicBezTo>
                    <a:pt x="1040" y="1"/>
                    <a:pt x="1" y="489"/>
                    <a:pt x="837" y="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8" name="Google Shape;67588;p28"/>
            <p:cNvSpPr/>
            <p:nvPr/>
          </p:nvSpPr>
          <p:spPr>
            <a:xfrm>
              <a:off x="7925623" y="361634"/>
              <a:ext cx="34443" cy="16290"/>
            </a:xfrm>
            <a:custGeom>
              <a:avLst/>
              <a:gdLst/>
              <a:ahLst/>
              <a:cxnLst/>
              <a:rect l="l" t="t" r="r" b="b"/>
              <a:pathLst>
                <a:path w="965" h="541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0"/>
                    <a:pt x="5" y="0"/>
                    <a:pt x="1" y="4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9" name="Google Shape;67589;p28"/>
            <p:cNvSpPr/>
            <p:nvPr/>
          </p:nvSpPr>
          <p:spPr>
            <a:xfrm>
              <a:off x="7788031" y="374400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1"/>
                    <a:pt x="4" y="2"/>
                    <a:pt x="0" y="91"/>
                  </a:cubicBezTo>
                  <a:cubicBezTo>
                    <a:pt x="146" y="71"/>
                    <a:pt x="381" y="89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0" name="Google Shape;67590;p28"/>
            <p:cNvSpPr/>
            <p:nvPr/>
          </p:nvSpPr>
          <p:spPr>
            <a:xfrm>
              <a:off x="8509863" y="368950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2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1" y="163"/>
                    <a:pt x="215" y="213"/>
                    <a:pt x="603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1" name="Google Shape;67591;p28"/>
            <p:cNvSpPr/>
            <p:nvPr/>
          </p:nvSpPr>
          <p:spPr>
            <a:xfrm>
              <a:off x="8593311" y="362206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4"/>
                    <a:pt x="339" y="248"/>
                    <a:pt x="386" y="1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2" name="Google Shape;67592;p28"/>
            <p:cNvSpPr/>
            <p:nvPr/>
          </p:nvSpPr>
          <p:spPr>
            <a:xfrm>
              <a:off x="3778588" y="362717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1"/>
                    <a:pt x="0" y="69"/>
                    <a:pt x="98" y="114"/>
                  </a:cubicBezTo>
                  <a:cubicBezTo>
                    <a:pt x="150" y="142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3" name="Google Shape;67593;p28"/>
            <p:cNvSpPr/>
            <p:nvPr/>
          </p:nvSpPr>
          <p:spPr>
            <a:xfrm>
              <a:off x="7911846" y="35525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387" y="1"/>
                  </a:moveTo>
                  <a:lnTo>
                    <a:pt x="1" y="1"/>
                  </a:lnTo>
                  <a:lnTo>
                    <a:pt x="1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4" name="Google Shape;67594;p28"/>
            <p:cNvSpPr/>
            <p:nvPr/>
          </p:nvSpPr>
          <p:spPr>
            <a:xfrm>
              <a:off x="8062395" y="3525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1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4"/>
                    <a:pt x="217" y="213"/>
                    <a:pt x="605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5" name="Google Shape;67595;p28"/>
            <p:cNvSpPr/>
            <p:nvPr/>
          </p:nvSpPr>
          <p:spPr>
            <a:xfrm>
              <a:off x="7760477" y="347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1"/>
                  </a:cubicBezTo>
                  <a:cubicBezTo>
                    <a:pt x="195" y="181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6" name="Google Shape;67596;p28"/>
            <p:cNvSpPr/>
            <p:nvPr/>
          </p:nvSpPr>
          <p:spPr>
            <a:xfrm>
              <a:off x="7626205" y="35178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0" y="26"/>
                  </a:moveTo>
                  <a:cubicBezTo>
                    <a:pt x="238" y="1"/>
                    <a:pt x="1" y="70"/>
                    <a:pt x="98" y="117"/>
                  </a:cubicBezTo>
                  <a:cubicBezTo>
                    <a:pt x="151" y="139"/>
                    <a:pt x="390" y="71"/>
                    <a:pt x="29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7" name="Google Shape;67597;p28"/>
            <p:cNvSpPr/>
            <p:nvPr/>
          </p:nvSpPr>
          <p:spPr>
            <a:xfrm>
              <a:off x="6758536" y="340377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88" y="405"/>
                  </a:moveTo>
                  <a:cubicBezTo>
                    <a:pt x="701" y="403"/>
                    <a:pt x="675" y="321"/>
                    <a:pt x="688" y="313"/>
                  </a:cubicBezTo>
                  <a:cubicBezTo>
                    <a:pt x="706" y="303"/>
                    <a:pt x="869" y="125"/>
                    <a:pt x="881" y="132"/>
                  </a:cubicBezTo>
                  <a:cubicBezTo>
                    <a:pt x="671" y="0"/>
                    <a:pt x="0" y="462"/>
                    <a:pt x="688" y="4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8" name="Google Shape;67598;p28"/>
            <p:cNvSpPr/>
            <p:nvPr/>
          </p:nvSpPr>
          <p:spPr>
            <a:xfrm>
              <a:off x="7571382" y="33848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5" y="102"/>
                    <a:pt x="633" y="85"/>
                    <a:pt x="670" y="12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9" name="Google Shape;67599;p28"/>
            <p:cNvSpPr/>
            <p:nvPr/>
          </p:nvSpPr>
          <p:spPr>
            <a:xfrm>
              <a:off x="2694484" y="3384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2" y="104"/>
                  </a:moveTo>
                  <a:cubicBezTo>
                    <a:pt x="196" y="53"/>
                    <a:pt x="40" y="0"/>
                    <a:pt x="1" y="104"/>
                  </a:cubicBezTo>
                  <a:cubicBezTo>
                    <a:pt x="1" y="154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0" name="Google Shape;67600;p28"/>
            <p:cNvSpPr/>
            <p:nvPr/>
          </p:nvSpPr>
          <p:spPr>
            <a:xfrm>
              <a:off x="8779158" y="316230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5"/>
                  </a:moveTo>
                  <a:cubicBezTo>
                    <a:pt x="338" y="1"/>
                    <a:pt x="143" y="364"/>
                    <a:pt x="1" y="751"/>
                  </a:cubicBezTo>
                  <a:cubicBezTo>
                    <a:pt x="818" y="927"/>
                    <a:pt x="1575" y="606"/>
                    <a:pt x="135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1" name="Google Shape;67601;p28"/>
            <p:cNvSpPr/>
            <p:nvPr/>
          </p:nvSpPr>
          <p:spPr>
            <a:xfrm>
              <a:off x="7918699" y="338841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4"/>
                    <a:pt x="1" y="92"/>
                  </a:cubicBezTo>
                  <a:cubicBezTo>
                    <a:pt x="153" y="71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2" name="Google Shape;67602;p28"/>
            <p:cNvSpPr/>
            <p:nvPr/>
          </p:nvSpPr>
          <p:spPr>
            <a:xfrm>
              <a:off x="2804629" y="316983"/>
              <a:ext cx="51147" cy="19120"/>
            </a:xfrm>
            <a:custGeom>
              <a:avLst/>
              <a:gdLst/>
              <a:ahLst/>
              <a:cxnLst/>
              <a:rect l="l" t="t" r="r" b="b"/>
              <a:pathLst>
                <a:path w="1433" h="635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0"/>
                  </a:cubicBezTo>
                  <a:cubicBezTo>
                    <a:pt x="545" y="106"/>
                    <a:pt x="274" y="100"/>
                    <a:pt x="0" y="92"/>
                  </a:cubicBezTo>
                  <a:cubicBezTo>
                    <a:pt x="106" y="374"/>
                    <a:pt x="460" y="542"/>
                    <a:pt x="964" y="6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3" name="Google Shape;67603;p28"/>
            <p:cNvSpPr/>
            <p:nvPr/>
          </p:nvSpPr>
          <p:spPr>
            <a:xfrm>
              <a:off x="2053494" y="327882"/>
              <a:ext cx="23486" cy="8220"/>
            </a:xfrm>
            <a:custGeom>
              <a:avLst/>
              <a:gdLst/>
              <a:ahLst/>
              <a:cxnLst/>
              <a:rect l="l" t="t" r="r" b="b"/>
              <a:pathLst>
                <a:path w="658" h="273" extrusionOk="0">
                  <a:moveTo>
                    <a:pt x="411" y="273"/>
                  </a:moveTo>
                  <a:cubicBezTo>
                    <a:pt x="421" y="157"/>
                    <a:pt x="657" y="148"/>
                    <a:pt x="604" y="0"/>
                  </a:cubicBezTo>
                  <a:lnTo>
                    <a:pt x="219" y="0"/>
                  </a:lnTo>
                  <a:cubicBezTo>
                    <a:pt x="1" y="133"/>
                    <a:pt x="10" y="225"/>
                    <a:pt x="41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4" name="Google Shape;67604;p28"/>
            <p:cNvSpPr/>
            <p:nvPr/>
          </p:nvSpPr>
          <p:spPr>
            <a:xfrm>
              <a:off x="5588700" y="32171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40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5" name="Google Shape;67605;p28"/>
            <p:cNvSpPr/>
            <p:nvPr/>
          </p:nvSpPr>
          <p:spPr>
            <a:xfrm>
              <a:off x="1658564" y="3217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40"/>
                    <a:pt x="388" y="72"/>
                    <a:pt x="290" y="25"/>
                  </a:cubicBezTo>
                  <a:cubicBezTo>
                    <a:pt x="238" y="0"/>
                    <a:pt x="0" y="68"/>
                    <a:pt x="97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6" name="Google Shape;67606;p28"/>
            <p:cNvSpPr/>
            <p:nvPr/>
          </p:nvSpPr>
          <p:spPr>
            <a:xfrm>
              <a:off x="7825722" y="313490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5"/>
                  </a:moveTo>
                  <a:cubicBezTo>
                    <a:pt x="240" y="0"/>
                    <a:pt x="0" y="69"/>
                    <a:pt x="99" y="116"/>
                  </a:cubicBezTo>
                  <a:cubicBezTo>
                    <a:pt x="154" y="143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7" name="Google Shape;67607;p28"/>
            <p:cNvSpPr/>
            <p:nvPr/>
          </p:nvSpPr>
          <p:spPr>
            <a:xfrm>
              <a:off x="4288982" y="305060"/>
              <a:ext cx="39726" cy="15838"/>
            </a:xfrm>
            <a:custGeom>
              <a:avLst/>
              <a:gdLst/>
              <a:ahLst/>
              <a:cxnLst/>
              <a:rect l="l" t="t" r="r" b="b"/>
              <a:pathLst>
                <a:path w="1113" h="526" extrusionOk="0">
                  <a:moveTo>
                    <a:pt x="648" y="305"/>
                  </a:moveTo>
                  <a:cubicBezTo>
                    <a:pt x="1112" y="1"/>
                    <a:pt x="0" y="526"/>
                    <a:pt x="648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8" name="Google Shape;67608;p28"/>
            <p:cNvSpPr/>
            <p:nvPr/>
          </p:nvSpPr>
          <p:spPr>
            <a:xfrm>
              <a:off x="998337" y="30204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5" y="42"/>
                  </a:cubicBezTo>
                  <a:cubicBezTo>
                    <a:pt x="216" y="165"/>
                    <a:pt x="0" y="216"/>
                    <a:pt x="83" y="405"/>
                  </a:cubicBezTo>
                  <a:cubicBezTo>
                    <a:pt x="342" y="434"/>
                    <a:pt x="452" y="536"/>
                    <a:pt x="853" y="4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9" name="Google Shape;67609;p28"/>
            <p:cNvSpPr/>
            <p:nvPr/>
          </p:nvSpPr>
          <p:spPr>
            <a:xfrm>
              <a:off x="925561" y="3005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0" name="Google Shape;67610;p28"/>
            <p:cNvSpPr/>
            <p:nvPr/>
          </p:nvSpPr>
          <p:spPr>
            <a:xfrm>
              <a:off x="8421205" y="292384"/>
              <a:ext cx="22558" cy="11743"/>
            </a:xfrm>
            <a:custGeom>
              <a:avLst/>
              <a:gdLst/>
              <a:ahLst/>
              <a:cxnLst/>
              <a:rect l="l" t="t" r="r" b="b"/>
              <a:pathLst>
                <a:path w="632" h="390" extrusionOk="0">
                  <a:moveTo>
                    <a:pt x="193" y="0"/>
                  </a:moveTo>
                  <a:cubicBezTo>
                    <a:pt x="202" y="126"/>
                    <a:pt x="103" y="199"/>
                    <a:pt x="1" y="272"/>
                  </a:cubicBezTo>
                  <a:cubicBezTo>
                    <a:pt x="248" y="277"/>
                    <a:pt x="268" y="389"/>
                    <a:pt x="578" y="363"/>
                  </a:cubicBezTo>
                  <a:cubicBezTo>
                    <a:pt x="631" y="157"/>
                    <a:pt x="533" y="22"/>
                    <a:pt x="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1" name="Google Shape;67611;p28"/>
            <p:cNvSpPr/>
            <p:nvPr/>
          </p:nvSpPr>
          <p:spPr>
            <a:xfrm>
              <a:off x="7240340" y="292384"/>
              <a:ext cx="31409" cy="13459"/>
            </a:xfrm>
            <a:custGeom>
              <a:avLst/>
              <a:gdLst/>
              <a:ahLst/>
              <a:cxnLst/>
              <a:rect l="l" t="t" r="r" b="b"/>
              <a:pathLst>
                <a:path w="880" h="447" extrusionOk="0">
                  <a:moveTo>
                    <a:pt x="879" y="180"/>
                  </a:moveTo>
                  <a:cubicBezTo>
                    <a:pt x="625" y="180"/>
                    <a:pt x="704" y="22"/>
                    <a:pt x="494" y="0"/>
                  </a:cubicBezTo>
                  <a:cubicBezTo>
                    <a:pt x="477" y="144"/>
                    <a:pt x="1" y="72"/>
                    <a:pt x="108" y="272"/>
                  </a:cubicBezTo>
                  <a:cubicBezTo>
                    <a:pt x="593" y="284"/>
                    <a:pt x="712" y="447"/>
                    <a:pt x="879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2" name="Google Shape;67612;p28"/>
            <p:cNvSpPr/>
            <p:nvPr/>
          </p:nvSpPr>
          <p:spPr>
            <a:xfrm>
              <a:off x="3802680" y="297472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3"/>
                  </a:moveTo>
                  <a:cubicBezTo>
                    <a:pt x="196" y="53"/>
                    <a:pt x="38" y="1"/>
                    <a:pt x="2" y="103"/>
                  </a:cubicBezTo>
                  <a:cubicBezTo>
                    <a:pt x="0" y="154"/>
                    <a:pt x="157" y="207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3" name="Google Shape;67613;p28"/>
            <p:cNvSpPr/>
            <p:nvPr/>
          </p:nvSpPr>
          <p:spPr>
            <a:xfrm>
              <a:off x="3385835" y="285700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4" name="Google Shape;67614;p28"/>
            <p:cNvSpPr/>
            <p:nvPr/>
          </p:nvSpPr>
          <p:spPr>
            <a:xfrm>
              <a:off x="4883286" y="28690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5" name="Google Shape;67615;p28"/>
            <p:cNvSpPr/>
            <p:nvPr/>
          </p:nvSpPr>
          <p:spPr>
            <a:xfrm>
              <a:off x="3947161" y="28380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4"/>
                  </a:moveTo>
                  <a:cubicBezTo>
                    <a:pt x="195" y="53"/>
                    <a:pt x="39" y="1"/>
                    <a:pt x="3" y="104"/>
                  </a:cubicBezTo>
                  <a:cubicBezTo>
                    <a:pt x="0" y="152"/>
                    <a:pt x="159" y="207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6" name="Google Shape;67616;p28"/>
            <p:cNvSpPr/>
            <p:nvPr/>
          </p:nvSpPr>
          <p:spPr>
            <a:xfrm>
              <a:off x="2439823" y="28690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2"/>
                    <a:pt x="4" y="2"/>
                    <a:pt x="1" y="91"/>
                  </a:cubicBezTo>
                  <a:cubicBezTo>
                    <a:pt x="151" y="71"/>
                    <a:pt x="380" y="88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7" name="Google Shape;67617;p28"/>
            <p:cNvSpPr/>
            <p:nvPr/>
          </p:nvSpPr>
          <p:spPr>
            <a:xfrm>
              <a:off x="5519886" y="28341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4" y="142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8" name="Google Shape;67618;p28"/>
            <p:cNvSpPr/>
            <p:nvPr/>
          </p:nvSpPr>
          <p:spPr>
            <a:xfrm>
              <a:off x="6741796" y="28145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0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9" name="Google Shape;67619;p28"/>
            <p:cNvSpPr/>
            <p:nvPr/>
          </p:nvSpPr>
          <p:spPr>
            <a:xfrm>
              <a:off x="2543115" y="281033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0" name="Google Shape;67620;p28"/>
            <p:cNvSpPr/>
            <p:nvPr/>
          </p:nvSpPr>
          <p:spPr>
            <a:xfrm>
              <a:off x="2456919" y="28070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1" name="Google Shape;67621;p28"/>
            <p:cNvSpPr/>
            <p:nvPr/>
          </p:nvSpPr>
          <p:spPr>
            <a:xfrm>
              <a:off x="1455478" y="27835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2" name="Google Shape;67622;p28"/>
            <p:cNvSpPr/>
            <p:nvPr/>
          </p:nvSpPr>
          <p:spPr>
            <a:xfrm>
              <a:off x="5530380" y="273235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5" y="273"/>
                  </a:moveTo>
                  <a:cubicBezTo>
                    <a:pt x="355" y="166"/>
                    <a:pt x="419" y="15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2"/>
                    <a:pt x="56" y="306"/>
                    <a:pt x="38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3" name="Google Shape;67623;p28"/>
            <p:cNvSpPr/>
            <p:nvPr/>
          </p:nvSpPr>
          <p:spPr>
            <a:xfrm>
              <a:off x="5328257" y="269501"/>
              <a:ext cx="39833" cy="15868"/>
            </a:xfrm>
            <a:custGeom>
              <a:avLst/>
              <a:gdLst/>
              <a:ahLst/>
              <a:cxnLst/>
              <a:rect l="l" t="t" r="r" b="b"/>
              <a:pathLst>
                <a:path w="1116" h="527" extrusionOk="0">
                  <a:moveTo>
                    <a:pt x="648" y="306"/>
                  </a:moveTo>
                  <a:cubicBezTo>
                    <a:pt x="1115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4" name="Google Shape;67624;p28"/>
            <p:cNvSpPr/>
            <p:nvPr/>
          </p:nvSpPr>
          <p:spPr>
            <a:xfrm>
              <a:off x="7797989" y="264985"/>
              <a:ext cx="28161" cy="13760"/>
            </a:xfrm>
            <a:custGeom>
              <a:avLst/>
              <a:gdLst/>
              <a:ahLst/>
              <a:cxnLst/>
              <a:rect l="l" t="t" r="r" b="b"/>
              <a:pathLst>
                <a:path w="789" h="457" extrusionOk="0">
                  <a:moveTo>
                    <a:pt x="491" y="456"/>
                  </a:moveTo>
                  <a:cubicBezTo>
                    <a:pt x="752" y="340"/>
                    <a:pt x="789" y="11"/>
                    <a:pt x="299" y="0"/>
                  </a:cubicBezTo>
                  <a:cubicBezTo>
                    <a:pt x="38" y="118"/>
                    <a:pt x="0" y="448"/>
                    <a:pt x="4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5" name="Google Shape;67625;p28"/>
            <p:cNvSpPr/>
            <p:nvPr/>
          </p:nvSpPr>
          <p:spPr>
            <a:xfrm>
              <a:off x="6872464" y="27320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1"/>
                    <a:pt x="383" y="89"/>
                    <a:pt x="386" y="0"/>
                  </a:cubicBezTo>
                  <a:cubicBezTo>
                    <a:pt x="240" y="21"/>
                    <a:pt x="7" y="4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6" name="Google Shape;67626;p28"/>
            <p:cNvSpPr/>
            <p:nvPr/>
          </p:nvSpPr>
          <p:spPr>
            <a:xfrm>
              <a:off x="5857567" y="270104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5"/>
                    <a:pt x="666" y="13"/>
                  </a:cubicBezTo>
                  <a:cubicBezTo>
                    <a:pt x="365" y="22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7" name="Google Shape;67627;p28"/>
            <p:cNvSpPr/>
            <p:nvPr/>
          </p:nvSpPr>
          <p:spPr>
            <a:xfrm>
              <a:off x="8259699" y="267424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8" name="Google Shape;67628;p28"/>
            <p:cNvSpPr/>
            <p:nvPr/>
          </p:nvSpPr>
          <p:spPr>
            <a:xfrm>
              <a:off x="8305777" y="255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09"/>
                  </a:moveTo>
                  <a:cubicBezTo>
                    <a:pt x="404" y="388"/>
                    <a:pt x="615" y="337"/>
                    <a:pt x="535" y="146"/>
                  </a:cubicBezTo>
                  <a:cubicBezTo>
                    <a:pt x="0" y="0"/>
                    <a:pt x="3" y="538"/>
                    <a:pt x="342" y="5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9" name="Google Shape;67629;p28"/>
            <p:cNvSpPr/>
            <p:nvPr/>
          </p:nvSpPr>
          <p:spPr>
            <a:xfrm>
              <a:off x="8214727" y="265075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0" name="Google Shape;67630;p28"/>
            <p:cNvSpPr/>
            <p:nvPr/>
          </p:nvSpPr>
          <p:spPr>
            <a:xfrm>
              <a:off x="8617260" y="2643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0" y="0"/>
                    <a:pt x="1" y="68"/>
                    <a:pt x="100" y="116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1" name="Google Shape;67631;p28"/>
            <p:cNvSpPr/>
            <p:nvPr/>
          </p:nvSpPr>
          <p:spPr>
            <a:xfrm>
              <a:off x="6383879" y="259415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8" y="5"/>
                  </a:moveTo>
                  <a:cubicBezTo>
                    <a:pt x="246" y="0"/>
                    <a:pt x="83" y="75"/>
                    <a:pt x="1" y="185"/>
                  </a:cubicBezTo>
                  <a:cubicBezTo>
                    <a:pt x="304" y="179"/>
                    <a:pt x="668" y="199"/>
                    <a:pt x="578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2" name="Google Shape;67632;p28"/>
            <p:cNvSpPr/>
            <p:nvPr/>
          </p:nvSpPr>
          <p:spPr>
            <a:xfrm>
              <a:off x="5753846" y="261553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1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3" name="Google Shape;67633;p28"/>
            <p:cNvSpPr/>
            <p:nvPr/>
          </p:nvSpPr>
          <p:spPr>
            <a:xfrm>
              <a:off x="3819705" y="26155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1"/>
                    <a:pt x="395" y="73"/>
                    <a:pt x="297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4" name="Google Shape;67634;p28"/>
            <p:cNvSpPr/>
            <p:nvPr/>
          </p:nvSpPr>
          <p:spPr>
            <a:xfrm>
              <a:off x="8097729" y="256254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1"/>
                    <a:pt x="172" y="54"/>
                    <a:pt x="1" y="110"/>
                  </a:cubicBezTo>
                  <a:cubicBezTo>
                    <a:pt x="2" y="202"/>
                    <a:pt x="339" y="224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5" name="Google Shape;67635;p28"/>
            <p:cNvSpPr/>
            <p:nvPr/>
          </p:nvSpPr>
          <p:spPr>
            <a:xfrm>
              <a:off x="6873606" y="249419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7"/>
                    <a:pt x="1128" y="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6" name="Google Shape;67636;p28"/>
            <p:cNvSpPr/>
            <p:nvPr/>
          </p:nvSpPr>
          <p:spPr>
            <a:xfrm>
              <a:off x="8156086" y="25336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7" name="Google Shape;67637;p28"/>
            <p:cNvSpPr/>
            <p:nvPr/>
          </p:nvSpPr>
          <p:spPr>
            <a:xfrm>
              <a:off x="5186167" y="2486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8" name="Google Shape;67638;p28"/>
            <p:cNvSpPr/>
            <p:nvPr/>
          </p:nvSpPr>
          <p:spPr>
            <a:xfrm>
              <a:off x="102935" y="2505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3" y="142"/>
                    <a:pt x="392" y="73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9" name="Google Shape;67639;p28"/>
            <p:cNvSpPr/>
            <p:nvPr/>
          </p:nvSpPr>
          <p:spPr>
            <a:xfrm>
              <a:off x="1198996" y="237737"/>
              <a:ext cx="24414" cy="11321"/>
            </a:xfrm>
            <a:custGeom>
              <a:avLst/>
              <a:gdLst/>
              <a:ahLst/>
              <a:cxnLst/>
              <a:rect l="l" t="t" r="r" b="b"/>
              <a:pathLst>
                <a:path w="684" h="376" extrusionOk="0">
                  <a:moveTo>
                    <a:pt x="631" y="362"/>
                  </a:moveTo>
                  <a:cubicBezTo>
                    <a:pt x="683" y="155"/>
                    <a:pt x="585" y="20"/>
                    <a:pt x="246" y="1"/>
                  </a:cubicBezTo>
                  <a:cubicBezTo>
                    <a:pt x="1" y="107"/>
                    <a:pt x="92" y="376"/>
                    <a:pt x="631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0" name="Google Shape;67640;p28"/>
            <p:cNvSpPr/>
            <p:nvPr/>
          </p:nvSpPr>
          <p:spPr>
            <a:xfrm>
              <a:off x="5433976" y="228584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1" name="Google Shape;67641;p28"/>
            <p:cNvSpPr/>
            <p:nvPr/>
          </p:nvSpPr>
          <p:spPr>
            <a:xfrm>
              <a:off x="4054950" y="234003"/>
              <a:ext cx="39690" cy="15808"/>
            </a:xfrm>
            <a:custGeom>
              <a:avLst/>
              <a:gdLst/>
              <a:ahLst/>
              <a:cxnLst/>
              <a:rect l="l" t="t" r="r" b="b"/>
              <a:pathLst>
                <a:path w="1112" h="525" extrusionOk="0">
                  <a:moveTo>
                    <a:pt x="645" y="305"/>
                  </a:moveTo>
                  <a:cubicBezTo>
                    <a:pt x="1111" y="1"/>
                    <a:pt x="1" y="524"/>
                    <a:pt x="645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2" name="Google Shape;67642;p28"/>
            <p:cNvSpPr/>
            <p:nvPr/>
          </p:nvSpPr>
          <p:spPr>
            <a:xfrm>
              <a:off x="907572" y="229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87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3" name="Google Shape;67643;p28"/>
            <p:cNvSpPr/>
            <p:nvPr/>
          </p:nvSpPr>
          <p:spPr>
            <a:xfrm>
              <a:off x="3158942" y="23972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7"/>
                    <a:pt x="101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4" name="Google Shape;67644;p28"/>
            <p:cNvSpPr/>
            <p:nvPr/>
          </p:nvSpPr>
          <p:spPr>
            <a:xfrm>
              <a:off x="763663" y="23972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5" name="Google Shape;67645;p28"/>
            <p:cNvSpPr/>
            <p:nvPr/>
          </p:nvSpPr>
          <p:spPr>
            <a:xfrm>
              <a:off x="4026254" y="23421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6" name="Google Shape;67646;p28"/>
            <p:cNvSpPr/>
            <p:nvPr/>
          </p:nvSpPr>
          <p:spPr>
            <a:xfrm>
              <a:off x="364378" y="234214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6" y="140"/>
                    <a:pt x="396" y="73"/>
                    <a:pt x="29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7" name="Google Shape;67647;p28"/>
            <p:cNvSpPr/>
            <p:nvPr/>
          </p:nvSpPr>
          <p:spPr>
            <a:xfrm>
              <a:off x="6084317" y="2314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39" y="0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8" name="Google Shape;67648;p28"/>
            <p:cNvSpPr/>
            <p:nvPr/>
          </p:nvSpPr>
          <p:spPr>
            <a:xfrm>
              <a:off x="3416031" y="223255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9" name="Google Shape;67649;p28"/>
            <p:cNvSpPr/>
            <p:nvPr/>
          </p:nvSpPr>
          <p:spPr>
            <a:xfrm>
              <a:off x="690387" y="224038"/>
              <a:ext cx="31624" cy="10900"/>
            </a:xfrm>
            <a:custGeom>
              <a:avLst/>
              <a:gdLst/>
              <a:ahLst/>
              <a:cxnLst/>
              <a:rect l="l" t="t" r="r" b="b"/>
              <a:pathLst>
                <a:path w="886" h="362" extrusionOk="0">
                  <a:moveTo>
                    <a:pt x="611" y="362"/>
                  </a:moveTo>
                  <a:cubicBezTo>
                    <a:pt x="670" y="241"/>
                    <a:pt x="885" y="190"/>
                    <a:pt x="804" y="0"/>
                  </a:cubicBezTo>
                  <a:lnTo>
                    <a:pt x="34" y="0"/>
                  </a:lnTo>
                  <a:cubicBezTo>
                    <a:pt x="0" y="227"/>
                    <a:pt x="328" y="284"/>
                    <a:pt x="611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0" name="Google Shape;67650;p28"/>
            <p:cNvSpPr/>
            <p:nvPr/>
          </p:nvSpPr>
          <p:spPr>
            <a:xfrm>
              <a:off x="2253976" y="223044"/>
              <a:ext cx="32659" cy="9244"/>
            </a:xfrm>
            <a:custGeom>
              <a:avLst/>
              <a:gdLst/>
              <a:ahLst/>
              <a:cxnLst/>
              <a:rect l="l" t="t" r="r" b="b"/>
              <a:pathLst>
                <a:path w="915" h="307" extrusionOk="0">
                  <a:moveTo>
                    <a:pt x="387" y="306"/>
                  </a:moveTo>
                  <a:cubicBezTo>
                    <a:pt x="914" y="159"/>
                    <a:pt x="104" y="1"/>
                    <a:pt x="1" y="215"/>
                  </a:cubicBezTo>
                  <a:cubicBezTo>
                    <a:pt x="192" y="215"/>
                    <a:pt x="229" y="288"/>
                    <a:pt x="387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1" name="Google Shape;67651;p28"/>
            <p:cNvSpPr/>
            <p:nvPr/>
          </p:nvSpPr>
          <p:spPr>
            <a:xfrm>
              <a:off x="1545064" y="229487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1" y="92"/>
                  </a:moveTo>
                  <a:cubicBezTo>
                    <a:pt x="151" y="70"/>
                    <a:pt x="380" y="88"/>
                    <a:pt x="387" y="1"/>
                  </a:cubicBezTo>
                  <a:cubicBezTo>
                    <a:pt x="236" y="22"/>
                    <a:pt x="4" y="2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2" name="Google Shape;67652;p28"/>
            <p:cNvSpPr/>
            <p:nvPr/>
          </p:nvSpPr>
          <p:spPr>
            <a:xfrm>
              <a:off x="311911" y="22241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6"/>
                  </a:moveTo>
                  <a:cubicBezTo>
                    <a:pt x="1" y="240"/>
                    <a:pt x="178" y="379"/>
                    <a:pt x="221" y="236"/>
                  </a:cubicBezTo>
                  <a:cubicBezTo>
                    <a:pt x="250" y="140"/>
                    <a:pt x="73" y="1"/>
                    <a:pt x="28" y="1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3" name="Google Shape;67653;p28"/>
            <p:cNvSpPr/>
            <p:nvPr/>
          </p:nvSpPr>
          <p:spPr>
            <a:xfrm>
              <a:off x="3303601" y="22599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0"/>
                    <a:pt x="393" y="72"/>
                    <a:pt x="289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4" name="Google Shape;67654;p28"/>
            <p:cNvSpPr/>
            <p:nvPr/>
          </p:nvSpPr>
          <p:spPr>
            <a:xfrm>
              <a:off x="7591762" y="22325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2"/>
                    <a:pt x="391" y="73"/>
                    <a:pt x="291" y="26"/>
                  </a:cubicBezTo>
                  <a:cubicBezTo>
                    <a:pt x="239" y="0"/>
                    <a:pt x="1" y="68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5" name="Google Shape;67655;p28"/>
            <p:cNvSpPr/>
            <p:nvPr/>
          </p:nvSpPr>
          <p:spPr>
            <a:xfrm>
              <a:off x="5413917" y="217715"/>
              <a:ext cx="31552" cy="9635"/>
            </a:xfrm>
            <a:custGeom>
              <a:avLst/>
              <a:gdLst/>
              <a:ahLst/>
              <a:cxnLst/>
              <a:rect l="l" t="t" r="r" b="b"/>
              <a:pathLst>
                <a:path w="884" h="320" extrusionOk="0">
                  <a:moveTo>
                    <a:pt x="754" y="210"/>
                  </a:moveTo>
                  <a:cubicBezTo>
                    <a:pt x="883" y="0"/>
                    <a:pt x="1" y="15"/>
                    <a:pt x="176" y="210"/>
                  </a:cubicBezTo>
                  <a:cubicBezTo>
                    <a:pt x="242" y="283"/>
                    <a:pt x="688" y="320"/>
                    <a:pt x="754" y="2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6" name="Google Shape;67656;p28"/>
            <p:cNvSpPr/>
            <p:nvPr/>
          </p:nvSpPr>
          <p:spPr>
            <a:xfrm>
              <a:off x="5343212" y="210278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0"/>
                    <a:pt x="37" y="93"/>
                  </a:cubicBezTo>
                  <a:cubicBezTo>
                    <a:pt x="6" y="319"/>
                    <a:pt x="0" y="534"/>
                    <a:pt x="422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7" name="Google Shape;67657;p28"/>
            <p:cNvSpPr/>
            <p:nvPr/>
          </p:nvSpPr>
          <p:spPr>
            <a:xfrm>
              <a:off x="7729318" y="21777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101" y="117"/>
                  </a:moveTo>
                  <a:cubicBezTo>
                    <a:pt x="154" y="143"/>
                    <a:pt x="392" y="73"/>
                    <a:pt x="294" y="26"/>
                  </a:cubicBezTo>
                  <a:cubicBezTo>
                    <a:pt x="240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8" name="Google Shape;67658;p28"/>
            <p:cNvSpPr/>
            <p:nvPr/>
          </p:nvSpPr>
          <p:spPr>
            <a:xfrm>
              <a:off x="8754888" y="21232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7"/>
                  </a:moveTo>
                  <a:cubicBezTo>
                    <a:pt x="153" y="143"/>
                    <a:pt x="395" y="72"/>
                    <a:pt x="293" y="25"/>
                  </a:cubicBezTo>
                  <a:cubicBezTo>
                    <a:pt x="241" y="0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9" name="Google Shape;67659;p28"/>
            <p:cNvSpPr/>
            <p:nvPr/>
          </p:nvSpPr>
          <p:spPr>
            <a:xfrm>
              <a:off x="7164959" y="20955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0" name="Google Shape;67660;p28"/>
            <p:cNvSpPr/>
            <p:nvPr/>
          </p:nvSpPr>
          <p:spPr>
            <a:xfrm>
              <a:off x="1603456" y="20955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0" y="27"/>
                  </a:moveTo>
                  <a:cubicBezTo>
                    <a:pt x="238" y="1"/>
                    <a:pt x="0" y="71"/>
                    <a:pt x="97" y="117"/>
                  </a:cubicBezTo>
                  <a:cubicBezTo>
                    <a:pt x="154" y="143"/>
                    <a:pt x="394" y="73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1" name="Google Shape;67661;p28"/>
            <p:cNvSpPr/>
            <p:nvPr/>
          </p:nvSpPr>
          <p:spPr>
            <a:xfrm>
              <a:off x="4484038" y="201396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2" name="Google Shape;67662;p28"/>
            <p:cNvSpPr/>
            <p:nvPr/>
          </p:nvSpPr>
          <p:spPr>
            <a:xfrm>
              <a:off x="4036747" y="20452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3"/>
                    <a:pt x="38" y="1"/>
                    <a:pt x="2" y="103"/>
                  </a:cubicBezTo>
                  <a:cubicBezTo>
                    <a:pt x="0" y="154"/>
                    <a:pt x="153" y="206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3" name="Google Shape;67663;p28"/>
            <p:cNvSpPr/>
            <p:nvPr/>
          </p:nvSpPr>
          <p:spPr>
            <a:xfrm>
              <a:off x="1651569" y="20681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1" y="1"/>
                    <a:pt x="1" y="71"/>
                    <a:pt x="101" y="117"/>
                  </a:cubicBezTo>
                  <a:cubicBezTo>
                    <a:pt x="156" y="143"/>
                    <a:pt x="393" y="75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4" name="Google Shape;67664;p28"/>
            <p:cNvSpPr/>
            <p:nvPr/>
          </p:nvSpPr>
          <p:spPr>
            <a:xfrm>
              <a:off x="581384" y="198686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8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5" name="Google Shape;67665;p28"/>
            <p:cNvSpPr/>
            <p:nvPr/>
          </p:nvSpPr>
          <p:spPr>
            <a:xfrm>
              <a:off x="8985707" y="20178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2"/>
                  </a:moveTo>
                  <a:cubicBezTo>
                    <a:pt x="192" y="54"/>
                    <a:pt x="34" y="0"/>
                    <a:pt x="0" y="102"/>
                  </a:cubicBezTo>
                  <a:cubicBezTo>
                    <a:pt x="0" y="153"/>
                    <a:pt x="154" y="207"/>
                    <a:pt x="192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6" name="Google Shape;67666;p28"/>
            <p:cNvSpPr/>
            <p:nvPr/>
          </p:nvSpPr>
          <p:spPr>
            <a:xfrm>
              <a:off x="3396578" y="196729"/>
              <a:ext cx="41332" cy="13670"/>
            </a:xfrm>
            <a:custGeom>
              <a:avLst/>
              <a:gdLst/>
              <a:ahLst/>
              <a:cxnLst/>
              <a:rect l="l" t="t" r="r" b="b"/>
              <a:pathLst>
                <a:path w="1158" h="454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3"/>
                    <a:pt x="861" y="162"/>
                    <a:pt x="1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7" name="Google Shape;67667;p28"/>
            <p:cNvSpPr/>
            <p:nvPr/>
          </p:nvSpPr>
          <p:spPr>
            <a:xfrm>
              <a:off x="2032865" y="202088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4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7"/>
                    <a:pt x="217" y="215"/>
                    <a:pt x="603" y="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8" name="Google Shape;67668;p28"/>
            <p:cNvSpPr/>
            <p:nvPr/>
          </p:nvSpPr>
          <p:spPr>
            <a:xfrm>
              <a:off x="1958911" y="191219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3"/>
                  </a:moveTo>
                  <a:cubicBezTo>
                    <a:pt x="1267" y="483"/>
                    <a:pt x="878" y="34"/>
                    <a:pt x="362" y="0"/>
                  </a:cubicBezTo>
                  <a:cubicBezTo>
                    <a:pt x="1" y="173"/>
                    <a:pt x="476" y="165"/>
                    <a:pt x="362" y="4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9" name="Google Shape;67669;p28"/>
            <p:cNvSpPr/>
            <p:nvPr/>
          </p:nvSpPr>
          <p:spPr>
            <a:xfrm>
              <a:off x="4619774" y="19395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5" y="1"/>
                  </a:moveTo>
                  <a:lnTo>
                    <a:pt x="248" y="1"/>
                  </a:lnTo>
                  <a:cubicBezTo>
                    <a:pt x="236" y="117"/>
                    <a:pt x="0" y="126"/>
                    <a:pt x="56" y="274"/>
                  </a:cubicBezTo>
                  <a:lnTo>
                    <a:pt x="635" y="2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0" name="Google Shape;67670;p28"/>
            <p:cNvSpPr/>
            <p:nvPr/>
          </p:nvSpPr>
          <p:spPr>
            <a:xfrm>
              <a:off x="1868646" y="199439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69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1" name="Google Shape;67671;p28"/>
            <p:cNvSpPr/>
            <p:nvPr/>
          </p:nvSpPr>
          <p:spPr>
            <a:xfrm>
              <a:off x="1111765" y="186974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2" name="Google Shape;67672;p28"/>
            <p:cNvSpPr/>
            <p:nvPr/>
          </p:nvSpPr>
          <p:spPr>
            <a:xfrm>
              <a:off x="7047854" y="19320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3" name="Google Shape;67673;p28"/>
            <p:cNvSpPr/>
            <p:nvPr/>
          </p:nvSpPr>
          <p:spPr>
            <a:xfrm>
              <a:off x="6949309" y="183782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4" name="Google Shape;67674;p28"/>
            <p:cNvSpPr/>
            <p:nvPr/>
          </p:nvSpPr>
          <p:spPr>
            <a:xfrm>
              <a:off x="5853105" y="188509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0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5" name="Google Shape;67675;p28"/>
            <p:cNvSpPr/>
            <p:nvPr/>
          </p:nvSpPr>
          <p:spPr>
            <a:xfrm>
              <a:off x="175318" y="187486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60"/>
                    <a:pt x="102" y="0"/>
                    <a:pt x="1" y="2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6" name="Google Shape;67676;p28"/>
            <p:cNvSpPr/>
            <p:nvPr/>
          </p:nvSpPr>
          <p:spPr>
            <a:xfrm>
              <a:off x="7226920" y="19046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5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7" name="Google Shape;67677;p28"/>
            <p:cNvSpPr/>
            <p:nvPr/>
          </p:nvSpPr>
          <p:spPr>
            <a:xfrm>
              <a:off x="5967248" y="190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8" name="Google Shape;67678;p28"/>
            <p:cNvSpPr/>
            <p:nvPr/>
          </p:nvSpPr>
          <p:spPr>
            <a:xfrm>
              <a:off x="2546363" y="19046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9" name="Google Shape;67679;p28"/>
            <p:cNvSpPr/>
            <p:nvPr/>
          </p:nvSpPr>
          <p:spPr>
            <a:xfrm>
              <a:off x="7069697" y="17926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7"/>
                  </a:moveTo>
                  <a:cubicBezTo>
                    <a:pt x="1114" y="1"/>
                    <a:pt x="0" y="527"/>
                    <a:pt x="646" y="3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0" name="Google Shape;67680;p28"/>
            <p:cNvSpPr/>
            <p:nvPr/>
          </p:nvSpPr>
          <p:spPr>
            <a:xfrm>
              <a:off x="4903952" y="185077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3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1" name="Google Shape;67681;p28"/>
            <p:cNvSpPr/>
            <p:nvPr/>
          </p:nvSpPr>
          <p:spPr>
            <a:xfrm>
              <a:off x="4645722" y="187727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6"/>
                  </a:moveTo>
                  <a:cubicBezTo>
                    <a:pt x="154" y="141"/>
                    <a:pt x="391" y="72"/>
                    <a:pt x="293" y="26"/>
                  </a:cubicBezTo>
                  <a:cubicBezTo>
                    <a:pt x="240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2" name="Google Shape;67682;p28"/>
            <p:cNvSpPr/>
            <p:nvPr/>
          </p:nvSpPr>
          <p:spPr>
            <a:xfrm>
              <a:off x="251021" y="18850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3" name="Google Shape;67683;p28"/>
            <p:cNvSpPr/>
            <p:nvPr/>
          </p:nvSpPr>
          <p:spPr>
            <a:xfrm>
              <a:off x="7353555" y="180290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21"/>
                    <a:pt x="409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4" name="Google Shape;67684;p28"/>
            <p:cNvSpPr/>
            <p:nvPr/>
          </p:nvSpPr>
          <p:spPr>
            <a:xfrm>
              <a:off x="2202258" y="18495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99" y="117"/>
                  </a:cubicBezTo>
                  <a:cubicBezTo>
                    <a:pt x="153" y="142"/>
                    <a:pt x="392" y="74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5" name="Google Shape;67685;p28"/>
            <p:cNvSpPr/>
            <p:nvPr/>
          </p:nvSpPr>
          <p:spPr>
            <a:xfrm>
              <a:off x="1865006" y="182217"/>
              <a:ext cx="13956" cy="4366"/>
            </a:xfrm>
            <a:custGeom>
              <a:avLst/>
              <a:gdLst/>
              <a:ahLst/>
              <a:cxnLst/>
              <a:rect l="l" t="t" r="r" b="b"/>
              <a:pathLst>
                <a:path w="391" h="145" extrusionOk="0">
                  <a:moveTo>
                    <a:pt x="293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2" y="144"/>
                    <a:pt x="391" y="74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6" name="Google Shape;67686;p28"/>
            <p:cNvSpPr/>
            <p:nvPr/>
          </p:nvSpPr>
          <p:spPr>
            <a:xfrm>
              <a:off x="1510586" y="17902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72" y="140"/>
                    <a:pt x="87" y="1"/>
                    <a:pt x="1" y="133"/>
                  </a:cubicBezTo>
                  <a:cubicBezTo>
                    <a:pt x="3" y="224"/>
                    <a:pt x="340" y="247"/>
                    <a:pt x="387" y="1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7" name="Google Shape;67687;p28"/>
            <p:cNvSpPr/>
            <p:nvPr/>
          </p:nvSpPr>
          <p:spPr>
            <a:xfrm>
              <a:off x="4339557" y="177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8" name="Google Shape;67688;p28"/>
            <p:cNvSpPr/>
            <p:nvPr/>
          </p:nvSpPr>
          <p:spPr>
            <a:xfrm>
              <a:off x="1579435" y="17755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9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9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9" name="Google Shape;67689;p28"/>
            <p:cNvSpPr/>
            <p:nvPr/>
          </p:nvSpPr>
          <p:spPr>
            <a:xfrm>
              <a:off x="7987549" y="17709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3" y="31"/>
                    <a:pt x="35" y="1"/>
                    <a:pt x="1" y="106"/>
                  </a:cubicBezTo>
                  <a:cubicBezTo>
                    <a:pt x="229" y="92"/>
                    <a:pt x="548" y="121"/>
                    <a:pt x="58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0" name="Google Shape;67690;p28"/>
            <p:cNvSpPr/>
            <p:nvPr/>
          </p:nvSpPr>
          <p:spPr>
            <a:xfrm>
              <a:off x="4525333" y="17438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4" y="105"/>
                  </a:moveTo>
                  <a:cubicBezTo>
                    <a:pt x="0" y="156"/>
                    <a:pt x="157" y="208"/>
                    <a:pt x="194" y="105"/>
                  </a:cubicBezTo>
                  <a:cubicBezTo>
                    <a:pt x="196" y="55"/>
                    <a:pt x="39" y="1"/>
                    <a:pt x="4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1" name="Google Shape;67691;p28"/>
            <p:cNvSpPr/>
            <p:nvPr/>
          </p:nvSpPr>
          <p:spPr>
            <a:xfrm>
              <a:off x="684641" y="170806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3"/>
                  </a:moveTo>
                  <a:cubicBezTo>
                    <a:pt x="169" y="143"/>
                    <a:pt x="85" y="1"/>
                    <a:pt x="1" y="133"/>
                  </a:cubicBezTo>
                  <a:cubicBezTo>
                    <a:pt x="2" y="224"/>
                    <a:pt x="339" y="248"/>
                    <a:pt x="387" y="1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2" name="Google Shape;67692;p28"/>
            <p:cNvSpPr/>
            <p:nvPr/>
          </p:nvSpPr>
          <p:spPr>
            <a:xfrm>
              <a:off x="1235259" y="16899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1"/>
                  </a:moveTo>
                  <a:cubicBezTo>
                    <a:pt x="196" y="53"/>
                    <a:pt x="35" y="1"/>
                    <a:pt x="0" y="101"/>
                  </a:cubicBezTo>
                  <a:cubicBezTo>
                    <a:pt x="1" y="154"/>
                    <a:pt x="157" y="206"/>
                    <a:pt x="196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3" name="Google Shape;67693;p28"/>
            <p:cNvSpPr/>
            <p:nvPr/>
          </p:nvSpPr>
          <p:spPr>
            <a:xfrm>
              <a:off x="3589243" y="1662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6" y="104"/>
                  </a:moveTo>
                  <a:cubicBezTo>
                    <a:pt x="196" y="53"/>
                    <a:pt x="38" y="0"/>
                    <a:pt x="3" y="104"/>
                  </a:cubicBezTo>
                  <a:cubicBezTo>
                    <a:pt x="0" y="153"/>
                    <a:pt x="160" y="205"/>
                    <a:pt x="196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4" name="Google Shape;67694;p28"/>
            <p:cNvSpPr/>
            <p:nvPr/>
          </p:nvSpPr>
          <p:spPr>
            <a:xfrm>
              <a:off x="7588335" y="163309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2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5" name="Google Shape;67695;p28"/>
            <p:cNvSpPr/>
            <p:nvPr/>
          </p:nvSpPr>
          <p:spPr>
            <a:xfrm>
              <a:off x="4277596" y="16385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6" name="Google Shape;67696;p28"/>
            <p:cNvSpPr/>
            <p:nvPr/>
          </p:nvSpPr>
          <p:spPr>
            <a:xfrm>
              <a:off x="2835503" y="16586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3" y="140"/>
                    <a:pt x="391" y="72"/>
                    <a:pt x="293" y="27"/>
                  </a:cubicBezTo>
                  <a:cubicBezTo>
                    <a:pt x="240" y="0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7" name="Google Shape;67697;p28"/>
            <p:cNvSpPr/>
            <p:nvPr/>
          </p:nvSpPr>
          <p:spPr>
            <a:xfrm>
              <a:off x="2556856" y="16351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4" y="54"/>
                    <a:pt x="34" y="0"/>
                    <a:pt x="1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8" name="Google Shape;67698;p28"/>
            <p:cNvSpPr/>
            <p:nvPr/>
          </p:nvSpPr>
          <p:spPr>
            <a:xfrm>
              <a:off x="1923505" y="16351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5"/>
                  </a:moveTo>
                  <a:cubicBezTo>
                    <a:pt x="197" y="54"/>
                    <a:pt x="39" y="0"/>
                    <a:pt x="5" y="105"/>
                  </a:cubicBezTo>
                  <a:cubicBezTo>
                    <a:pt x="1" y="153"/>
                    <a:pt x="160" y="205"/>
                    <a:pt x="197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9" name="Google Shape;67699;p28"/>
            <p:cNvSpPr/>
            <p:nvPr/>
          </p:nvSpPr>
          <p:spPr>
            <a:xfrm>
              <a:off x="567643" y="166651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3" y="2"/>
                    <a:pt x="1" y="91"/>
                  </a:cubicBezTo>
                  <a:cubicBezTo>
                    <a:pt x="150" y="71"/>
                    <a:pt x="381" y="87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0" name="Google Shape;67700;p28"/>
            <p:cNvSpPr/>
            <p:nvPr/>
          </p:nvSpPr>
          <p:spPr>
            <a:xfrm>
              <a:off x="6721095" y="157859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1" name="Google Shape;67701;p28"/>
            <p:cNvSpPr/>
            <p:nvPr/>
          </p:nvSpPr>
          <p:spPr>
            <a:xfrm>
              <a:off x="6166908" y="1603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9" y="116"/>
                  </a:cubicBezTo>
                  <a:cubicBezTo>
                    <a:pt x="154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2" name="Google Shape;67702;p28"/>
            <p:cNvSpPr/>
            <p:nvPr/>
          </p:nvSpPr>
          <p:spPr>
            <a:xfrm>
              <a:off x="5048540" y="155691"/>
              <a:ext cx="20666" cy="8943"/>
            </a:xfrm>
            <a:custGeom>
              <a:avLst/>
              <a:gdLst/>
              <a:ahLst/>
              <a:cxnLst/>
              <a:rect l="l" t="t" r="r" b="b"/>
              <a:pathLst>
                <a:path w="579" h="297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7"/>
                    <a:pt x="0" y="182"/>
                  </a:cubicBezTo>
                  <a:cubicBezTo>
                    <a:pt x="246" y="188"/>
                    <a:pt x="267" y="297"/>
                    <a:pt x="579" y="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3" name="Google Shape;67703;p28"/>
            <p:cNvSpPr/>
            <p:nvPr/>
          </p:nvSpPr>
          <p:spPr>
            <a:xfrm>
              <a:off x="2822083" y="155330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4" name="Google Shape;67704;p28"/>
            <p:cNvSpPr/>
            <p:nvPr/>
          </p:nvSpPr>
          <p:spPr>
            <a:xfrm>
              <a:off x="6937852" y="154938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7"/>
                    <a:pt x="99" y="115"/>
                  </a:cubicBezTo>
                  <a:cubicBezTo>
                    <a:pt x="152" y="142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5" name="Google Shape;67705;p28"/>
            <p:cNvSpPr/>
            <p:nvPr/>
          </p:nvSpPr>
          <p:spPr>
            <a:xfrm>
              <a:off x="4515304" y="144732"/>
              <a:ext cx="40440" cy="13700"/>
            </a:xfrm>
            <a:custGeom>
              <a:avLst/>
              <a:gdLst/>
              <a:ahLst/>
              <a:cxnLst/>
              <a:rect l="l" t="t" r="r" b="b"/>
              <a:pathLst>
                <a:path w="1133" h="455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5"/>
                    <a:pt x="699" y="257"/>
                    <a:pt x="860" y="0"/>
                  </a:cubicBezTo>
                  <a:cubicBezTo>
                    <a:pt x="1" y="39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6" name="Google Shape;67706;p28"/>
            <p:cNvSpPr/>
            <p:nvPr/>
          </p:nvSpPr>
          <p:spPr>
            <a:xfrm>
              <a:off x="2553287" y="1549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7"/>
                    <a:pt x="102" y="115"/>
                  </a:cubicBezTo>
                  <a:cubicBezTo>
                    <a:pt x="154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7" name="Google Shape;67707;p28"/>
            <p:cNvSpPr/>
            <p:nvPr/>
          </p:nvSpPr>
          <p:spPr>
            <a:xfrm>
              <a:off x="1920007" y="15493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5"/>
                  </a:moveTo>
                  <a:cubicBezTo>
                    <a:pt x="154" y="142"/>
                    <a:pt x="395" y="71"/>
                    <a:pt x="295" y="25"/>
                  </a:cubicBezTo>
                  <a:cubicBezTo>
                    <a:pt x="238" y="1"/>
                    <a:pt x="1" y="68"/>
                    <a:pt x="103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8" name="Google Shape;67708;p28"/>
            <p:cNvSpPr/>
            <p:nvPr/>
          </p:nvSpPr>
          <p:spPr>
            <a:xfrm>
              <a:off x="225465" y="142323"/>
              <a:ext cx="46257" cy="18728"/>
            </a:xfrm>
            <a:custGeom>
              <a:avLst/>
              <a:gdLst/>
              <a:ahLst/>
              <a:cxnLst/>
              <a:rect l="l" t="t" r="r" b="b"/>
              <a:pathLst>
                <a:path w="1296" h="622" extrusionOk="0">
                  <a:moveTo>
                    <a:pt x="1295" y="353"/>
                  </a:moveTo>
                  <a:cubicBezTo>
                    <a:pt x="924" y="315"/>
                    <a:pt x="1144" y="1"/>
                    <a:pt x="524" y="80"/>
                  </a:cubicBezTo>
                  <a:cubicBezTo>
                    <a:pt x="0" y="224"/>
                    <a:pt x="999" y="622"/>
                    <a:pt x="1295" y="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9" name="Google Shape;67709;p28"/>
            <p:cNvSpPr/>
            <p:nvPr/>
          </p:nvSpPr>
          <p:spPr>
            <a:xfrm>
              <a:off x="8631001" y="149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0" name="Google Shape;67710;p28"/>
            <p:cNvSpPr/>
            <p:nvPr/>
          </p:nvSpPr>
          <p:spPr>
            <a:xfrm>
              <a:off x="7141010" y="15018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1"/>
                  </a:moveTo>
                  <a:cubicBezTo>
                    <a:pt x="233" y="21"/>
                    <a:pt x="3" y="3"/>
                    <a:pt x="1" y="92"/>
                  </a:cubicBezTo>
                  <a:cubicBezTo>
                    <a:pt x="150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1" name="Google Shape;67711;p28"/>
            <p:cNvSpPr/>
            <p:nvPr/>
          </p:nvSpPr>
          <p:spPr>
            <a:xfrm>
              <a:off x="4269886" y="142052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1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2" name="Google Shape;67712;p28"/>
            <p:cNvSpPr/>
            <p:nvPr/>
          </p:nvSpPr>
          <p:spPr>
            <a:xfrm>
              <a:off x="3103977" y="14394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3" name="Google Shape;67713;p28"/>
            <p:cNvSpPr/>
            <p:nvPr/>
          </p:nvSpPr>
          <p:spPr>
            <a:xfrm>
              <a:off x="1438203" y="14394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2"/>
                    <a:pt x="393" y="74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4" name="Google Shape;67714;p28"/>
            <p:cNvSpPr/>
            <p:nvPr/>
          </p:nvSpPr>
          <p:spPr>
            <a:xfrm>
              <a:off x="309377" y="14394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6"/>
                  </a:moveTo>
                  <a:cubicBezTo>
                    <a:pt x="240" y="0"/>
                    <a:pt x="0" y="71"/>
                    <a:pt x="99" y="118"/>
                  </a:cubicBezTo>
                  <a:cubicBezTo>
                    <a:pt x="154" y="142"/>
                    <a:pt x="394" y="74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5" name="Google Shape;67715;p28"/>
            <p:cNvSpPr/>
            <p:nvPr/>
          </p:nvSpPr>
          <p:spPr>
            <a:xfrm>
              <a:off x="4583796" y="14126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2" y="24"/>
                  </a:moveTo>
                  <a:cubicBezTo>
                    <a:pt x="238" y="0"/>
                    <a:pt x="1" y="68"/>
                    <a:pt x="98" y="115"/>
                  </a:cubicBezTo>
                  <a:cubicBezTo>
                    <a:pt x="153" y="140"/>
                    <a:pt x="392" y="71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6" name="Google Shape;67716;p28"/>
            <p:cNvSpPr/>
            <p:nvPr/>
          </p:nvSpPr>
          <p:spPr>
            <a:xfrm>
              <a:off x="2198939" y="13563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1" y="211"/>
                  </a:moveTo>
                  <a:cubicBezTo>
                    <a:pt x="258" y="328"/>
                    <a:pt x="716" y="331"/>
                    <a:pt x="774" y="122"/>
                  </a:cubicBezTo>
                  <a:cubicBezTo>
                    <a:pt x="517" y="2"/>
                    <a:pt x="54" y="1"/>
                    <a:pt x="1" y="2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7" name="Google Shape;67717;p28"/>
            <p:cNvSpPr/>
            <p:nvPr/>
          </p:nvSpPr>
          <p:spPr>
            <a:xfrm>
              <a:off x="8497014" y="136000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1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8" name="Google Shape;67718;p28"/>
            <p:cNvSpPr/>
            <p:nvPr/>
          </p:nvSpPr>
          <p:spPr>
            <a:xfrm>
              <a:off x="7801701" y="13615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3"/>
                    <a:pt x="157" y="207"/>
                    <a:pt x="19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9" name="Google Shape;67719;p28"/>
            <p:cNvSpPr/>
            <p:nvPr/>
          </p:nvSpPr>
          <p:spPr>
            <a:xfrm>
              <a:off x="4642438" y="136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0" name="Google Shape;67720;p28"/>
            <p:cNvSpPr/>
            <p:nvPr/>
          </p:nvSpPr>
          <p:spPr>
            <a:xfrm>
              <a:off x="1438203" y="1384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1" name="Google Shape;67721;p28"/>
            <p:cNvSpPr/>
            <p:nvPr/>
          </p:nvSpPr>
          <p:spPr>
            <a:xfrm>
              <a:off x="1407258" y="136392"/>
              <a:ext cx="23985" cy="5992"/>
            </a:xfrm>
            <a:custGeom>
              <a:avLst/>
              <a:gdLst/>
              <a:ahLst/>
              <a:cxnLst/>
              <a:rect l="l" t="t" r="r" b="b"/>
              <a:pathLst>
                <a:path w="672" h="199" extrusionOk="0">
                  <a:moveTo>
                    <a:pt x="580" y="4"/>
                  </a:moveTo>
                  <a:cubicBezTo>
                    <a:pt x="248" y="0"/>
                    <a:pt x="87" y="75"/>
                    <a:pt x="0" y="187"/>
                  </a:cubicBezTo>
                  <a:cubicBezTo>
                    <a:pt x="307" y="178"/>
                    <a:pt x="671" y="199"/>
                    <a:pt x="580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2" name="Google Shape;67722;p28"/>
            <p:cNvSpPr/>
            <p:nvPr/>
          </p:nvSpPr>
          <p:spPr>
            <a:xfrm>
              <a:off x="226857" y="13849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6"/>
                  </a:cubicBezTo>
                  <a:cubicBezTo>
                    <a:pt x="150" y="142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3" name="Google Shape;67723;p28"/>
            <p:cNvSpPr/>
            <p:nvPr/>
          </p:nvSpPr>
          <p:spPr>
            <a:xfrm>
              <a:off x="8648419" y="130310"/>
              <a:ext cx="27555" cy="10147"/>
            </a:xfrm>
            <a:custGeom>
              <a:avLst/>
              <a:gdLst/>
              <a:ahLst/>
              <a:cxnLst/>
              <a:rect l="l" t="t" r="r" b="b"/>
              <a:pathLst>
                <a:path w="772" h="337" extrusionOk="0">
                  <a:moveTo>
                    <a:pt x="771" y="299"/>
                  </a:moveTo>
                  <a:lnTo>
                    <a:pt x="771" y="26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6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4" name="Google Shape;67724;p28"/>
            <p:cNvSpPr/>
            <p:nvPr/>
          </p:nvSpPr>
          <p:spPr>
            <a:xfrm>
              <a:off x="8022027" y="1334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9" y="1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5" name="Google Shape;67725;p28"/>
            <p:cNvSpPr/>
            <p:nvPr/>
          </p:nvSpPr>
          <p:spPr>
            <a:xfrm>
              <a:off x="7719075" y="125583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2"/>
                    <a:pt x="838" y="138"/>
                    <a:pt x="388" y="0"/>
                  </a:cubicBezTo>
                  <a:cubicBezTo>
                    <a:pt x="529" y="248"/>
                    <a:pt x="5" y="183"/>
                    <a:pt x="0" y="365"/>
                  </a:cubicBezTo>
                  <a:cubicBezTo>
                    <a:pt x="120" y="369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6" name="Google Shape;67726;p28"/>
            <p:cNvSpPr/>
            <p:nvPr/>
          </p:nvSpPr>
          <p:spPr>
            <a:xfrm>
              <a:off x="7650297" y="13070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2"/>
                    <a:pt x="40" y="0"/>
                    <a:pt x="0" y="103"/>
                  </a:cubicBezTo>
                  <a:cubicBezTo>
                    <a:pt x="0" y="153"/>
                    <a:pt x="157" y="208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7" name="Google Shape;67727;p28"/>
            <p:cNvSpPr/>
            <p:nvPr/>
          </p:nvSpPr>
          <p:spPr>
            <a:xfrm>
              <a:off x="4329313" y="123746"/>
              <a:ext cx="58857" cy="12797"/>
            </a:xfrm>
            <a:custGeom>
              <a:avLst/>
              <a:gdLst/>
              <a:ahLst/>
              <a:cxnLst/>
              <a:rect l="l" t="t" r="r" b="b"/>
              <a:pathLst>
                <a:path w="1649" h="425" extrusionOk="0">
                  <a:moveTo>
                    <a:pt x="674" y="424"/>
                  </a:moveTo>
                  <a:cubicBezTo>
                    <a:pt x="1648" y="60"/>
                    <a:pt x="1" y="0"/>
                    <a:pt x="6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8" name="Google Shape;67728;p28"/>
            <p:cNvSpPr/>
            <p:nvPr/>
          </p:nvSpPr>
          <p:spPr>
            <a:xfrm>
              <a:off x="4669956" y="13109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0"/>
                    <a:pt x="5" y="1"/>
                    <a:pt x="0" y="92"/>
                  </a:cubicBezTo>
                  <a:cubicBezTo>
                    <a:pt x="149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9" name="Google Shape;67729;p28"/>
            <p:cNvSpPr/>
            <p:nvPr/>
          </p:nvSpPr>
          <p:spPr>
            <a:xfrm>
              <a:off x="4133115" y="128323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0" name="Google Shape;67730;p28"/>
            <p:cNvSpPr/>
            <p:nvPr/>
          </p:nvSpPr>
          <p:spPr>
            <a:xfrm>
              <a:off x="3114292" y="127991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3"/>
                  </a:moveTo>
                  <a:cubicBezTo>
                    <a:pt x="197" y="52"/>
                    <a:pt x="40" y="0"/>
                    <a:pt x="2" y="103"/>
                  </a:cubicBezTo>
                  <a:cubicBezTo>
                    <a:pt x="1" y="153"/>
                    <a:pt x="159" y="204"/>
                    <a:pt x="197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1" name="Google Shape;67731;p28"/>
            <p:cNvSpPr/>
            <p:nvPr/>
          </p:nvSpPr>
          <p:spPr>
            <a:xfrm>
              <a:off x="1407294" y="12522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2" name="Google Shape;67732;p28"/>
            <p:cNvSpPr/>
            <p:nvPr/>
          </p:nvSpPr>
          <p:spPr>
            <a:xfrm>
              <a:off x="8841083" y="116821"/>
              <a:ext cx="27804" cy="18427"/>
            </a:xfrm>
            <a:custGeom>
              <a:avLst/>
              <a:gdLst/>
              <a:ahLst/>
              <a:cxnLst/>
              <a:rect l="l" t="t" r="r" b="b"/>
              <a:pathLst>
                <a:path w="779" h="612" extrusionOk="0">
                  <a:moveTo>
                    <a:pt x="1" y="291"/>
                  </a:moveTo>
                  <a:cubicBezTo>
                    <a:pt x="779" y="611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3" name="Google Shape;67733;p28"/>
            <p:cNvSpPr/>
            <p:nvPr/>
          </p:nvSpPr>
          <p:spPr>
            <a:xfrm>
              <a:off x="6562802" y="12248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3"/>
                  </a:moveTo>
                  <a:cubicBezTo>
                    <a:pt x="193" y="54"/>
                    <a:pt x="39" y="0"/>
                    <a:pt x="2" y="103"/>
                  </a:cubicBezTo>
                  <a:cubicBezTo>
                    <a:pt x="0" y="154"/>
                    <a:pt x="157" y="208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4" name="Google Shape;67734;p28"/>
            <p:cNvSpPr/>
            <p:nvPr/>
          </p:nvSpPr>
          <p:spPr>
            <a:xfrm>
              <a:off x="8810067" y="12209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8" y="0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5" name="Google Shape;67735;p28"/>
            <p:cNvSpPr/>
            <p:nvPr/>
          </p:nvSpPr>
          <p:spPr>
            <a:xfrm>
              <a:off x="2243482" y="12209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8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6" name="Google Shape;67736;p28"/>
            <p:cNvSpPr/>
            <p:nvPr/>
          </p:nvSpPr>
          <p:spPr>
            <a:xfrm>
              <a:off x="1166516" y="12287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1"/>
                    <a:pt x="5" y="2"/>
                    <a:pt x="1" y="92"/>
                  </a:cubicBezTo>
                  <a:cubicBezTo>
                    <a:pt x="151" y="71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7" name="Google Shape;67737;p28"/>
            <p:cNvSpPr/>
            <p:nvPr/>
          </p:nvSpPr>
          <p:spPr>
            <a:xfrm>
              <a:off x="853106" y="12209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5" y="141"/>
                    <a:pt x="392" y="72"/>
                    <a:pt x="292" y="25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8" name="Google Shape;67738;p28"/>
            <p:cNvSpPr/>
            <p:nvPr/>
          </p:nvSpPr>
          <p:spPr>
            <a:xfrm>
              <a:off x="8944269" y="114503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6"/>
                  </a:moveTo>
                  <a:cubicBezTo>
                    <a:pt x="249" y="0"/>
                    <a:pt x="87" y="76"/>
                    <a:pt x="1" y="187"/>
                  </a:cubicBezTo>
                  <a:cubicBezTo>
                    <a:pt x="304" y="179"/>
                    <a:pt x="669" y="199"/>
                    <a:pt x="582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9" name="Google Shape;67739;p28"/>
            <p:cNvSpPr/>
            <p:nvPr/>
          </p:nvSpPr>
          <p:spPr>
            <a:xfrm>
              <a:off x="8824166" y="114352"/>
              <a:ext cx="23914" cy="5781"/>
            </a:xfrm>
            <a:custGeom>
              <a:avLst/>
              <a:gdLst/>
              <a:ahLst/>
              <a:cxnLst/>
              <a:rect l="l" t="t" r="r" b="b"/>
              <a:pathLst>
                <a:path w="670" h="192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0" name="Google Shape;67740;p28"/>
            <p:cNvSpPr/>
            <p:nvPr/>
          </p:nvSpPr>
          <p:spPr>
            <a:xfrm>
              <a:off x="2949146" y="10923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1" name="Google Shape;67741;p28"/>
            <p:cNvSpPr/>
            <p:nvPr/>
          </p:nvSpPr>
          <p:spPr>
            <a:xfrm>
              <a:off x="6793264" y="11390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97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2" name="Google Shape;67742;p28"/>
            <p:cNvSpPr/>
            <p:nvPr/>
          </p:nvSpPr>
          <p:spPr>
            <a:xfrm>
              <a:off x="8276688" y="11191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7" y="22"/>
                    <a:pt x="7" y="4"/>
                    <a:pt x="1" y="92"/>
                  </a:cubicBezTo>
                  <a:cubicBezTo>
                    <a:pt x="150" y="71"/>
                    <a:pt x="383" y="90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3" name="Google Shape;67743;p28"/>
            <p:cNvSpPr/>
            <p:nvPr/>
          </p:nvSpPr>
          <p:spPr>
            <a:xfrm>
              <a:off x="6576615" y="111462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5"/>
                  </a:moveTo>
                  <a:cubicBezTo>
                    <a:pt x="351" y="28"/>
                    <a:pt x="28" y="1"/>
                    <a:pt x="1" y="107"/>
                  </a:cubicBezTo>
                  <a:cubicBezTo>
                    <a:pt x="227" y="92"/>
                    <a:pt x="547" y="122"/>
                    <a:pt x="577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4" name="Google Shape;67744;p28"/>
            <p:cNvSpPr/>
            <p:nvPr/>
          </p:nvSpPr>
          <p:spPr>
            <a:xfrm>
              <a:off x="8896156" y="10613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3"/>
                  </a:moveTo>
                  <a:cubicBezTo>
                    <a:pt x="194" y="53"/>
                    <a:pt x="38" y="0"/>
                    <a:pt x="0" y="103"/>
                  </a:cubicBezTo>
                  <a:cubicBezTo>
                    <a:pt x="0" y="153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5" name="Google Shape;67745;p28"/>
            <p:cNvSpPr/>
            <p:nvPr/>
          </p:nvSpPr>
          <p:spPr>
            <a:xfrm>
              <a:off x="8743823" y="106404"/>
              <a:ext cx="21558" cy="6504"/>
            </a:xfrm>
            <a:custGeom>
              <a:avLst/>
              <a:gdLst/>
              <a:ahLst/>
              <a:cxnLst/>
              <a:rect l="l" t="t" r="r" b="b"/>
              <a:pathLst>
                <a:path w="604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6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6" name="Google Shape;67746;p28"/>
            <p:cNvSpPr/>
            <p:nvPr/>
          </p:nvSpPr>
          <p:spPr>
            <a:xfrm>
              <a:off x="1453300" y="93367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7"/>
                  </a:moveTo>
                  <a:cubicBezTo>
                    <a:pt x="1038" y="0"/>
                    <a:pt x="0" y="487"/>
                    <a:pt x="835" y="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7" name="Google Shape;67747;p28"/>
            <p:cNvSpPr/>
            <p:nvPr/>
          </p:nvSpPr>
          <p:spPr>
            <a:xfrm>
              <a:off x="8214763" y="95504"/>
              <a:ext cx="30017" cy="11020"/>
            </a:xfrm>
            <a:custGeom>
              <a:avLst/>
              <a:gdLst/>
              <a:ahLst/>
              <a:cxnLst/>
              <a:rect l="l" t="t" r="r" b="b"/>
              <a:pathLst>
                <a:path w="841" h="366" extrusionOk="0">
                  <a:moveTo>
                    <a:pt x="578" y="1"/>
                  </a:moveTo>
                  <a:cubicBezTo>
                    <a:pt x="748" y="293"/>
                    <a:pt x="79" y="188"/>
                    <a:pt x="1" y="365"/>
                  </a:cubicBezTo>
                  <a:lnTo>
                    <a:pt x="771" y="365"/>
                  </a:lnTo>
                  <a:cubicBezTo>
                    <a:pt x="738" y="229"/>
                    <a:pt x="840" y="30"/>
                    <a:pt x="5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8" name="Google Shape;67748;p28"/>
            <p:cNvSpPr/>
            <p:nvPr/>
          </p:nvSpPr>
          <p:spPr>
            <a:xfrm>
              <a:off x="6590249" y="103724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1"/>
                  </a:moveTo>
                  <a:cubicBezTo>
                    <a:pt x="239" y="20"/>
                    <a:pt x="8" y="3"/>
                    <a:pt x="0" y="89"/>
                  </a:cubicBezTo>
                  <a:cubicBezTo>
                    <a:pt x="153" y="70"/>
                    <a:pt x="384" y="88"/>
                    <a:pt x="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9" name="Google Shape;67749;p28"/>
            <p:cNvSpPr/>
            <p:nvPr/>
          </p:nvSpPr>
          <p:spPr>
            <a:xfrm>
              <a:off x="5127490" y="10297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1" y="69"/>
                    <a:pt x="103" y="114"/>
                  </a:cubicBezTo>
                  <a:cubicBezTo>
                    <a:pt x="156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0" name="Google Shape;67750;p28"/>
            <p:cNvSpPr/>
            <p:nvPr/>
          </p:nvSpPr>
          <p:spPr>
            <a:xfrm>
              <a:off x="2191979" y="98274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1" name="Google Shape;67751;p28"/>
            <p:cNvSpPr/>
            <p:nvPr/>
          </p:nvSpPr>
          <p:spPr>
            <a:xfrm>
              <a:off x="8803072" y="10023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2" y="117"/>
                  </a:moveTo>
                  <a:cubicBezTo>
                    <a:pt x="157" y="140"/>
                    <a:pt x="395" y="72"/>
                    <a:pt x="295" y="25"/>
                  </a:cubicBezTo>
                  <a:cubicBezTo>
                    <a:pt x="242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2" name="Google Shape;67752;p28"/>
            <p:cNvSpPr/>
            <p:nvPr/>
          </p:nvSpPr>
          <p:spPr>
            <a:xfrm>
              <a:off x="6934854" y="91259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5" y="415"/>
                  </a:moveTo>
                  <a:cubicBezTo>
                    <a:pt x="387" y="359"/>
                    <a:pt x="405" y="306"/>
                    <a:pt x="569" y="323"/>
                  </a:cubicBezTo>
                  <a:lnTo>
                    <a:pt x="569" y="142"/>
                  </a:lnTo>
                  <a:cubicBezTo>
                    <a:pt x="95" y="1"/>
                    <a:pt x="1" y="450"/>
                    <a:pt x="375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3" name="Google Shape;67753;p28"/>
            <p:cNvSpPr/>
            <p:nvPr/>
          </p:nvSpPr>
          <p:spPr>
            <a:xfrm>
              <a:off x="6136034" y="98124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79" y="5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8"/>
                    <a:pt x="670" y="198"/>
                    <a:pt x="57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4" name="Google Shape;67754;p28"/>
            <p:cNvSpPr/>
            <p:nvPr/>
          </p:nvSpPr>
          <p:spPr>
            <a:xfrm>
              <a:off x="7863662" y="90055"/>
              <a:ext cx="33587" cy="17313"/>
            </a:xfrm>
            <a:custGeom>
              <a:avLst/>
              <a:gdLst/>
              <a:ahLst/>
              <a:cxnLst/>
              <a:rect l="l" t="t" r="r" b="b"/>
              <a:pathLst>
                <a:path w="941" h="575" extrusionOk="0">
                  <a:moveTo>
                    <a:pt x="1" y="92"/>
                  </a:moveTo>
                  <a:lnTo>
                    <a:pt x="1" y="275"/>
                  </a:lnTo>
                  <a:cubicBezTo>
                    <a:pt x="357" y="575"/>
                    <a:pt x="941" y="0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5" name="Google Shape;67755;p28"/>
            <p:cNvSpPr/>
            <p:nvPr/>
          </p:nvSpPr>
          <p:spPr>
            <a:xfrm>
              <a:off x="6552344" y="974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8" y="0"/>
                    <a:pt x="1" y="71"/>
                    <a:pt x="100" y="116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6" name="Google Shape;67756;p28"/>
            <p:cNvSpPr/>
            <p:nvPr/>
          </p:nvSpPr>
          <p:spPr>
            <a:xfrm>
              <a:off x="4370609" y="79005"/>
              <a:ext cx="37763" cy="26828"/>
            </a:xfrm>
            <a:custGeom>
              <a:avLst/>
              <a:gdLst/>
              <a:ahLst/>
              <a:cxnLst/>
              <a:rect l="l" t="t" r="r" b="b"/>
              <a:pathLst>
                <a:path w="1058" h="891" extrusionOk="0">
                  <a:moveTo>
                    <a:pt x="1058" y="549"/>
                  </a:moveTo>
                  <a:lnTo>
                    <a:pt x="1058" y="367"/>
                  </a:lnTo>
                  <a:cubicBezTo>
                    <a:pt x="280" y="1"/>
                    <a:pt x="0" y="891"/>
                    <a:pt x="1058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7" name="Google Shape;67757;p28"/>
            <p:cNvSpPr/>
            <p:nvPr/>
          </p:nvSpPr>
          <p:spPr>
            <a:xfrm>
              <a:off x="9080076" y="87315"/>
              <a:ext cx="22700" cy="8220"/>
            </a:xfrm>
            <a:custGeom>
              <a:avLst/>
              <a:gdLst/>
              <a:ahLst/>
              <a:cxnLst/>
              <a:rect l="l" t="t" r="r" b="b"/>
              <a:pathLst>
                <a:path w="636" h="273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6"/>
                    <a:pt x="1" y="125"/>
                    <a:pt x="54" y="273"/>
                  </a:cubicBezTo>
                  <a:lnTo>
                    <a:pt x="635" y="273"/>
                  </a:lnTo>
                  <a:cubicBezTo>
                    <a:pt x="634" y="183"/>
                    <a:pt x="634" y="91"/>
                    <a:pt x="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8" name="Google Shape;67758;p28"/>
            <p:cNvSpPr/>
            <p:nvPr/>
          </p:nvSpPr>
          <p:spPr>
            <a:xfrm>
              <a:off x="72026" y="896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2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9" name="Google Shape;67759;p28"/>
            <p:cNvSpPr/>
            <p:nvPr/>
          </p:nvSpPr>
          <p:spPr>
            <a:xfrm>
              <a:off x="8724086" y="8695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4"/>
                    <a:pt x="159" y="207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0" name="Google Shape;67760;p28"/>
            <p:cNvSpPr/>
            <p:nvPr/>
          </p:nvSpPr>
          <p:spPr>
            <a:xfrm>
              <a:off x="8373378" y="79125"/>
              <a:ext cx="39583" cy="16801"/>
            </a:xfrm>
            <a:custGeom>
              <a:avLst/>
              <a:gdLst/>
              <a:ahLst/>
              <a:cxnLst/>
              <a:rect l="l" t="t" r="r" b="b"/>
              <a:pathLst>
                <a:path w="1109" h="558" extrusionOk="0">
                  <a:moveTo>
                    <a:pt x="954" y="455"/>
                  </a:moveTo>
                  <a:cubicBezTo>
                    <a:pt x="1109" y="142"/>
                    <a:pt x="776" y="57"/>
                    <a:pt x="378" y="1"/>
                  </a:cubicBezTo>
                  <a:cubicBezTo>
                    <a:pt x="0" y="174"/>
                    <a:pt x="175" y="558"/>
                    <a:pt x="954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1" name="Google Shape;67761;p28"/>
            <p:cNvSpPr/>
            <p:nvPr/>
          </p:nvSpPr>
          <p:spPr>
            <a:xfrm>
              <a:off x="5719368" y="8930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7" y="142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2" name="Google Shape;67762;p28"/>
            <p:cNvSpPr/>
            <p:nvPr/>
          </p:nvSpPr>
          <p:spPr>
            <a:xfrm>
              <a:off x="749886" y="89302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5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3" name="Google Shape;67763;p28"/>
            <p:cNvSpPr/>
            <p:nvPr/>
          </p:nvSpPr>
          <p:spPr>
            <a:xfrm>
              <a:off x="8799859" y="8731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3" y="1"/>
                    <a:pt x="0" y="91"/>
                  </a:cubicBezTo>
                  <a:cubicBezTo>
                    <a:pt x="149" y="72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4" name="Google Shape;67764;p28"/>
            <p:cNvSpPr/>
            <p:nvPr/>
          </p:nvSpPr>
          <p:spPr>
            <a:xfrm>
              <a:off x="6459581" y="6560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2"/>
                  </a:moveTo>
                  <a:cubicBezTo>
                    <a:pt x="1477" y="679"/>
                    <a:pt x="31" y="0"/>
                    <a:pt x="1" y="8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5" name="Google Shape;67765;p28"/>
            <p:cNvSpPr/>
            <p:nvPr/>
          </p:nvSpPr>
          <p:spPr>
            <a:xfrm>
              <a:off x="729291" y="865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3" y="143"/>
                    <a:pt x="392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6" name="Google Shape;67766;p28"/>
            <p:cNvSpPr/>
            <p:nvPr/>
          </p:nvSpPr>
          <p:spPr>
            <a:xfrm>
              <a:off x="3272656" y="787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3"/>
                    <a:pt x="40" y="1"/>
                    <a:pt x="2" y="101"/>
                  </a:cubicBezTo>
                  <a:cubicBezTo>
                    <a:pt x="1" y="154"/>
                    <a:pt x="159" y="206"/>
                    <a:pt x="195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7" name="Google Shape;67767;p28"/>
            <p:cNvSpPr/>
            <p:nvPr/>
          </p:nvSpPr>
          <p:spPr>
            <a:xfrm>
              <a:off x="7017123" y="73615"/>
              <a:ext cx="22558" cy="8220"/>
            </a:xfrm>
            <a:custGeom>
              <a:avLst/>
              <a:gdLst/>
              <a:ahLst/>
              <a:cxnLst/>
              <a:rect l="l" t="t" r="r" b="b"/>
              <a:pathLst>
                <a:path w="632" h="273" extrusionOk="0">
                  <a:moveTo>
                    <a:pt x="577" y="1"/>
                  </a:moveTo>
                  <a:lnTo>
                    <a:pt x="1" y="1"/>
                  </a:lnTo>
                  <a:lnTo>
                    <a:pt x="1" y="272"/>
                  </a:lnTo>
                  <a:lnTo>
                    <a:pt x="386" y="272"/>
                  </a:lnTo>
                  <a:cubicBezTo>
                    <a:pt x="396" y="159"/>
                    <a:pt x="631" y="148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8" name="Google Shape;67768;p28"/>
            <p:cNvSpPr/>
            <p:nvPr/>
          </p:nvSpPr>
          <p:spPr>
            <a:xfrm>
              <a:off x="6700465" y="73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1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1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5"/>
                    <a:pt x="579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9" name="Google Shape;67769;p28"/>
            <p:cNvSpPr/>
            <p:nvPr/>
          </p:nvSpPr>
          <p:spPr>
            <a:xfrm>
              <a:off x="3668300" y="7837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3" y="140"/>
                    <a:pt x="395" y="71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0" name="Google Shape;67770;p28"/>
            <p:cNvSpPr/>
            <p:nvPr/>
          </p:nvSpPr>
          <p:spPr>
            <a:xfrm>
              <a:off x="2267753" y="7605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2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1" name="Google Shape;67771;p28"/>
            <p:cNvSpPr/>
            <p:nvPr/>
          </p:nvSpPr>
          <p:spPr>
            <a:xfrm>
              <a:off x="8169898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5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2" name="Google Shape;67772;p28"/>
            <p:cNvSpPr/>
            <p:nvPr/>
          </p:nvSpPr>
          <p:spPr>
            <a:xfrm>
              <a:off x="330042" y="7566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5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3" name="Google Shape;67773;p28"/>
            <p:cNvSpPr/>
            <p:nvPr/>
          </p:nvSpPr>
          <p:spPr>
            <a:xfrm>
              <a:off x="6855189" y="72923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1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4" name="Google Shape;67774;p28"/>
            <p:cNvSpPr/>
            <p:nvPr/>
          </p:nvSpPr>
          <p:spPr>
            <a:xfrm>
              <a:off x="6593925" y="6780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4"/>
                  </a:moveTo>
                  <a:cubicBezTo>
                    <a:pt x="477" y="104"/>
                    <a:pt x="633" y="87"/>
                    <a:pt x="670" y="12"/>
                  </a:cubicBezTo>
                  <a:cubicBezTo>
                    <a:pt x="370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5" name="Google Shape;67775;p28"/>
            <p:cNvSpPr/>
            <p:nvPr/>
          </p:nvSpPr>
          <p:spPr>
            <a:xfrm>
              <a:off x="6080926" y="6509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3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6" name="Google Shape;67776;p28"/>
            <p:cNvSpPr/>
            <p:nvPr/>
          </p:nvSpPr>
          <p:spPr>
            <a:xfrm>
              <a:off x="5578492" y="6274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7" name="Google Shape;67777;p28"/>
            <p:cNvSpPr/>
            <p:nvPr/>
          </p:nvSpPr>
          <p:spPr>
            <a:xfrm>
              <a:off x="2188517" y="64703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1"/>
                    <a:pt x="391" y="74"/>
                    <a:pt x="290" y="27"/>
                  </a:cubicBezTo>
                  <a:cubicBezTo>
                    <a:pt x="238" y="0"/>
                    <a:pt x="1" y="68"/>
                    <a:pt x="98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8" name="Google Shape;67778;p28"/>
            <p:cNvSpPr/>
            <p:nvPr/>
          </p:nvSpPr>
          <p:spPr>
            <a:xfrm>
              <a:off x="614899" y="5997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7" y="1"/>
                  </a:lnTo>
                  <a:cubicBezTo>
                    <a:pt x="0" y="164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9" name="Google Shape;67779;p28"/>
            <p:cNvSpPr/>
            <p:nvPr/>
          </p:nvSpPr>
          <p:spPr>
            <a:xfrm>
              <a:off x="5279002" y="5648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0" name="Google Shape;67780;p28"/>
            <p:cNvSpPr/>
            <p:nvPr/>
          </p:nvSpPr>
          <p:spPr>
            <a:xfrm>
              <a:off x="2031009" y="5193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6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1" name="Google Shape;67781;p28"/>
            <p:cNvSpPr/>
            <p:nvPr/>
          </p:nvSpPr>
          <p:spPr>
            <a:xfrm>
              <a:off x="4728348" y="537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1" y="116"/>
                  </a:moveTo>
                  <a:cubicBezTo>
                    <a:pt x="154" y="141"/>
                    <a:pt x="394" y="72"/>
                    <a:pt x="293" y="25"/>
                  </a:cubicBezTo>
                  <a:cubicBezTo>
                    <a:pt x="241" y="0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2" name="Google Shape;67782;p28"/>
            <p:cNvSpPr/>
            <p:nvPr/>
          </p:nvSpPr>
          <p:spPr>
            <a:xfrm>
              <a:off x="4105561" y="5118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6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3" name="Google Shape;67783;p28"/>
            <p:cNvSpPr/>
            <p:nvPr/>
          </p:nvSpPr>
          <p:spPr>
            <a:xfrm>
              <a:off x="1283479" y="5178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4" y="1"/>
                    <a:pt x="0" y="90"/>
                  </a:cubicBezTo>
                  <a:cubicBezTo>
                    <a:pt x="151" y="72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4" name="Google Shape;67784;p28"/>
            <p:cNvSpPr/>
            <p:nvPr/>
          </p:nvSpPr>
          <p:spPr>
            <a:xfrm>
              <a:off x="762021" y="43597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7"/>
                    <a:pt x="762" y="349"/>
                    <a:pt x="724" y="272"/>
                  </a:cubicBezTo>
                  <a:cubicBezTo>
                    <a:pt x="408" y="269"/>
                    <a:pt x="618" y="19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5" name="Google Shape;67785;p28"/>
            <p:cNvSpPr/>
            <p:nvPr/>
          </p:nvSpPr>
          <p:spPr>
            <a:xfrm>
              <a:off x="4511592" y="45614"/>
              <a:ext cx="13920" cy="7407"/>
            </a:xfrm>
            <a:custGeom>
              <a:avLst/>
              <a:gdLst/>
              <a:ahLst/>
              <a:cxnLst/>
              <a:rect l="l" t="t" r="r" b="b"/>
              <a:pathLst>
                <a:path w="390" h="246" extrusionOk="0">
                  <a:moveTo>
                    <a:pt x="389" y="114"/>
                  </a:moveTo>
                  <a:cubicBezTo>
                    <a:pt x="384" y="21"/>
                    <a:pt x="50" y="0"/>
                    <a:pt x="0" y="114"/>
                  </a:cubicBezTo>
                  <a:cubicBezTo>
                    <a:pt x="220" y="106"/>
                    <a:pt x="303" y="245"/>
                    <a:pt x="389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6" name="Google Shape;67786;p28"/>
            <p:cNvSpPr/>
            <p:nvPr/>
          </p:nvSpPr>
          <p:spPr>
            <a:xfrm>
              <a:off x="874486" y="40797"/>
              <a:ext cx="25592" cy="11020"/>
            </a:xfrm>
            <a:custGeom>
              <a:avLst/>
              <a:gdLst/>
              <a:ahLst/>
              <a:cxnLst/>
              <a:rect l="l" t="t" r="r" b="b"/>
              <a:pathLst>
                <a:path w="717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9"/>
                    <a:pt x="614" y="23"/>
                    <a:pt x="275" y="1"/>
                  </a:cubicBezTo>
                  <a:cubicBezTo>
                    <a:pt x="215" y="126"/>
                    <a:pt x="1" y="174"/>
                    <a:pt x="83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7" name="Google Shape;67787;p28"/>
            <p:cNvSpPr/>
            <p:nvPr/>
          </p:nvSpPr>
          <p:spPr>
            <a:xfrm>
              <a:off x="4619595" y="3573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4"/>
                    <a:pt x="429" y="0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8" name="Google Shape;67788;p28"/>
            <p:cNvSpPr/>
            <p:nvPr/>
          </p:nvSpPr>
          <p:spPr>
            <a:xfrm>
              <a:off x="1214593" y="432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2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9" name="Google Shape;67789;p28"/>
            <p:cNvSpPr/>
            <p:nvPr/>
          </p:nvSpPr>
          <p:spPr>
            <a:xfrm>
              <a:off x="5826301" y="3814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0" name="Google Shape;67790;p28"/>
            <p:cNvSpPr/>
            <p:nvPr/>
          </p:nvSpPr>
          <p:spPr>
            <a:xfrm>
              <a:off x="4717177" y="38178"/>
              <a:ext cx="14812" cy="9455"/>
            </a:xfrm>
            <a:custGeom>
              <a:avLst/>
              <a:gdLst/>
              <a:ahLst/>
              <a:cxnLst/>
              <a:rect l="l" t="t" r="r" b="b"/>
              <a:pathLst>
                <a:path w="415" h="314" extrusionOk="0">
                  <a:moveTo>
                    <a:pt x="414" y="272"/>
                  </a:moveTo>
                  <a:lnTo>
                    <a:pt x="414" y="90"/>
                  </a:lnTo>
                  <a:cubicBezTo>
                    <a:pt x="219" y="90"/>
                    <a:pt x="185" y="17"/>
                    <a:pt x="27" y="0"/>
                  </a:cubicBezTo>
                  <a:cubicBezTo>
                    <a:pt x="46" y="141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1" name="Google Shape;67791;p28"/>
            <p:cNvSpPr/>
            <p:nvPr/>
          </p:nvSpPr>
          <p:spPr>
            <a:xfrm>
              <a:off x="860066" y="4010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8"/>
                    <a:pt x="98" y="117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2" name="Google Shape;67792;p28"/>
            <p:cNvSpPr/>
            <p:nvPr/>
          </p:nvSpPr>
          <p:spPr>
            <a:xfrm>
              <a:off x="8834195" y="34836"/>
              <a:ext cx="13884" cy="6715"/>
            </a:xfrm>
            <a:custGeom>
              <a:avLst/>
              <a:gdLst/>
              <a:ahLst/>
              <a:cxnLst/>
              <a:rect l="l" t="t" r="r" b="b"/>
              <a:pathLst>
                <a:path w="389" h="223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0"/>
                    <a:pt x="337" y="222"/>
                    <a:pt x="388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3" name="Google Shape;67793;p28"/>
            <p:cNvSpPr/>
            <p:nvPr/>
          </p:nvSpPr>
          <p:spPr>
            <a:xfrm>
              <a:off x="9050916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0" y="1"/>
                    <a:pt x="1" y="68"/>
                    <a:pt x="100" y="117"/>
                  </a:cubicBezTo>
                  <a:cubicBezTo>
                    <a:pt x="152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4" name="Google Shape;67794;p28"/>
            <p:cNvSpPr/>
            <p:nvPr/>
          </p:nvSpPr>
          <p:spPr>
            <a:xfrm>
              <a:off x="8968289" y="3188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1"/>
                    <a:pt x="0" y="68"/>
                    <a:pt x="103" y="117"/>
                  </a:cubicBezTo>
                  <a:cubicBezTo>
                    <a:pt x="155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5" name="Google Shape;67795;p28"/>
            <p:cNvSpPr/>
            <p:nvPr/>
          </p:nvSpPr>
          <p:spPr>
            <a:xfrm>
              <a:off x="8625790" y="20895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0"/>
                  </a:moveTo>
                  <a:lnTo>
                    <a:pt x="635" y="27"/>
                  </a:lnTo>
                  <a:cubicBezTo>
                    <a:pt x="125" y="0"/>
                    <a:pt x="1" y="153"/>
                    <a:pt x="54" y="3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6" name="Google Shape;67796;p28"/>
            <p:cNvSpPr/>
            <p:nvPr/>
          </p:nvSpPr>
          <p:spPr>
            <a:xfrm>
              <a:off x="1768602" y="291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7" name="Google Shape;67797;p28"/>
            <p:cNvSpPr/>
            <p:nvPr/>
          </p:nvSpPr>
          <p:spPr>
            <a:xfrm>
              <a:off x="1744689" y="16289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89"/>
                  </a:moveTo>
                  <a:lnTo>
                    <a:pt x="1" y="453"/>
                  </a:lnTo>
                  <a:lnTo>
                    <a:pt x="578" y="453"/>
                  </a:lnTo>
                  <a:cubicBezTo>
                    <a:pt x="629" y="217"/>
                    <a:pt x="643" y="0"/>
                    <a:pt x="1" y="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8" name="Google Shape;67798;p28"/>
            <p:cNvSpPr/>
            <p:nvPr/>
          </p:nvSpPr>
          <p:spPr>
            <a:xfrm>
              <a:off x="8118324" y="16289"/>
              <a:ext cx="26948" cy="13008"/>
            </a:xfrm>
            <a:custGeom>
              <a:avLst/>
              <a:gdLst/>
              <a:ahLst/>
              <a:cxnLst/>
              <a:rect l="l" t="t" r="r" b="b"/>
              <a:pathLst>
                <a:path w="755" h="432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1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9" name="Google Shape;67799;p28"/>
            <p:cNvSpPr/>
            <p:nvPr/>
          </p:nvSpPr>
          <p:spPr>
            <a:xfrm>
              <a:off x="3905901" y="21046"/>
              <a:ext cx="13777" cy="7377"/>
            </a:xfrm>
            <a:custGeom>
              <a:avLst/>
              <a:gdLst/>
              <a:ahLst/>
              <a:cxnLst/>
              <a:rect l="l" t="t" r="r" b="b"/>
              <a:pathLst>
                <a:path w="386" h="245" extrusionOk="0">
                  <a:moveTo>
                    <a:pt x="386" y="113"/>
                  </a:moveTo>
                  <a:cubicBezTo>
                    <a:pt x="383" y="21"/>
                    <a:pt x="49" y="0"/>
                    <a:pt x="1" y="113"/>
                  </a:cubicBezTo>
                  <a:cubicBezTo>
                    <a:pt x="216" y="103"/>
                    <a:pt x="304" y="244"/>
                    <a:pt x="386" y="1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0" name="Google Shape;67800;p28"/>
            <p:cNvSpPr/>
            <p:nvPr/>
          </p:nvSpPr>
          <p:spPr>
            <a:xfrm>
              <a:off x="1541388" y="2366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5" y="26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7" y="143"/>
                    <a:pt x="395" y="72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1" name="Google Shape;67801;p28"/>
            <p:cNvSpPr/>
            <p:nvPr/>
          </p:nvSpPr>
          <p:spPr>
            <a:xfrm>
              <a:off x="560719" y="2131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4"/>
                  </a:moveTo>
                  <a:cubicBezTo>
                    <a:pt x="195" y="55"/>
                    <a:pt x="34" y="0"/>
                    <a:pt x="0" y="104"/>
                  </a:cubicBezTo>
                  <a:cubicBezTo>
                    <a:pt x="0" y="154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2" name="Google Shape;67802;p28"/>
            <p:cNvSpPr/>
            <p:nvPr/>
          </p:nvSpPr>
          <p:spPr>
            <a:xfrm>
              <a:off x="271615" y="18125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19"/>
                  </a:moveTo>
                  <a:cubicBezTo>
                    <a:pt x="515" y="2"/>
                    <a:pt x="54" y="1"/>
                    <a:pt x="1" y="210"/>
                  </a:cubicBezTo>
                  <a:cubicBezTo>
                    <a:pt x="257" y="328"/>
                    <a:pt x="719" y="331"/>
                    <a:pt x="775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3" name="Google Shape;67803;p28"/>
            <p:cNvSpPr/>
            <p:nvPr/>
          </p:nvSpPr>
          <p:spPr>
            <a:xfrm>
              <a:off x="4135935" y="785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4" y="551"/>
                  </a:moveTo>
                  <a:cubicBezTo>
                    <a:pt x="1039" y="1"/>
                    <a:pt x="0" y="490"/>
                    <a:pt x="884" y="5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4" name="Google Shape;67804;p28"/>
            <p:cNvSpPr/>
            <p:nvPr/>
          </p:nvSpPr>
          <p:spPr>
            <a:xfrm>
              <a:off x="860887" y="16409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6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0"/>
                    <a:pt x="75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5" name="Google Shape;67805;p28"/>
            <p:cNvSpPr/>
            <p:nvPr/>
          </p:nvSpPr>
          <p:spPr>
            <a:xfrm>
              <a:off x="6958482" y="18246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9" y="1"/>
                    <a:pt x="1" y="68"/>
                    <a:pt x="97" y="115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6" name="Google Shape;67806;p28"/>
            <p:cNvSpPr/>
            <p:nvPr/>
          </p:nvSpPr>
          <p:spPr>
            <a:xfrm>
              <a:off x="5981739" y="10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5" y="158"/>
                    <a:pt x="612" y="22"/>
                    <a:pt x="277" y="0"/>
                  </a:cubicBezTo>
                  <a:cubicBezTo>
                    <a:pt x="214" y="123"/>
                    <a:pt x="0" y="174"/>
                    <a:pt x="84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7" name="Google Shape;67807;p28"/>
            <p:cNvSpPr/>
            <p:nvPr/>
          </p:nvSpPr>
          <p:spPr>
            <a:xfrm>
              <a:off x="2912347" y="7076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8" name="Google Shape;67808;p28"/>
            <p:cNvSpPr/>
            <p:nvPr/>
          </p:nvSpPr>
          <p:spPr>
            <a:xfrm>
              <a:off x="2177345" y="8069"/>
              <a:ext cx="14705" cy="9455"/>
            </a:xfrm>
            <a:custGeom>
              <a:avLst/>
              <a:gdLst/>
              <a:ahLst/>
              <a:cxnLst/>
              <a:rect l="l" t="t" r="r" b="b"/>
              <a:pathLst>
                <a:path w="412" h="314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0"/>
                  </a:cubicBezTo>
                  <a:cubicBezTo>
                    <a:pt x="46" y="143"/>
                    <a:pt x="0" y="314"/>
                    <a:pt x="41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9" name="Google Shape;67809;p28"/>
            <p:cNvSpPr/>
            <p:nvPr/>
          </p:nvSpPr>
          <p:spPr>
            <a:xfrm>
              <a:off x="1909763" y="13519"/>
              <a:ext cx="13920" cy="2710"/>
            </a:xfrm>
            <a:custGeom>
              <a:avLst/>
              <a:gdLst/>
              <a:ahLst/>
              <a:cxnLst/>
              <a:rect l="l" t="t" r="r" b="b"/>
              <a:pathLst>
                <a:path w="390" h="90" extrusionOk="0">
                  <a:moveTo>
                    <a:pt x="390" y="1"/>
                  </a:moveTo>
                  <a:cubicBezTo>
                    <a:pt x="240" y="21"/>
                    <a:pt x="6" y="2"/>
                    <a:pt x="1" y="90"/>
                  </a:cubicBezTo>
                  <a:cubicBezTo>
                    <a:pt x="153" y="70"/>
                    <a:pt x="384" y="88"/>
                    <a:pt x="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0" name="Google Shape;67810;p28"/>
            <p:cNvSpPr/>
            <p:nvPr/>
          </p:nvSpPr>
          <p:spPr>
            <a:xfrm>
              <a:off x="3998736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42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1" name="Google Shape;67811;p28"/>
            <p:cNvSpPr/>
            <p:nvPr/>
          </p:nvSpPr>
          <p:spPr>
            <a:xfrm>
              <a:off x="804994" y="99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5"/>
                  </a:moveTo>
                  <a:cubicBezTo>
                    <a:pt x="238" y="0"/>
                    <a:pt x="0" y="68"/>
                    <a:pt x="99" y="117"/>
                  </a:cubicBezTo>
                  <a:cubicBezTo>
                    <a:pt x="153" y="141"/>
                    <a:pt x="392" y="74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2" name="Google Shape;67812;p28"/>
            <p:cNvSpPr/>
            <p:nvPr/>
          </p:nvSpPr>
          <p:spPr>
            <a:xfrm>
              <a:off x="6982645" y="5329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7" y="0"/>
                  </a:moveTo>
                  <a:lnTo>
                    <a:pt x="1" y="0"/>
                  </a:lnTo>
                  <a:lnTo>
                    <a:pt x="1" y="180"/>
                  </a:lnTo>
                  <a:lnTo>
                    <a:pt x="387" y="1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3" name="Google Shape;67813;p28"/>
            <p:cNvSpPr/>
            <p:nvPr/>
          </p:nvSpPr>
          <p:spPr>
            <a:xfrm>
              <a:off x="3155694" y="2559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4" name="Google Shape;67814;p28"/>
            <p:cNvSpPr/>
            <p:nvPr/>
          </p:nvSpPr>
          <p:spPr>
            <a:xfrm>
              <a:off x="2086081" y="0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7"/>
                  </a:moveTo>
                  <a:cubicBezTo>
                    <a:pt x="321" y="182"/>
                    <a:pt x="341" y="292"/>
                    <a:pt x="654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5" name="Google Shape;67815;p28"/>
            <p:cNvSpPr/>
            <p:nvPr/>
          </p:nvSpPr>
          <p:spPr>
            <a:xfrm>
              <a:off x="3138455" y="1776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6" y="1"/>
                    <a:pt x="0" y="70"/>
                    <a:pt x="98" y="118"/>
                  </a:cubicBezTo>
                  <a:cubicBezTo>
                    <a:pt x="151" y="143"/>
                    <a:pt x="389" y="74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6" name="Google Shape;67816;p28"/>
            <p:cNvSpPr/>
            <p:nvPr/>
          </p:nvSpPr>
          <p:spPr>
            <a:xfrm>
              <a:off x="2226528" y="25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6" y="20"/>
                    <a:pt x="2" y="2"/>
                    <a:pt x="1" y="92"/>
                  </a:cubicBezTo>
                  <a:cubicBezTo>
                    <a:pt x="148" y="73"/>
                    <a:pt x="377" y="88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7" name="Google Shape;67817;p28"/>
            <p:cNvSpPr/>
            <p:nvPr/>
          </p:nvSpPr>
          <p:spPr>
            <a:xfrm>
              <a:off x="2081869" y="669674"/>
              <a:ext cx="50648" cy="16410"/>
            </a:xfrm>
            <a:custGeom>
              <a:avLst/>
              <a:gdLst/>
              <a:ahLst/>
              <a:cxnLst/>
              <a:rect l="l" t="t" r="r" b="b"/>
              <a:pathLst>
                <a:path w="1419" h="545" extrusionOk="0">
                  <a:moveTo>
                    <a:pt x="194" y="545"/>
                  </a:moveTo>
                  <a:cubicBezTo>
                    <a:pt x="1418" y="478"/>
                    <a:pt x="207" y="1"/>
                    <a:pt x="1" y="271"/>
                  </a:cubicBezTo>
                  <a:cubicBezTo>
                    <a:pt x="228" y="289"/>
                    <a:pt x="209" y="416"/>
                    <a:pt x="194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8" name="Google Shape;67818;p28"/>
            <p:cNvSpPr/>
            <p:nvPr/>
          </p:nvSpPr>
          <p:spPr>
            <a:xfrm>
              <a:off x="8772305" y="379849"/>
              <a:ext cx="34443" cy="11020"/>
            </a:xfrm>
            <a:custGeom>
              <a:avLst/>
              <a:gdLst/>
              <a:ahLst/>
              <a:cxnLst/>
              <a:rect l="l" t="t" r="r" b="b"/>
              <a:pathLst>
                <a:path w="965" h="366" extrusionOk="0">
                  <a:moveTo>
                    <a:pt x="964" y="365"/>
                  </a:moveTo>
                  <a:cubicBezTo>
                    <a:pt x="898" y="124"/>
                    <a:pt x="459" y="58"/>
                    <a:pt x="1" y="1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9" name="Google Shape;67819;p28"/>
            <p:cNvSpPr/>
            <p:nvPr/>
          </p:nvSpPr>
          <p:spPr>
            <a:xfrm>
              <a:off x="9095424" y="152981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8"/>
                    <a:pt x="780" y="0"/>
                  </a:cubicBezTo>
                  <a:cubicBezTo>
                    <a:pt x="610" y="161"/>
                    <a:pt x="0" y="115"/>
                    <a:pt x="204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0" name="Google Shape;67820;p28"/>
            <p:cNvSpPr/>
            <p:nvPr/>
          </p:nvSpPr>
          <p:spPr>
            <a:xfrm>
              <a:off x="835332" y="80570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0"/>
                    <a:pt x="655" y="335"/>
                    <a:pt x="986" y="315"/>
                  </a:cubicBezTo>
                  <a:lnTo>
                    <a:pt x="986" y="41"/>
                  </a:lnTo>
                  <a:cubicBezTo>
                    <a:pt x="612" y="1"/>
                    <a:pt x="0" y="288"/>
                    <a:pt x="406" y="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1" name="Google Shape;67821;p28"/>
            <p:cNvSpPr/>
            <p:nvPr/>
          </p:nvSpPr>
          <p:spPr>
            <a:xfrm>
              <a:off x="808813" y="16951"/>
              <a:ext cx="37549" cy="11141"/>
            </a:xfrm>
            <a:custGeom>
              <a:avLst/>
              <a:gdLst/>
              <a:ahLst/>
              <a:cxnLst/>
              <a:rect l="l" t="t" r="r" b="b"/>
              <a:pathLst>
                <a:path w="1052" h="370" extrusionOk="0">
                  <a:moveTo>
                    <a:pt x="960" y="249"/>
                  </a:moveTo>
                  <a:cubicBezTo>
                    <a:pt x="573" y="249"/>
                    <a:pt x="713" y="0"/>
                    <a:pt x="187" y="67"/>
                  </a:cubicBezTo>
                  <a:cubicBezTo>
                    <a:pt x="0" y="289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2" name="Google Shape;67822;p28"/>
            <p:cNvSpPr/>
            <p:nvPr/>
          </p:nvSpPr>
          <p:spPr>
            <a:xfrm>
              <a:off x="8669406" y="1705467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1"/>
                    <a:pt x="171" y="54"/>
                    <a:pt x="0" y="109"/>
                  </a:cubicBezTo>
                  <a:cubicBezTo>
                    <a:pt x="3" y="200"/>
                    <a:pt x="338" y="224"/>
                    <a:pt x="385" y="1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3" name="Google Shape;67823;p28"/>
            <p:cNvSpPr/>
            <p:nvPr/>
          </p:nvSpPr>
          <p:spPr>
            <a:xfrm>
              <a:off x="8066999" y="170802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4" name="Google Shape;67824;p28"/>
            <p:cNvSpPr/>
            <p:nvPr/>
          </p:nvSpPr>
          <p:spPr>
            <a:xfrm>
              <a:off x="3244567" y="1706070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1"/>
                    <a:pt x="606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5" name="Google Shape;67825;p28"/>
            <p:cNvSpPr/>
            <p:nvPr/>
          </p:nvSpPr>
          <p:spPr>
            <a:xfrm>
              <a:off x="113821" y="1705919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5"/>
                  </a:moveTo>
                  <a:cubicBezTo>
                    <a:pt x="246" y="0"/>
                    <a:pt x="83" y="73"/>
                    <a:pt x="1" y="185"/>
                  </a:cubicBezTo>
                  <a:cubicBezTo>
                    <a:pt x="302" y="176"/>
                    <a:pt x="668" y="197"/>
                    <a:pt x="57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6" name="Google Shape;67826;p28"/>
            <p:cNvSpPr/>
            <p:nvPr/>
          </p:nvSpPr>
          <p:spPr>
            <a:xfrm>
              <a:off x="2670678" y="170528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2" y="26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5" y="140"/>
                    <a:pt x="395" y="72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7" name="Google Shape;67827;p28"/>
            <p:cNvSpPr/>
            <p:nvPr/>
          </p:nvSpPr>
          <p:spPr>
            <a:xfrm>
              <a:off x="6889989" y="170251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8"/>
                  </a:moveTo>
                  <a:cubicBezTo>
                    <a:pt x="155" y="142"/>
                    <a:pt x="396" y="74"/>
                    <a:pt x="293" y="27"/>
                  </a:cubicBezTo>
                  <a:cubicBezTo>
                    <a:pt x="240" y="1"/>
                    <a:pt x="1" y="69"/>
                    <a:pt x="101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8" name="Google Shape;67828;p28"/>
            <p:cNvSpPr/>
            <p:nvPr/>
          </p:nvSpPr>
          <p:spPr>
            <a:xfrm>
              <a:off x="5196732" y="170251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1"/>
                    <a:pt x="1" y="69"/>
                    <a:pt x="102" y="116"/>
                  </a:cubicBezTo>
                  <a:cubicBezTo>
                    <a:pt x="155" y="141"/>
                    <a:pt x="395" y="74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9" name="Google Shape;67829;p28"/>
            <p:cNvSpPr/>
            <p:nvPr/>
          </p:nvSpPr>
          <p:spPr>
            <a:xfrm>
              <a:off x="1827636" y="1689600"/>
              <a:ext cx="39761" cy="13670"/>
            </a:xfrm>
            <a:custGeom>
              <a:avLst/>
              <a:gdLst/>
              <a:ahLst/>
              <a:cxnLst/>
              <a:rect l="l" t="t" r="r" b="b"/>
              <a:pathLst>
                <a:path w="1114" h="454" extrusionOk="0">
                  <a:moveTo>
                    <a:pt x="577" y="0"/>
                  </a:moveTo>
                  <a:cubicBezTo>
                    <a:pt x="405" y="160"/>
                    <a:pt x="113" y="264"/>
                    <a:pt x="0" y="453"/>
                  </a:cubicBezTo>
                  <a:cubicBezTo>
                    <a:pt x="388" y="447"/>
                    <a:pt x="1114" y="143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0" name="Google Shape;67830;p28"/>
            <p:cNvSpPr/>
            <p:nvPr/>
          </p:nvSpPr>
          <p:spPr>
            <a:xfrm>
              <a:off x="1665738" y="16998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101" y="114"/>
                  </a:moveTo>
                  <a:cubicBezTo>
                    <a:pt x="154" y="139"/>
                    <a:pt x="396" y="73"/>
                    <a:pt x="291" y="26"/>
                  </a:cubicBezTo>
                  <a:cubicBezTo>
                    <a:pt x="239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1" name="Google Shape;67831;p28"/>
            <p:cNvSpPr/>
            <p:nvPr/>
          </p:nvSpPr>
          <p:spPr>
            <a:xfrm>
              <a:off x="1087602" y="169706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1" y="140"/>
                    <a:pt x="393" y="72"/>
                    <a:pt x="290" y="27"/>
                  </a:cubicBezTo>
                  <a:cubicBezTo>
                    <a:pt x="241" y="0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2" name="Google Shape;67832;p28"/>
            <p:cNvSpPr/>
            <p:nvPr/>
          </p:nvSpPr>
          <p:spPr>
            <a:xfrm>
              <a:off x="2732675" y="16943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0" y="118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3" name="Google Shape;67833;p28"/>
            <p:cNvSpPr/>
            <p:nvPr/>
          </p:nvSpPr>
          <p:spPr>
            <a:xfrm>
              <a:off x="2867019" y="1689600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4" name="Google Shape;67834;p28"/>
            <p:cNvSpPr/>
            <p:nvPr/>
          </p:nvSpPr>
          <p:spPr>
            <a:xfrm>
              <a:off x="6556306" y="1686499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3"/>
                    <a:pt x="36" y="0"/>
                    <a:pt x="1" y="103"/>
                  </a:cubicBezTo>
                  <a:cubicBezTo>
                    <a:pt x="1" y="156"/>
                    <a:pt x="157" y="208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5" name="Google Shape;67835;p28"/>
            <p:cNvSpPr/>
            <p:nvPr/>
          </p:nvSpPr>
          <p:spPr>
            <a:xfrm>
              <a:off x="4222952" y="1686499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3"/>
                    <a:pt x="37" y="0"/>
                    <a:pt x="1" y="103"/>
                  </a:cubicBezTo>
                  <a:cubicBezTo>
                    <a:pt x="1" y="156"/>
                    <a:pt x="155" y="208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6" name="Google Shape;67836;p28"/>
            <p:cNvSpPr/>
            <p:nvPr/>
          </p:nvSpPr>
          <p:spPr>
            <a:xfrm>
              <a:off x="536948" y="168881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6"/>
                  </a:moveTo>
                  <a:cubicBezTo>
                    <a:pt x="237" y="0"/>
                    <a:pt x="1" y="68"/>
                    <a:pt x="100" y="116"/>
                  </a:cubicBezTo>
                  <a:cubicBezTo>
                    <a:pt x="152" y="143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7" name="Google Shape;67837;p28"/>
            <p:cNvSpPr/>
            <p:nvPr/>
          </p:nvSpPr>
          <p:spPr>
            <a:xfrm>
              <a:off x="5475664" y="1681381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6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5"/>
                    <a:pt x="388" y="273"/>
                  </a:cubicBezTo>
                  <a:cubicBezTo>
                    <a:pt x="387" y="183"/>
                    <a:pt x="542" y="165"/>
                    <a:pt x="58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8" name="Google Shape;67838;p28"/>
            <p:cNvSpPr/>
            <p:nvPr/>
          </p:nvSpPr>
          <p:spPr>
            <a:xfrm>
              <a:off x="4844918" y="1680989"/>
              <a:ext cx="33551" cy="15778"/>
            </a:xfrm>
            <a:custGeom>
              <a:avLst/>
              <a:gdLst/>
              <a:ahLst/>
              <a:cxnLst/>
              <a:rect l="l" t="t" r="r" b="b"/>
              <a:pathLst>
                <a:path w="940" h="524" extrusionOk="0">
                  <a:moveTo>
                    <a:pt x="895" y="196"/>
                  </a:moveTo>
                  <a:cubicBezTo>
                    <a:pt x="939" y="139"/>
                    <a:pt x="604" y="1"/>
                    <a:pt x="510" y="15"/>
                  </a:cubicBezTo>
                  <a:cubicBezTo>
                    <a:pt x="1" y="87"/>
                    <a:pt x="633" y="524"/>
                    <a:pt x="895" y="1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9" name="Google Shape;67839;p28"/>
            <p:cNvSpPr/>
            <p:nvPr/>
          </p:nvSpPr>
          <p:spPr>
            <a:xfrm>
              <a:off x="416667" y="1672589"/>
              <a:ext cx="40333" cy="14724"/>
            </a:xfrm>
            <a:custGeom>
              <a:avLst/>
              <a:gdLst/>
              <a:ahLst/>
              <a:cxnLst/>
              <a:rect l="l" t="t" r="r" b="b"/>
              <a:pathLst>
                <a:path w="1130" h="489" extrusionOk="0">
                  <a:moveTo>
                    <a:pt x="770" y="384"/>
                  </a:moveTo>
                  <a:cubicBezTo>
                    <a:pt x="1129" y="80"/>
                    <a:pt x="79" y="0"/>
                    <a:pt x="0" y="201"/>
                  </a:cubicBezTo>
                  <a:cubicBezTo>
                    <a:pt x="302" y="242"/>
                    <a:pt x="165" y="488"/>
                    <a:pt x="770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0" name="Google Shape;67840;p28"/>
            <p:cNvSpPr/>
            <p:nvPr/>
          </p:nvSpPr>
          <p:spPr>
            <a:xfrm>
              <a:off x="822733" y="1662292"/>
              <a:ext cx="50398" cy="17404"/>
            </a:xfrm>
            <a:custGeom>
              <a:avLst/>
              <a:gdLst/>
              <a:ahLst/>
              <a:cxnLst/>
              <a:rect l="l" t="t" r="r" b="b"/>
              <a:pathLst>
                <a:path w="1412" h="578" extrusionOk="0">
                  <a:moveTo>
                    <a:pt x="1157" y="545"/>
                  </a:moveTo>
                  <a:cubicBezTo>
                    <a:pt x="1320" y="440"/>
                    <a:pt x="1412" y="302"/>
                    <a:pt x="1350" y="92"/>
                  </a:cubicBezTo>
                  <a:cubicBezTo>
                    <a:pt x="721" y="145"/>
                    <a:pt x="451" y="32"/>
                    <a:pt x="1" y="0"/>
                  </a:cubicBezTo>
                  <a:cubicBezTo>
                    <a:pt x="229" y="255"/>
                    <a:pt x="314" y="577"/>
                    <a:pt x="1157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1" name="Google Shape;67841;p28"/>
            <p:cNvSpPr/>
            <p:nvPr/>
          </p:nvSpPr>
          <p:spPr>
            <a:xfrm>
              <a:off x="1189645" y="1659582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4"/>
                    <a:pt x="531" y="356"/>
                    <a:pt x="713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2" name="Google Shape;67842;p28"/>
            <p:cNvSpPr/>
            <p:nvPr/>
          </p:nvSpPr>
          <p:spPr>
            <a:xfrm>
              <a:off x="6690364" y="166698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7"/>
                  </a:cubicBezTo>
                  <a:cubicBezTo>
                    <a:pt x="244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3" name="Google Shape;67843;p28"/>
            <p:cNvSpPr/>
            <p:nvPr/>
          </p:nvSpPr>
          <p:spPr>
            <a:xfrm>
              <a:off x="6611343" y="1662232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4"/>
                  </a:moveTo>
                  <a:lnTo>
                    <a:pt x="387" y="184"/>
                  </a:lnTo>
                  <a:lnTo>
                    <a:pt x="38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4" name="Google Shape;67844;p28"/>
            <p:cNvSpPr/>
            <p:nvPr/>
          </p:nvSpPr>
          <p:spPr>
            <a:xfrm>
              <a:off x="5234673" y="1661690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1"/>
                    <a:pt x="174" y="54"/>
                    <a:pt x="0" y="110"/>
                  </a:cubicBezTo>
                  <a:cubicBezTo>
                    <a:pt x="5" y="203"/>
                    <a:pt x="341" y="225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5" name="Google Shape;67845;p28"/>
            <p:cNvSpPr/>
            <p:nvPr/>
          </p:nvSpPr>
          <p:spPr>
            <a:xfrm>
              <a:off x="8006537" y="1651332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1"/>
                    <a:pt x="0" y="64"/>
                    <a:pt x="59" y="273"/>
                  </a:cubicBezTo>
                  <a:cubicBezTo>
                    <a:pt x="397" y="546"/>
                    <a:pt x="1252" y="144"/>
                    <a:pt x="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6" name="Google Shape;67846;p28"/>
            <p:cNvSpPr/>
            <p:nvPr/>
          </p:nvSpPr>
          <p:spPr>
            <a:xfrm>
              <a:off x="6683547" y="165879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1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7" name="Google Shape;67847;p28"/>
            <p:cNvSpPr/>
            <p:nvPr/>
          </p:nvSpPr>
          <p:spPr>
            <a:xfrm>
              <a:off x="9075543" y="165407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8" name="Google Shape;67848;p28"/>
            <p:cNvSpPr/>
            <p:nvPr/>
          </p:nvSpPr>
          <p:spPr>
            <a:xfrm>
              <a:off x="5841969" y="1644197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3" y="511"/>
                  </a:moveTo>
                  <a:cubicBezTo>
                    <a:pt x="403" y="387"/>
                    <a:pt x="620" y="336"/>
                    <a:pt x="538" y="147"/>
                  </a:cubicBezTo>
                  <a:cubicBezTo>
                    <a:pt x="0" y="1"/>
                    <a:pt x="4" y="537"/>
                    <a:pt x="343" y="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9" name="Google Shape;67849;p28"/>
            <p:cNvSpPr/>
            <p:nvPr/>
          </p:nvSpPr>
          <p:spPr>
            <a:xfrm>
              <a:off x="5410169" y="165328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6"/>
                  </a:moveTo>
                  <a:cubicBezTo>
                    <a:pt x="238" y="0"/>
                    <a:pt x="0" y="71"/>
                    <a:pt x="98" y="118"/>
                  </a:cubicBezTo>
                  <a:cubicBezTo>
                    <a:pt x="150" y="143"/>
                    <a:pt x="394" y="73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0" name="Google Shape;67850;p28"/>
            <p:cNvSpPr/>
            <p:nvPr/>
          </p:nvSpPr>
          <p:spPr>
            <a:xfrm>
              <a:off x="2537012" y="1644197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8"/>
                    <a:pt x="1314" y="323"/>
                    <a:pt x="1337" y="146"/>
                  </a:cubicBezTo>
                  <a:cubicBezTo>
                    <a:pt x="940" y="203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1" name="Google Shape;67851;p28"/>
            <p:cNvSpPr/>
            <p:nvPr/>
          </p:nvSpPr>
          <p:spPr>
            <a:xfrm>
              <a:off x="1440273" y="163910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0"/>
                    <a:pt x="655" y="0"/>
                    <a:pt x="54" y="42"/>
                  </a:cubicBezTo>
                  <a:cubicBezTo>
                    <a:pt x="1" y="251"/>
                    <a:pt x="100" y="385"/>
                    <a:pt x="439" y="4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2" name="Google Shape;67852;p28"/>
            <p:cNvSpPr/>
            <p:nvPr/>
          </p:nvSpPr>
          <p:spPr>
            <a:xfrm>
              <a:off x="8886091" y="1645160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4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3" name="Google Shape;67853;p28"/>
            <p:cNvSpPr/>
            <p:nvPr/>
          </p:nvSpPr>
          <p:spPr>
            <a:xfrm>
              <a:off x="8941270" y="164239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6" y="1"/>
                    <a:pt x="0" y="69"/>
                    <a:pt x="98" y="116"/>
                  </a:cubicBezTo>
                  <a:cubicBezTo>
                    <a:pt x="151" y="140"/>
                    <a:pt x="390" y="72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4" name="Google Shape;67854;p28"/>
            <p:cNvSpPr/>
            <p:nvPr/>
          </p:nvSpPr>
          <p:spPr>
            <a:xfrm>
              <a:off x="6907335" y="1632816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5" name="Google Shape;67855;p28"/>
            <p:cNvSpPr/>
            <p:nvPr/>
          </p:nvSpPr>
          <p:spPr>
            <a:xfrm>
              <a:off x="2619139" y="1639680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4"/>
                  </a:moveTo>
                  <a:cubicBezTo>
                    <a:pt x="385" y="23"/>
                    <a:pt x="50" y="1"/>
                    <a:pt x="1" y="114"/>
                  </a:cubicBezTo>
                  <a:cubicBezTo>
                    <a:pt x="217" y="105"/>
                    <a:pt x="300" y="247"/>
                    <a:pt x="386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6" name="Google Shape;67856;p28"/>
            <p:cNvSpPr/>
            <p:nvPr/>
          </p:nvSpPr>
          <p:spPr>
            <a:xfrm>
              <a:off x="865599" y="1623994"/>
              <a:ext cx="41653" cy="18759"/>
            </a:xfrm>
            <a:custGeom>
              <a:avLst/>
              <a:gdLst/>
              <a:ahLst/>
              <a:cxnLst/>
              <a:rect l="l" t="t" r="r" b="b"/>
              <a:pathLst>
                <a:path w="1167" h="623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2"/>
                    <a:pt x="725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7" name="Google Shape;67857;p28"/>
            <p:cNvSpPr/>
            <p:nvPr/>
          </p:nvSpPr>
          <p:spPr>
            <a:xfrm>
              <a:off x="6132858" y="163143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2"/>
                    <a:pt x="296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8" name="Google Shape;67858;p28"/>
            <p:cNvSpPr/>
            <p:nvPr/>
          </p:nvSpPr>
          <p:spPr>
            <a:xfrm>
              <a:off x="6052908" y="162947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182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2"/>
                    <a:pt x="606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9" name="Google Shape;67859;p28"/>
            <p:cNvSpPr/>
            <p:nvPr/>
          </p:nvSpPr>
          <p:spPr>
            <a:xfrm>
              <a:off x="1387485" y="1619718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6"/>
                  </a:moveTo>
                  <a:cubicBezTo>
                    <a:pt x="386" y="359"/>
                    <a:pt x="403" y="306"/>
                    <a:pt x="566" y="324"/>
                  </a:cubicBezTo>
                  <a:lnTo>
                    <a:pt x="566" y="143"/>
                  </a:lnTo>
                  <a:cubicBezTo>
                    <a:pt x="95" y="1"/>
                    <a:pt x="1" y="451"/>
                    <a:pt x="376" y="4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0" name="Google Shape;67860;p28"/>
            <p:cNvSpPr/>
            <p:nvPr/>
          </p:nvSpPr>
          <p:spPr>
            <a:xfrm>
              <a:off x="5244988" y="162601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5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1" name="Google Shape;67861;p28"/>
            <p:cNvSpPr/>
            <p:nvPr/>
          </p:nvSpPr>
          <p:spPr>
            <a:xfrm>
              <a:off x="84304" y="1621224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4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7"/>
                    <a:pt x="55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2" name="Google Shape;67862;p28"/>
            <p:cNvSpPr/>
            <p:nvPr/>
          </p:nvSpPr>
          <p:spPr>
            <a:xfrm>
              <a:off x="8428486" y="162089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0" y="153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3" name="Google Shape;67863;p28"/>
            <p:cNvSpPr/>
            <p:nvPr/>
          </p:nvSpPr>
          <p:spPr>
            <a:xfrm>
              <a:off x="5282892" y="1615864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1"/>
                  </a:cubicBezTo>
                  <a:cubicBezTo>
                    <a:pt x="239" y="160"/>
                    <a:pt x="0" y="452"/>
                    <a:pt x="580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4" name="Google Shape;67864;p28"/>
            <p:cNvSpPr/>
            <p:nvPr/>
          </p:nvSpPr>
          <p:spPr>
            <a:xfrm>
              <a:off x="3965685" y="1604875"/>
              <a:ext cx="57358" cy="21920"/>
            </a:xfrm>
            <a:custGeom>
              <a:avLst/>
              <a:gdLst/>
              <a:ahLst/>
              <a:cxnLst/>
              <a:rect l="l" t="t" r="r" b="b"/>
              <a:pathLst>
                <a:path w="1607" h="728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0"/>
                  </a:cubicBezTo>
                  <a:cubicBezTo>
                    <a:pt x="1" y="428"/>
                    <a:pt x="418" y="624"/>
                    <a:pt x="1037" y="7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5" name="Google Shape;67865;p28"/>
            <p:cNvSpPr/>
            <p:nvPr/>
          </p:nvSpPr>
          <p:spPr>
            <a:xfrm>
              <a:off x="8452542" y="161776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5"/>
                  </a:moveTo>
                  <a:cubicBezTo>
                    <a:pt x="153" y="141"/>
                    <a:pt x="393" y="71"/>
                    <a:pt x="292" y="25"/>
                  </a:cubicBezTo>
                  <a:cubicBezTo>
                    <a:pt x="238" y="0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6" name="Google Shape;67866;p28"/>
            <p:cNvSpPr/>
            <p:nvPr/>
          </p:nvSpPr>
          <p:spPr>
            <a:xfrm>
              <a:off x="578244" y="1617761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4" y="141"/>
                    <a:pt x="394" y="71"/>
                    <a:pt x="294" y="25"/>
                  </a:cubicBezTo>
                  <a:cubicBezTo>
                    <a:pt x="240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7" name="Google Shape;67867;p28"/>
            <p:cNvSpPr/>
            <p:nvPr/>
          </p:nvSpPr>
          <p:spPr>
            <a:xfrm>
              <a:off x="5196732" y="1614991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8" name="Google Shape;67868;p28"/>
            <p:cNvSpPr/>
            <p:nvPr/>
          </p:nvSpPr>
          <p:spPr>
            <a:xfrm>
              <a:off x="1655495" y="1606350"/>
              <a:ext cx="34872" cy="15326"/>
            </a:xfrm>
            <a:custGeom>
              <a:avLst/>
              <a:gdLst/>
              <a:ahLst/>
              <a:cxnLst/>
              <a:rect l="l" t="t" r="r" b="b"/>
              <a:pathLst>
                <a:path w="977" h="509" extrusionOk="0">
                  <a:moveTo>
                    <a:pt x="773" y="404"/>
                  </a:moveTo>
                  <a:cubicBezTo>
                    <a:pt x="977" y="174"/>
                    <a:pt x="122" y="1"/>
                    <a:pt x="0" y="221"/>
                  </a:cubicBezTo>
                  <a:cubicBezTo>
                    <a:pt x="307" y="262"/>
                    <a:pt x="166" y="508"/>
                    <a:pt x="773" y="4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9" name="Google Shape;67869;p28"/>
            <p:cNvSpPr/>
            <p:nvPr/>
          </p:nvSpPr>
          <p:spPr>
            <a:xfrm>
              <a:off x="323796" y="1612643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8"/>
                    <a:pt x="672" y="12"/>
                  </a:cubicBezTo>
                  <a:cubicBezTo>
                    <a:pt x="368" y="23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0" name="Google Shape;67870;p28"/>
            <p:cNvSpPr/>
            <p:nvPr/>
          </p:nvSpPr>
          <p:spPr>
            <a:xfrm>
              <a:off x="2564138" y="161303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79" y="89"/>
                    <a:pt x="385" y="1"/>
                  </a:cubicBezTo>
                  <a:cubicBezTo>
                    <a:pt x="238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1" name="Google Shape;67871;p28"/>
            <p:cNvSpPr/>
            <p:nvPr/>
          </p:nvSpPr>
          <p:spPr>
            <a:xfrm>
              <a:off x="1934177" y="161234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2" name="Google Shape;67872;p28"/>
            <p:cNvSpPr/>
            <p:nvPr/>
          </p:nvSpPr>
          <p:spPr>
            <a:xfrm>
              <a:off x="7013875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7" y="141"/>
                    <a:pt x="393" y="73"/>
                    <a:pt x="296" y="27"/>
                  </a:cubicBezTo>
                  <a:cubicBezTo>
                    <a:pt x="242" y="1"/>
                    <a:pt x="1" y="69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3" name="Google Shape;67873;p28"/>
            <p:cNvSpPr/>
            <p:nvPr/>
          </p:nvSpPr>
          <p:spPr>
            <a:xfrm>
              <a:off x="5503218" y="1593885"/>
              <a:ext cx="33622" cy="17343"/>
            </a:xfrm>
            <a:custGeom>
              <a:avLst/>
              <a:gdLst/>
              <a:ahLst/>
              <a:cxnLst/>
              <a:rect l="l" t="t" r="r" b="b"/>
              <a:pathLst>
                <a:path w="942" h="576" extrusionOk="0">
                  <a:moveTo>
                    <a:pt x="0" y="92"/>
                  </a:moveTo>
                  <a:lnTo>
                    <a:pt x="0" y="275"/>
                  </a:lnTo>
                  <a:cubicBezTo>
                    <a:pt x="355" y="575"/>
                    <a:pt x="941" y="1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4" name="Google Shape;67874;p28"/>
            <p:cNvSpPr/>
            <p:nvPr/>
          </p:nvSpPr>
          <p:spPr>
            <a:xfrm>
              <a:off x="4453450" y="16013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7"/>
                  </a:moveTo>
                  <a:cubicBezTo>
                    <a:pt x="239" y="1"/>
                    <a:pt x="0" y="71"/>
                    <a:pt x="98" y="117"/>
                  </a:cubicBezTo>
                  <a:cubicBezTo>
                    <a:pt x="154" y="141"/>
                    <a:pt x="393" y="73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5" name="Google Shape;67875;p28"/>
            <p:cNvSpPr/>
            <p:nvPr/>
          </p:nvSpPr>
          <p:spPr>
            <a:xfrm>
              <a:off x="2494396" y="1596655"/>
              <a:ext cx="21594" cy="9485"/>
            </a:xfrm>
            <a:custGeom>
              <a:avLst/>
              <a:gdLst/>
              <a:ahLst/>
              <a:cxnLst/>
              <a:rect l="l" t="t" r="r" b="b"/>
              <a:pathLst>
                <a:path w="605" h="315" extrusionOk="0">
                  <a:moveTo>
                    <a:pt x="411" y="273"/>
                  </a:moveTo>
                  <a:cubicBezTo>
                    <a:pt x="405" y="146"/>
                    <a:pt x="503" y="73"/>
                    <a:pt x="604" y="0"/>
                  </a:cubicBezTo>
                  <a:lnTo>
                    <a:pt x="26" y="0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6" name="Google Shape;67876;p28"/>
            <p:cNvSpPr/>
            <p:nvPr/>
          </p:nvSpPr>
          <p:spPr>
            <a:xfrm>
              <a:off x="5244988" y="159861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0" y="1"/>
                    <a:pt x="1" y="68"/>
                    <a:pt x="96" y="117"/>
                  </a:cubicBezTo>
                  <a:cubicBezTo>
                    <a:pt x="154" y="143"/>
                    <a:pt x="394" y="74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7" name="Google Shape;67877;p28"/>
            <p:cNvSpPr/>
            <p:nvPr/>
          </p:nvSpPr>
          <p:spPr>
            <a:xfrm>
              <a:off x="3073496" y="1595902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5"/>
                  </a:moveTo>
                  <a:cubicBezTo>
                    <a:pt x="384" y="24"/>
                    <a:pt x="46" y="0"/>
                    <a:pt x="0" y="115"/>
                  </a:cubicBezTo>
                  <a:cubicBezTo>
                    <a:pt x="216" y="106"/>
                    <a:pt x="302" y="249"/>
                    <a:pt x="385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8" name="Google Shape;67878;p28"/>
            <p:cNvSpPr/>
            <p:nvPr/>
          </p:nvSpPr>
          <p:spPr>
            <a:xfrm>
              <a:off x="2990905" y="1596655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9" name="Google Shape;67879;p28"/>
            <p:cNvSpPr/>
            <p:nvPr/>
          </p:nvSpPr>
          <p:spPr>
            <a:xfrm>
              <a:off x="2521593" y="1593945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0" name="Google Shape;67880;p28"/>
            <p:cNvSpPr/>
            <p:nvPr/>
          </p:nvSpPr>
          <p:spPr>
            <a:xfrm>
              <a:off x="1903339" y="159355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1" name="Google Shape;67881;p28"/>
            <p:cNvSpPr/>
            <p:nvPr/>
          </p:nvSpPr>
          <p:spPr>
            <a:xfrm>
              <a:off x="8813922" y="159117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2" name="Google Shape;67882;p28"/>
            <p:cNvSpPr/>
            <p:nvPr/>
          </p:nvSpPr>
          <p:spPr>
            <a:xfrm>
              <a:off x="5609794" y="158765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1"/>
                    <a:pt x="101" y="117"/>
                  </a:cubicBezTo>
                  <a:cubicBezTo>
                    <a:pt x="153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3" name="Google Shape;67883;p28"/>
            <p:cNvSpPr/>
            <p:nvPr/>
          </p:nvSpPr>
          <p:spPr>
            <a:xfrm>
              <a:off x="2509065" y="1582986"/>
              <a:ext cx="20630" cy="8220"/>
            </a:xfrm>
            <a:custGeom>
              <a:avLst/>
              <a:gdLst/>
              <a:ahLst/>
              <a:cxnLst/>
              <a:rect l="l" t="t" r="r" b="b"/>
              <a:pathLst>
                <a:path w="578" h="273" extrusionOk="0">
                  <a:moveTo>
                    <a:pt x="385" y="273"/>
                  </a:moveTo>
                  <a:cubicBezTo>
                    <a:pt x="385" y="183"/>
                    <a:pt x="542" y="166"/>
                    <a:pt x="577" y="90"/>
                  </a:cubicBezTo>
                  <a:cubicBezTo>
                    <a:pt x="385" y="90"/>
                    <a:pt x="347" y="17"/>
                    <a:pt x="195" y="0"/>
                  </a:cubicBezTo>
                  <a:cubicBezTo>
                    <a:pt x="195" y="91"/>
                    <a:pt x="38" y="108"/>
                    <a:pt x="0" y="183"/>
                  </a:cubicBezTo>
                  <a:cubicBezTo>
                    <a:pt x="195" y="181"/>
                    <a:pt x="230" y="255"/>
                    <a:pt x="38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4" name="Google Shape;67884;p28"/>
            <p:cNvSpPr/>
            <p:nvPr/>
          </p:nvSpPr>
          <p:spPr>
            <a:xfrm>
              <a:off x="1807007" y="1576242"/>
              <a:ext cx="28911" cy="16952"/>
            </a:xfrm>
            <a:custGeom>
              <a:avLst/>
              <a:gdLst/>
              <a:ahLst/>
              <a:cxnLst/>
              <a:rect l="l" t="t" r="r" b="b"/>
              <a:pathLst>
                <a:path w="810" h="563" extrusionOk="0">
                  <a:moveTo>
                    <a:pt x="770" y="497"/>
                  </a:moveTo>
                  <a:cubicBezTo>
                    <a:pt x="809" y="237"/>
                    <a:pt x="796" y="1"/>
                    <a:pt x="195" y="44"/>
                  </a:cubicBezTo>
                  <a:cubicBezTo>
                    <a:pt x="201" y="169"/>
                    <a:pt x="102" y="242"/>
                    <a:pt x="0" y="315"/>
                  </a:cubicBezTo>
                  <a:cubicBezTo>
                    <a:pt x="384" y="315"/>
                    <a:pt x="247" y="562"/>
                    <a:pt x="770" y="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5" name="Google Shape;67885;p28"/>
            <p:cNvSpPr/>
            <p:nvPr/>
          </p:nvSpPr>
          <p:spPr>
            <a:xfrm>
              <a:off x="8810531" y="1584943"/>
              <a:ext cx="13849" cy="4306"/>
            </a:xfrm>
            <a:custGeom>
              <a:avLst/>
              <a:gdLst/>
              <a:ahLst/>
              <a:cxnLst/>
              <a:rect l="l" t="t" r="r" b="b"/>
              <a:pathLst>
                <a:path w="388" h="143" extrusionOk="0">
                  <a:moveTo>
                    <a:pt x="289" y="25"/>
                  </a:moveTo>
                  <a:cubicBezTo>
                    <a:pt x="239" y="0"/>
                    <a:pt x="0" y="69"/>
                    <a:pt x="96" y="116"/>
                  </a:cubicBezTo>
                  <a:cubicBezTo>
                    <a:pt x="152" y="143"/>
                    <a:pt x="388" y="72"/>
                    <a:pt x="289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6" name="Google Shape;67886;p28"/>
            <p:cNvSpPr/>
            <p:nvPr/>
          </p:nvSpPr>
          <p:spPr>
            <a:xfrm>
              <a:off x="8597058" y="15849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6"/>
                  </a:moveTo>
                  <a:cubicBezTo>
                    <a:pt x="153" y="141"/>
                    <a:pt x="392" y="72"/>
                    <a:pt x="291" y="25"/>
                  </a:cubicBezTo>
                  <a:cubicBezTo>
                    <a:pt x="239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7" name="Google Shape;67887;p28"/>
            <p:cNvSpPr/>
            <p:nvPr/>
          </p:nvSpPr>
          <p:spPr>
            <a:xfrm>
              <a:off x="5372336" y="158265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7" y="206"/>
                    <a:pt x="195" y="101"/>
                  </a:cubicBezTo>
                  <a:cubicBezTo>
                    <a:pt x="196" y="53"/>
                    <a:pt x="38" y="1"/>
                    <a:pt x="3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8" name="Google Shape;67888;p28"/>
            <p:cNvSpPr/>
            <p:nvPr/>
          </p:nvSpPr>
          <p:spPr>
            <a:xfrm>
              <a:off x="3204628" y="1573261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3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6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9" name="Google Shape;67889;p28"/>
            <p:cNvSpPr/>
            <p:nvPr/>
          </p:nvSpPr>
          <p:spPr>
            <a:xfrm>
              <a:off x="8056827" y="1580216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1" y="72"/>
                    <a:pt x="382" y="89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0" name="Google Shape;67890;p28"/>
            <p:cNvSpPr/>
            <p:nvPr/>
          </p:nvSpPr>
          <p:spPr>
            <a:xfrm>
              <a:off x="5489441" y="1574405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2"/>
                  </a:moveTo>
                  <a:cubicBezTo>
                    <a:pt x="194" y="54"/>
                    <a:pt x="37" y="0"/>
                    <a:pt x="1" y="102"/>
                  </a:cubicBezTo>
                  <a:cubicBezTo>
                    <a:pt x="1" y="154"/>
                    <a:pt x="156" y="207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1" name="Google Shape;67891;p28"/>
            <p:cNvSpPr/>
            <p:nvPr/>
          </p:nvSpPr>
          <p:spPr>
            <a:xfrm>
              <a:off x="1452729" y="1572057"/>
              <a:ext cx="23914" cy="10268"/>
            </a:xfrm>
            <a:custGeom>
              <a:avLst/>
              <a:gdLst/>
              <a:ahLst/>
              <a:cxnLst/>
              <a:rect l="l" t="t" r="r" b="b"/>
              <a:pathLst>
                <a:path w="670" h="341" extrusionOk="0">
                  <a:moveTo>
                    <a:pt x="670" y="92"/>
                  </a:moveTo>
                  <a:cubicBezTo>
                    <a:pt x="404" y="94"/>
                    <a:pt x="247" y="48"/>
                    <a:pt x="90" y="0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2" name="Google Shape;67892;p28"/>
            <p:cNvSpPr/>
            <p:nvPr/>
          </p:nvSpPr>
          <p:spPr>
            <a:xfrm>
              <a:off x="4205677" y="157401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1" y="27"/>
                  </a:moveTo>
                  <a:cubicBezTo>
                    <a:pt x="237" y="0"/>
                    <a:pt x="0" y="70"/>
                    <a:pt x="98" y="118"/>
                  </a:cubicBezTo>
                  <a:cubicBezTo>
                    <a:pt x="152" y="141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3" name="Google Shape;67893;p28"/>
            <p:cNvSpPr/>
            <p:nvPr/>
          </p:nvSpPr>
          <p:spPr>
            <a:xfrm>
              <a:off x="1522614" y="1556370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1"/>
                  </a:moveTo>
                  <a:cubicBezTo>
                    <a:pt x="607" y="615"/>
                    <a:pt x="865" y="615"/>
                    <a:pt x="1413" y="521"/>
                  </a:cubicBezTo>
                  <a:cubicBezTo>
                    <a:pt x="1253" y="263"/>
                    <a:pt x="1102" y="0"/>
                    <a:pt x="252" y="67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4" name="Google Shape;67894;p28"/>
            <p:cNvSpPr/>
            <p:nvPr/>
          </p:nvSpPr>
          <p:spPr>
            <a:xfrm>
              <a:off x="2020337" y="1563476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5" name="Google Shape;67895;p28"/>
            <p:cNvSpPr/>
            <p:nvPr/>
          </p:nvSpPr>
          <p:spPr>
            <a:xfrm>
              <a:off x="4863121" y="156383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1"/>
                    <a:pt x="5" y="3"/>
                    <a:pt x="0" y="92"/>
                  </a:cubicBezTo>
                  <a:cubicBezTo>
                    <a:pt x="149" y="71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6" name="Google Shape;67896;p28"/>
            <p:cNvSpPr/>
            <p:nvPr/>
          </p:nvSpPr>
          <p:spPr>
            <a:xfrm>
              <a:off x="2116740" y="156073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4"/>
                    <a:pt x="37" y="0"/>
                    <a:pt x="1" y="103"/>
                  </a:cubicBezTo>
                  <a:cubicBezTo>
                    <a:pt x="0" y="154"/>
                    <a:pt x="154" y="208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7" name="Google Shape;67897;p28"/>
            <p:cNvSpPr/>
            <p:nvPr/>
          </p:nvSpPr>
          <p:spPr>
            <a:xfrm>
              <a:off x="1707105" y="1563084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1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8" name="Google Shape;67898;p28"/>
            <p:cNvSpPr/>
            <p:nvPr/>
          </p:nvSpPr>
          <p:spPr>
            <a:xfrm>
              <a:off x="5027339" y="1555617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5"/>
                    <a:pt x="218" y="215"/>
                    <a:pt x="606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9" name="Google Shape;67899;p28"/>
            <p:cNvSpPr/>
            <p:nvPr/>
          </p:nvSpPr>
          <p:spPr>
            <a:xfrm>
              <a:off x="3975179" y="1558357"/>
              <a:ext cx="13706" cy="2800"/>
            </a:xfrm>
            <a:custGeom>
              <a:avLst/>
              <a:gdLst/>
              <a:ahLst/>
              <a:cxnLst/>
              <a:rect l="l" t="t" r="r" b="b"/>
              <a:pathLst>
                <a:path w="384" h="93" extrusionOk="0">
                  <a:moveTo>
                    <a:pt x="1" y="92"/>
                  </a:moveTo>
                  <a:cubicBezTo>
                    <a:pt x="151" y="71"/>
                    <a:pt x="379" y="90"/>
                    <a:pt x="383" y="1"/>
                  </a:cubicBezTo>
                  <a:cubicBezTo>
                    <a:pt x="236" y="20"/>
                    <a:pt x="7" y="5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0" name="Google Shape;67900;p28"/>
            <p:cNvSpPr/>
            <p:nvPr/>
          </p:nvSpPr>
          <p:spPr>
            <a:xfrm>
              <a:off x="2216428" y="155763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6"/>
                  </a:moveTo>
                  <a:cubicBezTo>
                    <a:pt x="153" y="141"/>
                    <a:pt x="392" y="72"/>
                    <a:pt x="292" y="25"/>
                  </a:cubicBezTo>
                  <a:cubicBezTo>
                    <a:pt x="238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1" name="Google Shape;67901;p28"/>
            <p:cNvSpPr/>
            <p:nvPr/>
          </p:nvSpPr>
          <p:spPr>
            <a:xfrm>
              <a:off x="8531814" y="1555617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4"/>
                    <a:pt x="1" y="92"/>
                  </a:cubicBezTo>
                  <a:cubicBezTo>
                    <a:pt x="150" y="72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2" name="Google Shape;67902;p28"/>
            <p:cNvSpPr/>
            <p:nvPr/>
          </p:nvSpPr>
          <p:spPr>
            <a:xfrm>
              <a:off x="5537625" y="154709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3" name="Google Shape;67903;p28"/>
            <p:cNvSpPr/>
            <p:nvPr/>
          </p:nvSpPr>
          <p:spPr>
            <a:xfrm>
              <a:off x="2075409" y="154748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69"/>
                    <a:pt x="383" y="88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4" name="Google Shape;67904;p28"/>
            <p:cNvSpPr/>
            <p:nvPr/>
          </p:nvSpPr>
          <p:spPr>
            <a:xfrm>
              <a:off x="1497166" y="15443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5" name="Google Shape;67905;p28"/>
            <p:cNvSpPr/>
            <p:nvPr/>
          </p:nvSpPr>
          <p:spPr>
            <a:xfrm>
              <a:off x="4357046" y="15439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1" y="1"/>
                    <a:pt x="0" y="69"/>
                    <a:pt x="101" y="116"/>
                  </a:cubicBezTo>
                  <a:cubicBezTo>
                    <a:pt x="153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6" name="Google Shape;67906;p28"/>
            <p:cNvSpPr/>
            <p:nvPr/>
          </p:nvSpPr>
          <p:spPr>
            <a:xfrm>
              <a:off x="2488971" y="153523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0"/>
                    <a:pt x="1" y="539"/>
                    <a:pt x="563" y="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7" name="Google Shape;67907;p28"/>
            <p:cNvSpPr/>
            <p:nvPr/>
          </p:nvSpPr>
          <p:spPr>
            <a:xfrm>
              <a:off x="6600921" y="1541225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8" name="Google Shape;67908;p28"/>
            <p:cNvSpPr/>
            <p:nvPr/>
          </p:nvSpPr>
          <p:spPr>
            <a:xfrm>
              <a:off x="6249856" y="1541225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3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9" name="Google Shape;67909;p28"/>
            <p:cNvSpPr/>
            <p:nvPr/>
          </p:nvSpPr>
          <p:spPr>
            <a:xfrm>
              <a:off x="2271250" y="1533819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0" name="Google Shape;67910;p28"/>
            <p:cNvSpPr/>
            <p:nvPr/>
          </p:nvSpPr>
          <p:spPr>
            <a:xfrm>
              <a:off x="2670678" y="153577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0"/>
                    <a:pt x="0" y="70"/>
                    <a:pt x="102" y="116"/>
                  </a:cubicBezTo>
                  <a:cubicBezTo>
                    <a:pt x="155" y="141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1" name="Google Shape;67911;p28"/>
            <p:cNvSpPr/>
            <p:nvPr/>
          </p:nvSpPr>
          <p:spPr>
            <a:xfrm>
              <a:off x="4317214" y="1524967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1"/>
                  </a:lnTo>
                  <a:cubicBezTo>
                    <a:pt x="465" y="0"/>
                    <a:pt x="405" y="123"/>
                    <a:pt x="59" y="111"/>
                  </a:cubicBezTo>
                  <a:cubicBezTo>
                    <a:pt x="0" y="351"/>
                    <a:pt x="327" y="410"/>
                    <a:pt x="829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2" name="Google Shape;67912;p28"/>
            <p:cNvSpPr/>
            <p:nvPr/>
          </p:nvSpPr>
          <p:spPr>
            <a:xfrm>
              <a:off x="1414718" y="1527315"/>
              <a:ext cx="27519" cy="11231"/>
            </a:xfrm>
            <a:custGeom>
              <a:avLst/>
              <a:gdLst/>
              <a:ahLst/>
              <a:cxnLst/>
              <a:rect l="l" t="t" r="r" b="b"/>
              <a:pathLst>
                <a:path w="771" h="373" extrusionOk="0">
                  <a:moveTo>
                    <a:pt x="770" y="306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6"/>
                    <a:pt x="243" y="373"/>
                    <a:pt x="770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3" name="Google Shape;67913;p28"/>
            <p:cNvSpPr/>
            <p:nvPr/>
          </p:nvSpPr>
          <p:spPr>
            <a:xfrm>
              <a:off x="1855119" y="1516837"/>
              <a:ext cx="41332" cy="16952"/>
            </a:xfrm>
            <a:custGeom>
              <a:avLst/>
              <a:gdLst/>
              <a:ahLst/>
              <a:cxnLst/>
              <a:rect l="l" t="t" r="r" b="b"/>
              <a:pathLst>
                <a:path w="1158" h="563" extrusionOk="0">
                  <a:moveTo>
                    <a:pt x="1" y="199"/>
                  </a:moveTo>
                  <a:cubicBezTo>
                    <a:pt x="211" y="402"/>
                    <a:pt x="524" y="559"/>
                    <a:pt x="1157" y="563"/>
                  </a:cubicBezTo>
                  <a:lnTo>
                    <a:pt x="1157" y="108"/>
                  </a:lnTo>
                  <a:cubicBezTo>
                    <a:pt x="819" y="161"/>
                    <a:pt x="27" y="0"/>
                    <a:pt x="1" y="1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4" name="Google Shape;67914;p28"/>
            <p:cNvSpPr/>
            <p:nvPr/>
          </p:nvSpPr>
          <p:spPr>
            <a:xfrm>
              <a:off x="857033" y="1517349"/>
              <a:ext cx="45865" cy="16711"/>
            </a:xfrm>
            <a:custGeom>
              <a:avLst/>
              <a:gdLst/>
              <a:ahLst/>
              <a:cxnLst/>
              <a:rect l="l" t="t" r="r" b="b"/>
              <a:pathLst>
                <a:path w="1285" h="555" extrusionOk="0">
                  <a:moveTo>
                    <a:pt x="965" y="0"/>
                  </a:moveTo>
                  <a:cubicBezTo>
                    <a:pt x="361" y="18"/>
                    <a:pt x="38" y="170"/>
                    <a:pt x="0" y="454"/>
                  </a:cubicBezTo>
                  <a:cubicBezTo>
                    <a:pt x="365" y="433"/>
                    <a:pt x="426" y="555"/>
                    <a:pt x="776" y="546"/>
                  </a:cubicBezTo>
                  <a:cubicBezTo>
                    <a:pt x="901" y="355"/>
                    <a:pt x="1285" y="142"/>
                    <a:pt x="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5" name="Google Shape;67915;p28"/>
            <p:cNvSpPr/>
            <p:nvPr/>
          </p:nvSpPr>
          <p:spPr>
            <a:xfrm>
              <a:off x="5613399" y="1522829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7"/>
                    <a:pt x="418" y="17"/>
                    <a:pt x="193" y="1"/>
                  </a:cubicBezTo>
                  <a:cubicBezTo>
                    <a:pt x="180" y="57"/>
                    <a:pt x="163" y="109"/>
                    <a:pt x="0" y="95"/>
                  </a:cubicBezTo>
                  <a:cubicBezTo>
                    <a:pt x="21" y="202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6" name="Google Shape;67916;p28"/>
            <p:cNvSpPr/>
            <p:nvPr/>
          </p:nvSpPr>
          <p:spPr>
            <a:xfrm>
              <a:off x="2477942" y="15275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7" name="Google Shape;67917;p28"/>
            <p:cNvSpPr/>
            <p:nvPr/>
          </p:nvSpPr>
          <p:spPr>
            <a:xfrm>
              <a:off x="4119731" y="152243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5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8" name="Google Shape;67918;p28"/>
            <p:cNvSpPr/>
            <p:nvPr/>
          </p:nvSpPr>
          <p:spPr>
            <a:xfrm>
              <a:off x="2264540" y="152204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3" y="26"/>
                  </a:moveTo>
                  <a:cubicBezTo>
                    <a:pt x="241" y="1"/>
                    <a:pt x="1" y="70"/>
                    <a:pt x="104" y="118"/>
                  </a:cubicBezTo>
                  <a:cubicBezTo>
                    <a:pt x="155" y="143"/>
                    <a:pt x="395" y="75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9" name="Google Shape;67919;p28"/>
            <p:cNvSpPr/>
            <p:nvPr/>
          </p:nvSpPr>
          <p:spPr>
            <a:xfrm>
              <a:off x="3706633" y="152008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41" y="20"/>
                    <a:pt x="7" y="4"/>
                    <a:pt x="1" y="91"/>
                  </a:cubicBezTo>
                  <a:cubicBezTo>
                    <a:pt x="154" y="71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0" name="Google Shape;67920;p28"/>
            <p:cNvSpPr/>
            <p:nvPr/>
          </p:nvSpPr>
          <p:spPr>
            <a:xfrm>
              <a:off x="4501669" y="15166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5"/>
                  </a:moveTo>
                  <a:cubicBezTo>
                    <a:pt x="153" y="140"/>
                    <a:pt x="392" y="74"/>
                    <a:pt x="291" y="24"/>
                  </a:cubicBezTo>
                  <a:cubicBezTo>
                    <a:pt x="238" y="1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1" name="Google Shape;67921;p28"/>
            <p:cNvSpPr/>
            <p:nvPr/>
          </p:nvSpPr>
          <p:spPr>
            <a:xfrm>
              <a:off x="3414103" y="151662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2" y="140"/>
                    <a:pt x="392" y="74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2" name="Google Shape;67922;p28"/>
            <p:cNvSpPr/>
            <p:nvPr/>
          </p:nvSpPr>
          <p:spPr>
            <a:xfrm>
              <a:off x="7082796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7"/>
                  </a:moveTo>
                  <a:cubicBezTo>
                    <a:pt x="238" y="1"/>
                    <a:pt x="0" y="70"/>
                    <a:pt x="99" y="118"/>
                  </a:cubicBezTo>
                  <a:cubicBezTo>
                    <a:pt x="153" y="142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3" name="Google Shape;67923;p28"/>
            <p:cNvSpPr/>
            <p:nvPr/>
          </p:nvSpPr>
          <p:spPr>
            <a:xfrm>
              <a:off x="2457348" y="151111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100" y="118"/>
                  </a:cubicBezTo>
                  <a:cubicBezTo>
                    <a:pt x="152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4" name="Google Shape;67924;p28"/>
            <p:cNvSpPr/>
            <p:nvPr/>
          </p:nvSpPr>
          <p:spPr>
            <a:xfrm>
              <a:off x="5640810" y="15064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5" name="Google Shape;67925;p28"/>
            <p:cNvSpPr/>
            <p:nvPr/>
          </p:nvSpPr>
          <p:spPr>
            <a:xfrm>
              <a:off x="4487357" y="1495491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6"/>
                    <a:pt x="89" y="406"/>
                    <a:pt x="692" y="363"/>
                  </a:cubicBezTo>
                  <a:cubicBezTo>
                    <a:pt x="745" y="157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6" name="Google Shape;67926;p28"/>
            <p:cNvSpPr/>
            <p:nvPr/>
          </p:nvSpPr>
          <p:spPr>
            <a:xfrm>
              <a:off x="3352142" y="1502957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6"/>
                  </a:cubicBezTo>
                  <a:cubicBezTo>
                    <a:pt x="242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7" name="Google Shape;67927;p28"/>
            <p:cNvSpPr/>
            <p:nvPr/>
          </p:nvSpPr>
          <p:spPr>
            <a:xfrm>
              <a:off x="7844246" y="1485193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5"/>
                  </a:moveTo>
                  <a:cubicBezTo>
                    <a:pt x="506" y="349"/>
                    <a:pt x="994" y="336"/>
                    <a:pt x="943" y="70"/>
                  </a:cubicBezTo>
                  <a:cubicBezTo>
                    <a:pt x="1" y="0"/>
                    <a:pt x="75" y="633"/>
                    <a:pt x="558" y="6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8" name="Google Shape;67928;p28"/>
            <p:cNvSpPr/>
            <p:nvPr/>
          </p:nvSpPr>
          <p:spPr>
            <a:xfrm>
              <a:off x="2677566" y="150024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99" y="115"/>
                  </a:moveTo>
                  <a:cubicBezTo>
                    <a:pt x="156" y="141"/>
                    <a:pt x="395" y="71"/>
                    <a:pt x="294" y="24"/>
                  </a:cubicBezTo>
                  <a:cubicBezTo>
                    <a:pt x="242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9" name="Google Shape;67929;p28"/>
            <p:cNvSpPr/>
            <p:nvPr/>
          </p:nvSpPr>
          <p:spPr>
            <a:xfrm>
              <a:off x="1872216" y="1500187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2" y="1"/>
                    <a:pt x="1" y="70"/>
                    <a:pt x="104" y="117"/>
                  </a:cubicBezTo>
                  <a:cubicBezTo>
                    <a:pt x="157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0" name="Google Shape;67930;p28"/>
            <p:cNvSpPr/>
            <p:nvPr/>
          </p:nvSpPr>
          <p:spPr>
            <a:xfrm>
              <a:off x="4920656" y="1484531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6"/>
                  </a:moveTo>
                  <a:cubicBezTo>
                    <a:pt x="863" y="441"/>
                    <a:pt x="958" y="303"/>
                    <a:pt x="894" y="92"/>
                  </a:cubicBezTo>
                  <a:cubicBezTo>
                    <a:pt x="627" y="95"/>
                    <a:pt x="469" y="48"/>
                    <a:pt x="313" y="0"/>
                  </a:cubicBezTo>
                  <a:cubicBezTo>
                    <a:pt x="0" y="149"/>
                    <a:pt x="82" y="572"/>
                    <a:pt x="704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1" name="Google Shape;67931;p28"/>
            <p:cNvSpPr/>
            <p:nvPr/>
          </p:nvSpPr>
          <p:spPr>
            <a:xfrm>
              <a:off x="2716149" y="1488776"/>
              <a:ext cx="20131" cy="16199"/>
            </a:xfrm>
            <a:custGeom>
              <a:avLst/>
              <a:gdLst/>
              <a:ahLst/>
              <a:cxnLst/>
              <a:rect l="l" t="t" r="r" b="b"/>
              <a:pathLst>
                <a:path w="564" h="538" extrusionOk="0">
                  <a:moveTo>
                    <a:pt x="563" y="405"/>
                  </a:moveTo>
                  <a:lnTo>
                    <a:pt x="563" y="132"/>
                  </a:lnTo>
                  <a:cubicBezTo>
                    <a:pt x="0" y="0"/>
                    <a:pt x="0" y="538"/>
                    <a:pt x="563" y="4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2" name="Google Shape;67932;p28"/>
            <p:cNvSpPr/>
            <p:nvPr/>
          </p:nvSpPr>
          <p:spPr>
            <a:xfrm>
              <a:off x="6518365" y="149470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6"/>
                  </a:moveTo>
                  <a:cubicBezTo>
                    <a:pt x="236" y="0"/>
                    <a:pt x="0" y="71"/>
                    <a:pt x="101" y="118"/>
                  </a:cubicBezTo>
                  <a:cubicBezTo>
                    <a:pt x="151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3" name="Google Shape;67933;p28"/>
            <p:cNvSpPr/>
            <p:nvPr/>
          </p:nvSpPr>
          <p:spPr>
            <a:xfrm>
              <a:off x="2631667" y="1490011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4" name="Google Shape;67934;p28"/>
            <p:cNvSpPr/>
            <p:nvPr/>
          </p:nvSpPr>
          <p:spPr>
            <a:xfrm>
              <a:off x="1833597" y="1487271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7"/>
                    <a:pt x="25" y="1"/>
                  </a:cubicBezTo>
                  <a:cubicBezTo>
                    <a:pt x="45" y="144"/>
                    <a:pt x="0" y="316"/>
                    <a:pt x="410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5" name="Google Shape;67935;p28"/>
            <p:cNvSpPr/>
            <p:nvPr/>
          </p:nvSpPr>
          <p:spPr>
            <a:xfrm>
              <a:off x="1600565" y="14927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0" y="90"/>
                    <a:pt x="385" y="1"/>
                  </a:cubicBezTo>
                  <a:cubicBezTo>
                    <a:pt x="235" y="22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6" name="Google Shape;67936;p28"/>
            <p:cNvSpPr/>
            <p:nvPr/>
          </p:nvSpPr>
          <p:spPr>
            <a:xfrm>
              <a:off x="8380302" y="148697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7" name="Google Shape;67937;p28"/>
            <p:cNvSpPr/>
            <p:nvPr/>
          </p:nvSpPr>
          <p:spPr>
            <a:xfrm>
              <a:off x="7447531" y="148922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1"/>
                    <a:pt x="100" y="117"/>
                  </a:cubicBezTo>
                  <a:cubicBezTo>
                    <a:pt x="153" y="142"/>
                    <a:pt x="394" y="73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8" name="Google Shape;67938;p28"/>
            <p:cNvSpPr/>
            <p:nvPr/>
          </p:nvSpPr>
          <p:spPr>
            <a:xfrm>
              <a:off x="2288775" y="1487150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1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9" name="Google Shape;67939;p28"/>
            <p:cNvSpPr/>
            <p:nvPr/>
          </p:nvSpPr>
          <p:spPr>
            <a:xfrm>
              <a:off x="2653688" y="1481851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8" y="89"/>
                  </a:moveTo>
                  <a:cubicBezTo>
                    <a:pt x="382" y="92"/>
                    <a:pt x="349" y="16"/>
                    <a:pt x="192" y="0"/>
                  </a:cubicBezTo>
                  <a:cubicBezTo>
                    <a:pt x="192" y="92"/>
                    <a:pt x="35" y="107"/>
                    <a:pt x="0" y="181"/>
                  </a:cubicBezTo>
                  <a:cubicBezTo>
                    <a:pt x="192" y="181"/>
                    <a:pt x="230" y="255"/>
                    <a:pt x="385" y="271"/>
                  </a:cubicBezTo>
                  <a:cubicBezTo>
                    <a:pt x="382" y="181"/>
                    <a:pt x="542" y="165"/>
                    <a:pt x="578" y="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0" name="Google Shape;67940;p28"/>
            <p:cNvSpPr/>
            <p:nvPr/>
          </p:nvSpPr>
          <p:spPr>
            <a:xfrm>
              <a:off x="6129967" y="1474384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2" y="506"/>
                    <a:pt x="742" y="0"/>
                    <a:pt x="1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1" name="Google Shape;67941;p28"/>
            <p:cNvSpPr/>
            <p:nvPr/>
          </p:nvSpPr>
          <p:spPr>
            <a:xfrm>
              <a:off x="5500577" y="1470892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0"/>
                  </a:moveTo>
                  <a:lnTo>
                    <a:pt x="74" y="0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8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2" name="Google Shape;67942;p28"/>
            <p:cNvSpPr/>
            <p:nvPr/>
          </p:nvSpPr>
          <p:spPr>
            <a:xfrm>
              <a:off x="2904781" y="147829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7"/>
                  </a:moveTo>
                  <a:cubicBezTo>
                    <a:pt x="237" y="1"/>
                    <a:pt x="1" y="70"/>
                    <a:pt x="99" y="118"/>
                  </a:cubicBezTo>
                  <a:cubicBezTo>
                    <a:pt x="152" y="142"/>
                    <a:pt x="390" y="74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3" name="Google Shape;67943;p28"/>
            <p:cNvSpPr/>
            <p:nvPr/>
          </p:nvSpPr>
          <p:spPr>
            <a:xfrm>
              <a:off x="7588799" y="1470892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0" y="0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4" name="Google Shape;67944;p28"/>
            <p:cNvSpPr/>
            <p:nvPr/>
          </p:nvSpPr>
          <p:spPr>
            <a:xfrm>
              <a:off x="8270157" y="147050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5"/>
                  </a:moveTo>
                  <a:cubicBezTo>
                    <a:pt x="197" y="54"/>
                    <a:pt x="39" y="0"/>
                    <a:pt x="1" y="105"/>
                  </a:cubicBezTo>
                  <a:cubicBezTo>
                    <a:pt x="1" y="155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5" name="Google Shape;67945;p28"/>
            <p:cNvSpPr/>
            <p:nvPr/>
          </p:nvSpPr>
          <p:spPr>
            <a:xfrm>
              <a:off x="5079699" y="146739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4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8"/>
                    <a:pt x="104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6" name="Google Shape;67946;p28"/>
            <p:cNvSpPr/>
            <p:nvPr/>
          </p:nvSpPr>
          <p:spPr>
            <a:xfrm>
              <a:off x="1336624" y="1444908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0"/>
                  </a:moveTo>
                  <a:cubicBezTo>
                    <a:pt x="587" y="701"/>
                    <a:pt x="336" y="930"/>
                    <a:pt x="836" y="863"/>
                  </a:cubicBezTo>
                  <a:cubicBezTo>
                    <a:pt x="1462" y="635"/>
                    <a:pt x="634" y="0"/>
                    <a:pt x="63" y="318"/>
                  </a:cubicBezTo>
                  <a:cubicBezTo>
                    <a:pt x="0" y="499"/>
                    <a:pt x="336" y="496"/>
                    <a:pt x="450" y="5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7" name="Google Shape;67947;p28"/>
            <p:cNvSpPr/>
            <p:nvPr/>
          </p:nvSpPr>
          <p:spPr>
            <a:xfrm>
              <a:off x="7003667" y="1462702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8" name="Google Shape;67948;p28"/>
            <p:cNvSpPr/>
            <p:nvPr/>
          </p:nvSpPr>
          <p:spPr>
            <a:xfrm>
              <a:off x="2917987" y="1459962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3"/>
                  </a:moveTo>
                  <a:cubicBezTo>
                    <a:pt x="825" y="29"/>
                    <a:pt x="294" y="97"/>
                    <a:pt x="115" y="0"/>
                  </a:cubicBezTo>
                  <a:cubicBezTo>
                    <a:pt x="0" y="235"/>
                    <a:pt x="192" y="327"/>
                    <a:pt x="69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9" name="Google Shape;67949;p28"/>
            <p:cNvSpPr/>
            <p:nvPr/>
          </p:nvSpPr>
          <p:spPr>
            <a:xfrm>
              <a:off x="1610666" y="146465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0" name="Google Shape;67950;p28"/>
            <p:cNvSpPr/>
            <p:nvPr/>
          </p:nvSpPr>
          <p:spPr>
            <a:xfrm>
              <a:off x="2818835" y="145957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4" y="52"/>
                    <a:pt x="36" y="0"/>
                    <a:pt x="0" y="103"/>
                  </a:cubicBezTo>
                  <a:cubicBezTo>
                    <a:pt x="0" y="156"/>
                    <a:pt x="154" y="207"/>
                    <a:pt x="191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1" name="Google Shape;67951;p28"/>
            <p:cNvSpPr/>
            <p:nvPr/>
          </p:nvSpPr>
          <p:spPr>
            <a:xfrm>
              <a:off x="1004940" y="146188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0" y="0"/>
                    <a:pt x="1" y="71"/>
                    <a:pt x="101" y="118"/>
                  </a:cubicBezTo>
                  <a:cubicBezTo>
                    <a:pt x="152" y="143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2" name="Google Shape;67952;p28"/>
            <p:cNvSpPr/>
            <p:nvPr/>
          </p:nvSpPr>
          <p:spPr>
            <a:xfrm>
              <a:off x="660834" y="14619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6" y="142"/>
                    <a:pt x="393" y="72"/>
                    <a:pt x="294" y="25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3" name="Google Shape;67953;p28"/>
            <p:cNvSpPr/>
            <p:nvPr/>
          </p:nvSpPr>
          <p:spPr>
            <a:xfrm>
              <a:off x="492262" y="1453700"/>
              <a:ext cx="28483" cy="11743"/>
            </a:xfrm>
            <a:custGeom>
              <a:avLst/>
              <a:gdLst/>
              <a:ahLst/>
              <a:cxnLst/>
              <a:rect l="l" t="t" r="r" b="b"/>
              <a:pathLst>
                <a:path w="798" h="390" extrusionOk="0">
                  <a:moveTo>
                    <a:pt x="771" y="26"/>
                  </a:moveTo>
                  <a:cubicBezTo>
                    <a:pt x="336" y="1"/>
                    <a:pt x="49" y="49"/>
                    <a:pt x="1" y="208"/>
                  </a:cubicBezTo>
                  <a:cubicBezTo>
                    <a:pt x="279" y="229"/>
                    <a:pt x="326" y="358"/>
                    <a:pt x="580" y="390"/>
                  </a:cubicBezTo>
                  <a:cubicBezTo>
                    <a:pt x="539" y="219"/>
                    <a:pt x="797" y="189"/>
                    <a:pt x="77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4" name="Google Shape;67954;p28"/>
            <p:cNvSpPr/>
            <p:nvPr/>
          </p:nvSpPr>
          <p:spPr>
            <a:xfrm>
              <a:off x="2089293" y="1452405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1"/>
                    <a:pt x="0" y="159"/>
                  </a:cubicBezTo>
                  <a:cubicBezTo>
                    <a:pt x="366" y="199"/>
                    <a:pt x="347" y="420"/>
                    <a:pt x="962" y="3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5" name="Google Shape;67955;p28"/>
            <p:cNvSpPr/>
            <p:nvPr/>
          </p:nvSpPr>
          <p:spPr>
            <a:xfrm>
              <a:off x="8662517" y="145719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3"/>
                    <a:pt x="5" y="5"/>
                    <a:pt x="0" y="92"/>
                  </a:cubicBezTo>
                  <a:cubicBezTo>
                    <a:pt x="150" y="71"/>
                    <a:pt x="381" y="90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6" name="Google Shape;67956;p28"/>
            <p:cNvSpPr/>
            <p:nvPr/>
          </p:nvSpPr>
          <p:spPr>
            <a:xfrm>
              <a:off x="216150" y="145445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"/>
                  </a:moveTo>
                  <a:lnTo>
                    <a:pt x="25" y="1"/>
                  </a:lnTo>
                  <a:cubicBezTo>
                    <a:pt x="0" y="164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7" name="Google Shape;67957;p28"/>
            <p:cNvSpPr/>
            <p:nvPr/>
          </p:nvSpPr>
          <p:spPr>
            <a:xfrm>
              <a:off x="5585845" y="144867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1" y="53"/>
                    <a:pt x="36" y="1"/>
                    <a:pt x="1" y="103"/>
                  </a:cubicBezTo>
                  <a:cubicBezTo>
                    <a:pt x="1" y="153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8" name="Google Shape;67958;p28"/>
            <p:cNvSpPr/>
            <p:nvPr/>
          </p:nvSpPr>
          <p:spPr>
            <a:xfrm>
              <a:off x="4711609" y="1449033"/>
              <a:ext cx="13849" cy="5450"/>
            </a:xfrm>
            <a:custGeom>
              <a:avLst/>
              <a:gdLst/>
              <a:ahLst/>
              <a:cxnLst/>
              <a:rect l="l" t="t" r="r" b="b"/>
              <a:pathLst>
                <a:path w="388" h="181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9" name="Google Shape;67959;p28"/>
            <p:cNvSpPr/>
            <p:nvPr/>
          </p:nvSpPr>
          <p:spPr>
            <a:xfrm>
              <a:off x="2436575" y="1435514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49"/>
                  </a:moveTo>
                  <a:cubicBezTo>
                    <a:pt x="1132" y="0"/>
                    <a:pt x="0" y="212"/>
                    <a:pt x="102" y="538"/>
                  </a:cubicBezTo>
                  <a:cubicBezTo>
                    <a:pt x="648" y="615"/>
                    <a:pt x="601" y="412"/>
                    <a:pt x="1068" y="4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0" name="Google Shape;67960;p28"/>
            <p:cNvSpPr/>
            <p:nvPr/>
          </p:nvSpPr>
          <p:spPr>
            <a:xfrm>
              <a:off x="96404" y="144825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70"/>
                    <a:pt x="101" y="115"/>
                  </a:cubicBezTo>
                  <a:cubicBezTo>
                    <a:pt x="154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1" name="Google Shape;67961;p28"/>
            <p:cNvSpPr/>
            <p:nvPr/>
          </p:nvSpPr>
          <p:spPr>
            <a:xfrm>
              <a:off x="7664466" y="1443553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7" y="1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2" name="Google Shape;67962;p28"/>
            <p:cNvSpPr/>
            <p:nvPr/>
          </p:nvSpPr>
          <p:spPr>
            <a:xfrm>
              <a:off x="5224358" y="1445540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0"/>
                    <a:pt x="1" y="68"/>
                    <a:pt x="100" y="116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3" name="Google Shape;67963;p28"/>
            <p:cNvSpPr/>
            <p:nvPr/>
          </p:nvSpPr>
          <p:spPr>
            <a:xfrm>
              <a:off x="4645900" y="1435364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4"/>
                  </a:moveTo>
                  <a:cubicBezTo>
                    <a:pt x="758" y="338"/>
                    <a:pt x="792" y="8"/>
                    <a:pt x="301" y="0"/>
                  </a:cubicBezTo>
                  <a:cubicBezTo>
                    <a:pt x="36" y="116"/>
                    <a:pt x="1" y="445"/>
                    <a:pt x="493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4" name="Google Shape;67964;p28"/>
            <p:cNvSpPr/>
            <p:nvPr/>
          </p:nvSpPr>
          <p:spPr>
            <a:xfrm>
              <a:off x="7213500" y="143458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6"/>
                  </a:moveTo>
                  <a:cubicBezTo>
                    <a:pt x="155" y="142"/>
                    <a:pt x="394" y="72"/>
                    <a:pt x="295" y="26"/>
                  </a:cubicBezTo>
                  <a:cubicBezTo>
                    <a:pt x="240" y="0"/>
                    <a:pt x="1" y="69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5" name="Google Shape;67965;p28"/>
            <p:cNvSpPr/>
            <p:nvPr/>
          </p:nvSpPr>
          <p:spPr>
            <a:xfrm>
              <a:off x="3362600" y="1429854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3"/>
                  </a:moveTo>
                  <a:cubicBezTo>
                    <a:pt x="632" y="299"/>
                    <a:pt x="919" y="252"/>
                    <a:pt x="965" y="92"/>
                  </a:cubicBezTo>
                  <a:cubicBezTo>
                    <a:pt x="621" y="113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6" name="Google Shape;67966;p28"/>
            <p:cNvSpPr/>
            <p:nvPr/>
          </p:nvSpPr>
          <p:spPr>
            <a:xfrm>
              <a:off x="2429865" y="143458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6" y="0"/>
                    <a:pt x="0" y="69"/>
                    <a:pt x="98" y="116"/>
                  </a:cubicBezTo>
                  <a:cubicBezTo>
                    <a:pt x="150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7" name="Google Shape;67967;p28"/>
            <p:cNvSpPr/>
            <p:nvPr/>
          </p:nvSpPr>
          <p:spPr>
            <a:xfrm>
              <a:off x="1813895" y="143226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5"/>
                    <a:pt x="192" y="103"/>
                  </a:cubicBezTo>
                  <a:cubicBezTo>
                    <a:pt x="192" y="52"/>
                    <a:pt x="37" y="0"/>
                    <a:pt x="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8" name="Google Shape;67968;p28"/>
            <p:cNvSpPr/>
            <p:nvPr/>
          </p:nvSpPr>
          <p:spPr>
            <a:xfrm>
              <a:off x="6449480" y="143181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0"/>
                    <a:pt x="103" y="118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9" name="Google Shape;67969;p28"/>
            <p:cNvSpPr/>
            <p:nvPr/>
          </p:nvSpPr>
          <p:spPr>
            <a:xfrm>
              <a:off x="5866989" y="1425518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3" y="236"/>
                  </a:moveTo>
                  <a:cubicBezTo>
                    <a:pt x="251" y="141"/>
                    <a:pt x="72" y="1"/>
                    <a:pt x="29" y="144"/>
                  </a:cubicBezTo>
                  <a:cubicBezTo>
                    <a:pt x="0" y="241"/>
                    <a:pt x="179" y="379"/>
                    <a:pt x="223" y="2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0" name="Google Shape;67970;p28"/>
            <p:cNvSpPr/>
            <p:nvPr/>
          </p:nvSpPr>
          <p:spPr>
            <a:xfrm>
              <a:off x="0" y="142910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5"/>
                  </a:moveTo>
                  <a:cubicBezTo>
                    <a:pt x="242" y="1"/>
                    <a:pt x="1" y="70"/>
                    <a:pt x="102" y="117"/>
                  </a:cubicBezTo>
                  <a:cubicBezTo>
                    <a:pt x="157" y="142"/>
                    <a:pt x="396" y="75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1" name="Google Shape;67971;p28"/>
            <p:cNvSpPr/>
            <p:nvPr/>
          </p:nvSpPr>
          <p:spPr>
            <a:xfrm>
              <a:off x="4477577" y="142711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72"/>
                    <a:pt x="383" y="90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2" name="Google Shape;67972;p28"/>
            <p:cNvSpPr/>
            <p:nvPr/>
          </p:nvSpPr>
          <p:spPr>
            <a:xfrm>
              <a:off x="6645785" y="1418623"/>
              <a:ext cx="6960" cy="6142"/>
            </a:xfrm>
            <a:custGeom>
              <a:avLst/>
              <a:gdLst/>
              <a:ahLst/>
              <a:cxnLst/>
              <a:rect l="l" t="t" r="r" b="b"/>
              <a:pathLst>
                <a:path w="195" h="204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2"/>
                    <a:pt x="157" y="204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3" name="Google Shape;67973;p28"/>
            <p:cNvSpPr/>
            <p:nvPr/>
          </p:nvSpPr>
          <p:spPr>
            <a:xfrm>
              <a:off x="4591006" y="1420972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39"/>
                    <a:pt x="395" y="71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4" name="Google Shape;67974;p28"/>
            <p:cNvSpPr/>
            <p:nvPr/>
          </p:nvSpPr>
          <p:spPr>
            <a:xfrm>
              <a:off x="2626027" y="1416215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0"/>
                  </a:cubicBezTo>
                  <a:cubicBezTo>
                    <a:pt x="184" y="55"/>
                    <a:pt x="165" y="108"/>
                    <a:pt x="1" y="92"/>
                  </a:cubicBezTo>
                  <a:cubicBezTo>
                    <a:pt x="24" y="201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5" name="Google Shape;67975;p28"/>
            <p:cNvSpPr/>
            <p:nvPr/>
          </p:nvSpPr>
          <p:spPr>
            <a:xfrm>
              <a:off x="2557178" y="1421725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38" y="18"/>
                    <a:pt x="6" y="3"/>
                    <a:pt x="1" y="89"/>
                  </a:cubicBezTo>
                  <a:cubicBezTo>
                    <a:pt x="152" y="68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6" name="Google Shape;67976;p28"/>
            <p:cNvSpPr/>
            <p:nvPr/>
          </p:nvSpPr>
          <p:spPr>
            <a:xfrm>
              <a:off x="2515989" y="1409952"/>
              <a:ext cx="30410" cy="11803"/>
            </a:xfrm>
            <a:custGeom>
              <a:avLst/>
              <a:gdLst/>
              <a:ahLst/>
              <a:cxnLst/>
              <a:rect l="l" t="t" r="r" b="b"/>
              <a:pathLst>
                <a:path w="852" h="392" extrusionOk="0">
                  <a:moveTo>
                    <a:pt x="771" y="27"/>
                  </a:moveTo>
                  <a:cubicBezTo>
                    <a:pt x="334" y="1"/>
                    <a:pt x="48" y="48"/>
                    <a:pt x="1" y="208"/>
                  </a:cubicBezTo>
                  <a:cubicBezTo>
                    <a:pt x="275" y="231"/>
                    <a:pt x="324" y="359"/>
                    <a:pt x="578" y="391"/>
                  </a:cubicBezTo>
                  <a:cubicBezTo>
                    <a:pt x="638" y="267"/>
                    <a:pt x="852" y="216"/>
                    <a:pt x="77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7" name="Google Shape;67977;p28"/>
            <p:cNvSpPr/>
            <p:nvPr/>
          </p:nvSpPr>
          <p:spPr>
            <a:xfrm>
              <a:off x="4019794" y="140995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1"/>
                    <a:pt x="392" y="73"/>
                    <a:pt x="293" y="24"/>
                  </a:cubicBezTo>
                  <a:cubicBezTo>
                    <a:pt x="240" y="1"/>
                    <a:pt x="0" y="71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8" name="Google Shape;67978;p28"/>
            <p:cNvSpPr/>
            <p:nvPr/>
          </p:nvSpPr>
          <p:spPr>
            <a:xfrm>
              <a:off x="7210252" y="1404713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0"/>
                    <a:pt x="170" y="54"/>
                    <a:pt x="1" y="110"/>
                  </a:cubicBezTo>
                  <a:cubicBezTo>
                    <a:pt x="1" y="202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9" name="Google Shape;67979;p28"/>
            <p:cNvSpPr/>
            <p:nvPr/>
          </p:nvSpPr>
          <p:spPr>
            <a:xfrm>
              <a:off x="5933233" y="140450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39" y="0"/>
                    <a:pt x="0" y="68"/>
                    <a:pt x="102" y="117"/>
                  </a:cubicBezTo>
                  <a:cubicBezTo>
                    <a:pt x="153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0" name="Google Shape;67980;p28"/>
            <p:cNvSpPr/>
            <p:nvPr/>
          </p:nvSpPr>
          <p:spPr>
            <a:xfrm>
              <a:off x="2897428" y="1397036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7"/>
                    <a:pt x="644" y="21"/>
                    <a:pt x="305" y="0"/>
                  </a:cubicBezTo>
                  <a:cubicBezTo>
                    <a:pt x="1" y="136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1" name="Google Shape;67981;p28"/>
            <p:cNvSpPr/>
            <p:nvPr/>
          </p:nvSpPr>
          <p:spPr>
            <a:xfrm>
              <a:off x="2116348" y="1391586"/>
              <a:ext cx="38619" cy="16440"/>
            </a:xfrm>
            <a:custGeom>
              <a:avLst/>
              <a:gdLst/>
              <a:ahLst/>
              <a:cxnLst/>
              <a:rect l="l" t="t" r="r" b="b"/>
              <a:pathLst>
                <a:path w="1082" h="546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39"/>
                    <a:pt x="12" y="0"/>
                  </a:cubicBezTo>
                  <a:cubicBezTo>
                    <a:pt x="1" y="278"/>
                    <a:pt x="185" y="463"/>
                    <a:pt x="589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2" name="Google Shape;67982;p28"/>
            <p:cNvSpPr/>
            <p:nvPr/>
          </p:nvSpPr>
          <p:spPr>
            <a:xfrm>
              <a:off x="6807469" y="140179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5"/>
                  </a:moveTo>
                  <a:cubicBezTo>
                    <a:pt x="237" y="0"/>
                    <a:pt x="1" y="70"/>
                    <a:pt x="100" y="115"/>
                  </a:cubicBezTo>
                  <a:cubicBezTo>
                    <a:pt x="152" y="141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3" name="Google Shape;67983;p28"/>
            <p:cNvSpPr/>
            <p:nvPr/>
          </p:nvSpPr>
          <p:spPr>
            <a:xfrm>
              <a:off x="8369880" y="13990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6"/>
                  </a:moveTo>
                  <a:cubicBezTo>
                    <a:pt x="156" y="141"/>
                    <a:pt x="393" y="72"/>
                    <a:pt x="293" y="25"/>
                  </a:cubicBezTo>
                  <a:cubicBezTo>
                    <a:pt x="241" y="0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4" name="Google Shape;67984;p28"/>
            <p:cNvSpPr/>
            <p:nvPr/>
          </p:nvSpPr>
          <p:spPr>
            <a:xfrm>
              <a:off x="7341062" y="1388394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0"/>
                  </a:moveTo>
                  <a:lnTo>
                    <a:pt x="578" y="470"/>
                  </a:lnTo>
                  <a:cubicBezTo>
                    <a:pt x="472" y="338"/>
                    <a:pt x="802" y="0"/>
                    <a:pt x="383" y="16"/>
                  </a:cubicBezTo>
                  <a:cubicBezTo>
                    <a:pt x="524" y="264"/>
                    <a:pt x="2" y="199"/>
                    <a:pt x="1" y="379"/>
                  </a:cubicBezTo>
                  <a:cubicBezTo>
                    <a:pt x="118" y="384"/>
                    <a:pt x="227" y="392"/>
                    <a:pt x="190" y="4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5" name="Google Shape;67985;p28"/>
            <p:cNvSpPr/>
            <p:nvPr/>
          </p:nvSpPr>
          <p:spPr>
            <a:xfrm>
              <a:off x="4972123" y="1392760"/>
              <a:ext cx="9030" cy="11412"/>
            </a:xfrm>
            <a:custGeom>
              <a:avLst/>
              <a:gdLst/>
              <a:ahLst/>
              <a:cxnLst/>
              <a:rect l="l" t="t" r="r" b="b"/>
              <a:pathLst>
                <a:path w="253" h="379" extrusionOk="0">
                  <a:moveTo>
                    <a:pt x="224" y="234"/>
                  </a:moveTo>
                  <a:cubicBezTo>
                    <a:pt x="252" y="140"/>
                    <a:pt x="74" y="0"/>
                    <a:pt x="31" y="144"/>
                  </a:cubicBezTo>
                  <a:cubicBezTo>
                    <a:pt x="0" y="239"/>
                    <a:pt x="181" y="379"/>
                    <a:pt x="224" y="2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6" name="Google Shape;67986;p28"/>
            <p:cNvSpPr/>
            <p:nvPr/>
          </p:nvSpPr>
          <p:spPr>
            <a:xfrm>
              <a:off x="2333461" y="139360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7" y="1"/>
                    <a:pt x="0" y="69"/>
                    <a:pt x="100" y="116"/>
                  </a:cubicBezTo>
                  <a:cubicBezTo>
                    <a:pt x="152" y="141"/>
                    <a:pt x="391" y="71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7" name="Google Shape;67987;p28"/>
            <p:cNvSpPr/>
            <p:nvPr/>
          </p:nvSpPr>
          <p:spPr>
            <a:xfrm>
              <a:off x="2061668" y="13915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8" name="Google Shape;67988;p28"/>
            <p:cNvSpPr/>
            <p:nvPr/>
          </p:nvSpPr>
          <p:spPr>
            <a:xfrm>
              <a:off x="6212129" y="1383035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4"/>
                  </a:moveTo>
                  <a:cubicBezTo>
                    <a:pt x="195" y="54"/>
                    <a:pt x="37" y="1"/>
                    <a:pt x="3" y="104"/>
                  </a:cubicBezTo>
                  <a:cubicBezTo>
                    <a:pt x="0" y="153"/>
                    <a:pt x="157" y="206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9" name="Google Shape;67989;p28"/>
            <p:cNvSpPr/>
            <p:nvPr/>
          </p:nvSpPr>
          <p:spPr>
            <a:xfrm>
              <a:off x="3214015" y="1371413"/>
              <a:ext cx="52218" cy="22823"/>
            </a:xfrm>
            <a:custGeom>
              <a:avLst/>
              <a:gdLst/>
              <a:ahLst/>
              <a:cxnLst/>
              <a:rect l="l" t="t" r="r" b="b"/>
              <a:pathLst>
                <a:path w="1463" h="758" extrusionOk="0">
                  <a:moveTo>
                    <a:pt x="1462" y="399"/>
                  </a:moveTo>
                  <a:cubicBezTo>
                    <a:pt x="1345" y="273"/>
                    <a:pt x="720" y="384"/>
                    <a:pt x="691" y="216"/>
                  </a:cubicBezTo>
                  <a:cubicBezTo>
                    <a:pt x="670" y="106"/>
                    <a:pt x="635" y="0"/>
                    <a:pt x="306" y="34"/>
                  </a:cubicBezTo>
                  <a:cubicBezTo>
                    <a:pt x="0" y="477"/>
                    <a:pt x="1246" y="757"/>
                    <a:pt x="1462" y="3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0" name="Google Shape;67990;p28"/>
            <p:cNvSpPr/>
            <p:nvPr/>
          </p:nvSpPr>
          <p:spPr>
            <a:xfrm>
              <a:off x="7770971" y="13799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1" name="Google Shape;67991;p28"/>
            <p:cNvSpPr/>
            <p:nvPr/>
          </p:nvSpPr>
          <p:spPr>
            <a:xfrm>
              <a:off x="3279973" y="1377887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2" name="Google Shape;67992;p28"/>
            <p:cNvSpPr/>
            <p:nvPr/>
          </p:nvSpPr>
          <p:spPr>
            <a:xfrm>
              <a:off x="1841414" y="1380687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0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1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3" name="Google Shape;67993;p28"/>
            <p:cNvSpPr/>
            <p:nvPr/>
          </p:nvSpPr>
          <p:spPr>
            <a:xfrm>
              <a:off x="6412361" y="1367017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3" y="363"/>
                  </a:moveTo>
                  <a:cubicBezTo>
                    <a:pt x="812" y="244"/>
                    <a:pt x="682" y="90"/>
                    <a:pt x="371" y="0"/>
                  </a:cubicBezTo>
                  <a:cubicBezTo>
                    <a:pt x="346" y="227"/>
                    <a:pt x="0" y="283"/>
                    <a:pt x="563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4" name="Google Shape;67994;p28"/>
            <p:cNvSpPr/>
            <p:nvPr/>
          </p:nvSpPr>
          <p:spPr>
            <a:xfrm>
              <a:off x="75774" y="137442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40" y="1"/>
                    <a:pt x="0" y="70"/>
                    <a:pt x="98" y="116"/>
                  </a:cubicBezTo>
                  <a:cubicBezTo>
                    <a:pt x="153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5" name="Google Shape;67995;p28"/>
            <p:cNvSpPr/>
            <p:nvPr/>
          </p:nvSpPr>
          <p:spPr>
            <a:xfrm>
              <a:off x="8335437" y="137171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6" name="Google Shape;67996;p28"/>
            <p:cNvSpPr/>
            <p:nvPr/>
          </p:nvSpPr>
          <p:spPr>
            <a:xfrm>
              <a:off x="4498243" y="1372467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7" name="Google Shape;67997;p28"/>
            <p:cNvSpPr/>
            <p:nvPr/>
          </p:nvSpPr>
          <p:spPr>
            <a:xfrm>
              <a:off x="8600556" y="1366265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7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8" name="Google Shape;67998;p28"/>
            <p:cNvSpPr/>
            <p:nvPr/>
          </p:nvSpPr>
          <p:spPr>
            <a:xfrm>
              <a:off x="8873991" y="1358768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9"/>
                    <a:pt x="102" y="343"/>
                    <a:pt x="439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9" name="Google Shape;67999;p28"/>
            <p:cNvSpPr/>
            <p:nvPr/>
          </p:nvSpPr>
          <p:spPr>
            <a:xfrm>
              <a:off x="6246251" y="1360725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1"/>
                    <a:pt x="321" y="0"/>
                    <a:pt x="9" y="25"/>
                  </a:cubicBezTo>
                  <a:cubicBezTo>
                    <a:pt x="1" y="183"/>
                    <a:pt x="157" y="260"/>
                    <a:pt x="394" y="2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0" name="Google Shape;68000;p28"/>
            <p:cNvSpPr/>
            <p:nvPr/>
          </p:nvSpPr>
          <p:spPr>
            <a:xfrm>
              <a:off x="8569504" y="136346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9" y="118"/>
                  </a:moveTo>
                  <a:cubicBezTo>
                    <a:pt x="155" y="143"/>
                    <a:pt x="394" y="75"/>
                    <a:pt x="293" y="27"/>
                  </a:cubicBezTo>
                  <a:cubicBezTo>
                    <a:pt x="240" y="1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1" name="Google Shape;68001;p28"/>
            <p:cNvSpPr/>
            <p:nvPr/>
          </p:nvSpPr>
          <p:spPr>
            <a:xfrm>
              <a:off x="4956990" y="135509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1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2" name="Google Shape;68002;p28"/>
            <p:cNvSpPr/>
            <p:nvPr/>
          </p:nvSpPr>
          <p:spPr>
            <a:xfrm>
              <a:off x="2743489" y="1352355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7"/>
                  </a:moveTo>
                  <a:cubicBezTo>
                    <a:pt x="924" y="381"/>
                    <a:pt x="1018" y="243"/>
                    <a:pt x="954" y="33"/>
                  </a:cubicBezTo>
                  <a:cubicBezTo>
                    <a:pt x="664" y="47"/>
                    <a:pt x="245" y="0"/>
                    <a:pt x="181" y="122"/>
                  </a:cubicBezTo>
                  <a:cubicBezTo>
                    <a:pt x="695" y="94"/>
                    <a:pt x="1" y="633"/>
                    <a:pt x="760" y="4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3" name="Google Shape;68003;p28"/>
            <p:cNvSpPr/>
            <p:nvPr/>
          </p:nvSpPr>
          <p:spPr>
            <a:xfrm>
              <a:off x="3893980" y="1347868"/>
              <a:ext cx="37905" cy="18789"/>
            </a:xfrm>
            <a:custGeom>
              <a:avLst/>
              <a:gdLst/>
              <a:ahLst/>
              <a:cxnLst/>
              <a:rect l="l" t="t" r="r" b="b"/>
              <a:pathLst>
                <a:path w="1062" h="624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0"/>
                  </a:cubicBezTo>
                  <a:cubicBezTo>
                    <a:pt x="48" y="139"/>
                    <a:pt x="1" y="623"/>
                    <a:pt x="732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4" name="Google Shape;68004;p28"/>
            <p:cNvSpPr/>
            <p:nvPr/>
          </p:nvSpPr>
          <p:spPr>
            <a:xfrm>
              <a:off x="2784249" y="1355697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5" y="105"/>
                  </a:moveTo>
                  <a:cubicBezTo>
                    <a:pt x="1" y="154"/>
                    <a:pt x="161" y="206"/>
                    <a:pt x="198" y="105"/>
                  </a:cubicBezTo>
                  <a:cubicBezTo>
                    <a:pt x="198" y="54"/>
                    <a:pt x="40" y="0"/>
                    <a:pt x="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5" name="Google Shape;68005;p28"/>
            <p:cNvSpPr/>
            <p:nvPr/>
          </p:nvSpPr>
          <p:spPr>
            <a:xfrm>
              <a:off x="332362" y="1345129"/>
              <a:ext cx="56751" cy="22583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4"/>
                  </a:moveTo>
                  <a:cubicBezTo>
                    <a:pt x="1048" y="347"/>
                    <a:pt x="1061" y="67"/>
                    <a:pt x="624" y="0"/>
                  </a:cubicBezTo>
                  <a:cubicBezTo>
                    <a:pt x="861" y="294"/>
                    <a:pt x="1" y="68"/>
                    <a:pt x="239" y="364"/>
                  </a:cubicBezTo>
                  <a:cubicBezTo>
                    <a:pt x="962" y="277"/>
                    <a:pt x="1345" y="749"/>
                    <a:pt x="1590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6" name="Google Shape;68006;p28"/>
            <p:cNvSpPr/>
            <p:nvPr/>
          </p:nvSpPr>
          <p:spPr>
            <a:xfrm>
              <a:off x="3276404" y="1355335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5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0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7" name="Google Shape;68007;p28"/>
            <p:cNvSpPr/>
            <p:nvPr/>
          </p:nvSpPr>
          <p:spPr>
            <a:xfrm>
              <a:off x="2096075" y="1352746"/>
              <a:ext cx="13742" cy="6745"/>
            </a:xfrm>
            <a:custGeom>
              <a:avLst/>
              <a:gdLst/>
              <a:ahLst/>
              <a:cxnLst/>
              <a:rect l="l" t="t" r="r" b="b"/>
              <a:pathLst>
                <a:path w="385" h="224" extrusionOk="0">
                  <a:moveTo>
                    <a:pt x="385" y="111"/>
                  </a:moveTo>
                  <a:cubicBezTo>
                    <a:pt x="345" y="0"/>
                    <a:pt x="172" y="55"/>
                    <a:pt x="1" y="111"/>
                  </a:cubicBezTo>
                  <a:cubicBezTo>
                    <a:pt x="2" y="203"/>
                    <a:pt x="339" y="224"/>
                    <a:pt x="385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8" name="Google Shape;68008;p28"/>
            <p:cNvSpPr/>
            <p:nvPr/>
          </p:nvSpPr>
          <p:spPr>
            <a:xfrm>
              <a:off x="2980412" y="134988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9" name="Google Shape;68009;p28"/>
            <p:cNvSpPr/>
            <p:nvPr/>
          </p:nvSpPr>
          <p:spPr>
            <a:xfrm>
              <a:off x="5627033" y="1347447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4"/>
                  </a:moveTo>
                  <a:cubicBezTo>
                    <a:pt x="354" y="29"/>
                    <a:pt x="35" y="0"/>
                    <a:pt x="1" y="106"/>
                  </a:cubicBezTo>
                  <a:cubicBezTo>
                    <a:pt x="229" y="92"/>
                    <a:pt x="550" y="120"/>
                    <a:pt x="581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0" name="Google Shape;68010;p28"/>
            <p:cNvSpPr/>
            <p:nvPr/>
          </p:nvSpPr>
          <p:spPr>
            <a:xfrm>
              <a:off x="2894501" y="1345129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1"/>
                    <a:pt x="8" y="3"/>
                    <a:pt x="0" y="91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1" name="Google Shape;68011;p28"/>
            <p:cNvSpPr/>
            <p:nvPr/>
          </p:nvSpPr>
          <p:spPr>
            <a:xfrm>
              <a:off x="8881915" y="1334139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6"/>
                    <a:pt x="410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2" name="Google Shape;68012;p28"/>
            <p:cNvSpPr/>
            <p:nvPr/>
          </p:nvSpPr>
          <p:spPr>
            <a:xfrm>
              <a:off x="5506609" y="133889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2" y="142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3" name="Google Shape;68013;p28"/>
            <p:cNvSpPr/>
            <p:nvPr/>
          </p:nvSpPr>
          <p:spPr>
            <a:xfrm>
              <a:off x="2105676" y="1334199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30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4" name="Google Shape;68014;p28"/>
            <p:cNvSpPr/>
            <p:nvPr/>
          </p:nvSpPr>
          <p:spPr>
            <a:xfrm>
              <a:off x="8566149" y="1331519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5"/>
                    <a:pt x="918" y="250"/>
                    <a:pt x="964" y="88"/>
                  </a:cubicBezTo>
                  <a:cubicBezTo>
                    <a:pt x="625" y="109"/>
                    <a:pt x="1" y="0"/>
                    <a:pt x="193" y="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5" name="Google Shape;68015;p28"/>
            <p:cNvSpPr/>
            <p:nvPr/>
          </p:nvSpPr>
          <p:spPr>
            <a:xfrm>
              <a:off x="2658507" y="1328689"/>
              <a:ext cx="17703" cy="10990"/>
            </a:xfrm>
            <a:custGeom>
              <a:avLst/>
              <a:gdLst/>
              <a:ahLst/>
              <a:cxnLst/>
              <a:rect l="l" t="t" r="r" b="b"/>
              <a:pathLst>
                <a:path w="496" h="365" extrusionOk="0">
                  <a:moveTo>
                    <a:pt x="443" y="365"/>
                  </a:moveTo>
                  <a:cubicBezTo>
                    <a:pt x="496" y="157"/>
                    <a:pt x="395" y="24"/>
                    <a:pt x="57" y="0"/>
                  </a:cubicBezTo>
                  <a:cubicBezTo>
                    <a:pt x="1" y="208"/>
                    <a:pt x="103" y="344"/>
                    <a:pt x="443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6" name="Google Shape;68016;p28"/>
            <p:cNvSpPr/>
            <p:nvPr/>
          </p:nvSpPr>
          <p:spPr>
            <a:xfrm>
              <a:off x="7000170" y="13334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5" y="140"/>
                    <a:pt x="392" y="70"/>
                    <a:pt x="293" y="23"/>
                  </a:cubicBezTo>
                  <a:cubicBezTo>
                    <a:pt x="238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7" name="Google Shape;68017;p28"/>
            <p:cNvSpPr/>
            <p:nvPr/>
          </p:nvSpPr>
          <p:spPr>
            <a:xfrm>
              <a:off x="2285206" y="133341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0"/>
                    <a:pt x="0" y="69"/>
                    <a:pt x="101" y="116"/>
                  </a:cubicBezTo>
                  <a:cubicBezTo>
                    <a:pt x="155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8" name="Google Shape;68018;p28"/>
            <p:cNvSpPr/>
            <p:nvPr/>
          </p:nvSpPr>
          <p:spPr>
            <a:xfrm>
              <a:off x="7367689" y="13233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3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0"/>
                    <a:pt x="7" y="220"/>
                    <a:pt x="410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9" name="Google Shape;68019;p28"/>
            <p:cNvSpPr/>
            <p:nvPr/>
          </p:nvSpPr>
          <p:spPr>
            <a:xfrm>
              <a:off x="1953664" y="1314026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7"/>
                  </a:moveTo>
                  <a:cubicBezTo>
                    <a:pt x="1299" y="1"/>
                    <a:pt x="0" y="31"/>
                    <a:pt x="712" y="3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0" name="Google Shape;68020;p28"/>
            <p:cNvSpPr/>
            <p:nvPr/>
          </p:nvSpPr>
          <p:spPr>
            <a:xfrm>
              <a:off x="8894157" y="1305897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5"/>
                  </a:moveTo>
                  <a:cubicBezTo>
                    <a:pt x="1114" y="0"/>
                    <a:pt x="0" y="525"/>
                    <a:pt x="648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1" name="Google Shape;68021;p28"/>
            <p:cNvSpPr/>
            <p:nvPr/>
          </p:nvSpPr>
          <p:spPr>
            <a:xfrm>
              <a:off x="8018815" y="131429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2"/>
                    <a:pt x="394" y="73"/>
                    <a:pt x="294" y="26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2" name="Google Shape;68022;p28"/>
            <p:cNvSpPr/>
            <p:nvPr/>
          </p:nvSpPr>
          <p:spPr>
            <a:xfrm>
              <a:off x="5014490" y="1312340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3" name="Google Shape;68023;p28"/>
            <p:cNvSpPr/>
            <p:nvPr/>
          </p:nvSpPr>
          <p:spPr>
            <a:xfrm>
              <a:off x="2873907" y="1311738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1"/>
                  </a:moveTo>
                  <a:cubicBezTo>
                    <a:pt x="2" y="202"/>
                    <a:pt x="338" y="224"/>
                    <a:pt x="387" y="111"/>
                  </a:cubicBezTo>
                  <a:cubicBezTo>
                    <a:pt x="344" y="1"/>
                    <a:pt x="171" y="54"/>
                    <a:pt x="0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4" name="Google Shape;68024;p28"/>
            <p:cNvSpPr/>
            <p:nvPr/>
          </p:nvSpPr>
          <p:spPr>
            <a:xfrm>
              <a:off x="6763890" y="1301923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4"/>
                  </a:lnTo>
                  <a:cubicBezTo>
                    <a:pt x="0" y="1"/>
                    <a:pt x="0" y="508"/>
                    <a:pt x="740" y="4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5" name="Google Shape;68025;p28"/>
            <p:cNvSpPr/>
            <p:nvPr/>
          </p:nvSpPr>
          <p:spPr>
            <a:xfrm>
              <a:off x="2729284" y="1309149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7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6" name="Google Shape;68026;p28"/>
            <p:cNvSpPr/>
            <p:nvPr/>
          </p:nvSpPr>
          <p:spPr>
            <a:xfrm>
              <a:off x="4126619" y="13064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3" y="54"/>
                    <a:pt x="37" y="1"/>
                    <a:pt x="2" y="105"/>
                  </a:cubicBezTo>
                  <a:cubicBezTo>
                    <a:pt x="0" y="156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7" name="Google Shape;68027;p28"/>
            <p:cNvSpPr/>
            <p:nvPr/>
          </p:nvSpPr>
          <p:spPr>
            <a:xfrm>
              <a:off x="2660506" y="1301381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0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6"/>
                    <a:pt x="531" y="22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8" name="Google Shape;68028;p28"/>
            <p:cNvSpPr/>
            <p:nvPr/>
          </p:nvSpPr>
          <p:spPr>
            <a:xfrm>
              <a:off x="2546791" y="13060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3" y="142"/>
                    <a:pt x="393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9" name="Google Shape;68029;p28"/>
            <p:cNvSpPr/>
            <p:nvPr/>
          </p:nvSpPr>
          <p:spPr>
            <a:xfrm>
              <a:off x="1869003" y="1298671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5"/>
                    <a:pt x="384" y="272"/>
                  </a:cubicBezTo>
                  <a:cubicBezTo>
                    <a:pt x="383" y="180"/>
                    <a:pt x="541" y="163"/>
                    <a:pt x="579" y="90"/>
                  </a:cubicBezTo>
                  <a:cubicBezTo>
                    <a:pt x="383" y="90"/>
                    <a:pt x="346" y="17"/>
                    <a:pt x="192" y="0"/>
                  </a:cubicBezTo>
                  <a:cubicBezTo>
                    <a:pt x="194" y="90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0" name="Google Shape;68030;p28"/>
            <p:cNvSpPr/>
            <p:nvPr/>
          </p:nvSpPr>
          <p:spPr>
            <a:xfrm>
              <a:off x="4449238" y="1295961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2" y="272"/>
                  </a:moveTo>
                  <a:cubicBezTo>
                    <a:pt x="422" y="155"/>
                    <a:pt x="657" y="146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19"/>
                    <a:pt x="412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1" name="Google Shape;68031;p28"/>
            <p:cNvSpPr/>
            <p:nvPr/>
          </p:nvSpPr>
          <p:spPr>
            <a:xfrm>
              <a:off x="2708690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2" name="Google Shape;68032;p28"/>
            <p:cNvSpPr/>
            <p:nvPr/>
          </p:nvSpPr>
          <p:spPr>
            <a:xfrm>
              <a:off x="2550325" y="129831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6" y="205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3" name="Google Shape;68033;p28"/>
            <p:cNvSpPr/>
            <p:nvPr/>
          </p:nvSpPr>
          <p:spPr>
            <a:xfrm>
              <a:off x="8662517" y="1295961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4" name="Google Shape;68034;p28"/>
            <p:cNvSpPr/>
            <p:nvPr/>
          </p:nvSpPr>
          <p:spPr>
            <a:xfrm>
              <a:off x="2832576" y="1280124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1"/>
                  </a:moveTo>
                  <a:lnTo>
                    <a:pt x="1" y="432"/>
                  </a:lnTo>
                  <a:cubicBezTo>
                    <a:pt x="745" y="507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5" name="Google Shape;68035;p28"/>
            <p:cNvSpPr/>
            <p:nvPr/>
          </p:nvSpPr>
          <p:spPr>
            <a:xfrm>
              <a:off x="2912847" y="1271844"/>
              <a:ext cx="37156" cy="15928"/>
            </a:xfrm>
            <a:custGeom>
              <a:avLst/>
              <a:gdLst/>
              <a:ahLst/>
              <a:cxnLst/>
              <a:rect l="l" t="t" r="r" b="b"/>
              <a:pathLst>
                <a:path w="1041" h="529" extrusionOk="0">
                  <a:moveTo>
                    <a:pt x="836" y="528"/>
                  </a:moveTo>
                  <a:cubicBezTo>
                    <a:pt x="1041" y="1"/>
                    <a:pt x="1" y="489"/>
                    <a:pt x="836" y="5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6" name="Google Shape;68036;p28"/>
            <p:cNvSpPr/>
            <p:nvPr/>
          </p:nvSpPr>
          <p:spPr>
            <a:xfrm>
              <a:off x="7871051" y="1269496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1"/>
                    <a:pt x="3" y="1"/>
                    <a:pt x="0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7" name="Google Shape;68037;p28"/>
            <p:cNvSpPr/>
            <p:nvPr/>
          </p:nvSpPr>
          <p:spPr>
            <a:xfrm>
              <a:off x="7733351" y="1282232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48" y="72"/>
                    <a:pt x="381" y="91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8" name="Google Shape;68038;p28"/>
            <p:cNvSpPr/>
            <p:nvPr/>
          </p:nvSpPr>
          <p:spPr>
            <a:xfrm>
              <a:off x="8455183" y="127678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3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9" name="Google Shape;68039;p28"/>
            <p:cNvSpPr/>
            <p:nvPr/>
          </p:nvSpPr>
          <p:spPr>
            <a:xfrm>
              <a:off x="8538666" y="1270098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0" name="Google Shape;68040;p28"/>
            <p:cNvSpPr/>
            <p:nvPr/>
          </p:nvSpPr>
          <p:spPr>
            <a:xfrm>
              <a:off x="3723873" y="1270610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0"/>
                    <a:pt x="389" y="69"/>
                    <a:pt x="289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1" name="Google Shape;68041;p28"/>
            <p:cNvSpPr/>
            <p:nvPr/>
          </p:nvSpPr>
          <p:spPr>
            <a:xfrm>
              <a:off x="7857202" y="1263083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2" name="Google Shape;68042;p28"/>
            <p:cNvSpPr/>
            <p:nvPr/>
          </p:nvSpPr>
          <p:spPr>
            <a:xfrm>
              <a:off x="8007786" y="1260343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5"/>
                    <a:pt x="217" y="213"/>
                    <a:pt x="603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3" name="Google Shape;68043;p28"/>
            <p:cNvSpPr/>
            <p:nvPr/>
          </p:nvSpPr>
          <p:spPr>
            <a:xfrm>
              <a:off x="7705797" y="125492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0"/>
                  </a:moveTo>
                  <a:cubicBezTo>
                    <a:pt x="384" y="90"/>
                    <a:pt x="350" y="19"/>
                    <a:pt x="193" y="0"/>
                  </a:cubicBezTo>
                  <a:cubicBezTo>
                    <a:pt x="195" y="92"/>
                    <a:pt x="37" y="107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2"/>
                    <a:pt x="542" y="164"/>
                    <a:pt x="578" y="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4" name="Google Shape;68044;p28"/>
            <p:cNvSpPr/>
            <p:nvPr/>
          </p:nvSpPr>
          <p:spPr>
            <a:xfrm>
              <a:off x="7571525" y="125965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0" y="25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0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5" name="Google Shape;68045;p28"/>
            <p:cNvSpPr/>
            <p:nvPr/>
          </p:nvSpPr>
          <p:spPr>
            <a:xfrm>
              <a:off x="6703856" y="1248239"/>
              <a:ext cx="31481" cy="13851"/>
            </a:xfrm>
            <a:custGeom>
              <a:avLst/>
              <a:gdLst/>
              <a:ahLst/>
              <a:cxnLst/>
              <a:rect l="l" t="t" r="r" b="b"/>
              <a:pathLst>
                <a:path w="882" h="460" extrusionOk="0">
                  <a:moveTo>
                    <a:pt x="690" y="404"/>
                  </a:moveTo>
                  <a:cubicBezTo>
                    <a:pt x="703" y="404"/>
                    <a:pt x="678" y="320"/>
                    <a:pt x="690" y="312"/>
                  </a:cubicBezTo>
                  <a:cubicBezTo>
                    <a:pt x="710" y="301"/>
                    <a:pt x="872" y="124"/>
                    <a:pt x="882" y="131"/>
                  </a:cubicBezTo>
                  <a:cubicBezTo>
                    <a:pt x="672" y="0"/>
                    <a:pt x="1" y="460"/>
                    <a:pt x="690" y="4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6" name="Google Shape;68046;p28"/>
            <p:cNvSpPr/>
            <p:nvPr/>
          </p:nvSpPr>
          <p:spPr>
            <a:xfrm>
              <a:off x="7516773" y="1246342"/>
              <a:ext cx="23878" cy="5841"/>
            </a:xfrm>
            <a:custGeom>
              <a:avLst/>
              <a:gdLst/>
              <a:ahLst/>
              <a:cxnLst/>
              <a:rect l="l" t="t" r="r" b="b"/>
              <a:pathLst>
                <a:path w="669" h="194" extrusionOk="0">
                  <a:moveTo>
                    <a:pt x="477" y="194"/>
                  </a:moveTo>
                  <a:cubicBezTo>
                    <a:pt x="476" y="103"/>
                    <a:pt x="633" y="86"/>
                    <a:pt x="669" y="13"/>
                  </a:cubicBezTo>
                  <a:cubicBezTo>
                    <a:pt x="366" y="20"/>
                    <a:pt x="0" y="1"/>
                    <a:pt x="92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7" name="Google Shape;68047;p28"/>
            <p:cNvSpPr/>
            <p:nvPr/>
          </p:nvSpPr>
          <p:spPr>
            <a:xfrm>
              <a:off x="2639840" y="12463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4"/>
                    <a:pt x="160" y="206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8" name="Google Shape;68048;p28"/>
            <p:cNvSpPr/>
            <p:nvPr/>
          </p:nvSpPr>
          <p:spPr>
            <a:xfrm>
              <a:off x="8724478" y="1224092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6"/>
                  </a:moveTo>
                  <a:cubicBezTo>
                    <a:pt x="337" y="1"/>
                    <a:pt x="143" y="365"/>
                    <a:pt x="0" y="752"/>
                  </a:cubicBezTo>
                  <a:cubicBezTo>
                    <a:pt x="819" y="928"/>
                    <a:pt x="1576" y="607"/>
                    <a:pt x="135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9" name="Google Shape;68049;p28"/>
            <p:cNvSpPr/>
            <p:nvPr/>
          </p:nvSpPr>
          <p:spPr>
            <a:xfrm>
              <a:off x="7864126" y="124670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4"/>
                    <a:pt x="1" y="92"/>
                  </a:cubicBezTo>
                  <a:cubicBezTo>
                    <a:pt x="150" y="71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0" name="Google Shape;68050;p28"/>
            <p:cNvSpPr/>
            <p:nvPr/>
          </p:nvSpPr>
          <p:spPr>
            <a:xfrm>
              <a:off x="2749985" y="1224845"/>
              <a:ext cx="51183" cy="19150"/>
            </a:xfrm>
            <a:custGeom>
              <a:avLst/>
              <a:gdLst/>
              <a:ahLst/>
              <a:cxnLst/>
              <a:rect l="l" t="t" r="r" b="b"/>
              <a:pathLst>
                <a:path w="1434" h="636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1"/>
                  </a:cubicBezTo>
                  <a:cubicBezTo>
                    <a:pt x="546" y="107"/>
                    <a:pt x="274" y="100"/>
                    <a:pt x="0" y="91"/>
                  </a:cubicBezTo>
                  <a:cubicBezTo>
                    <a:pt x="106" y="374"/>
                    <a:pt x="461" y="541"/>
                    <a:pt x="965" y="6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1" name="Google Shape;68051;p28"/>
            <p:cNvSpPr/>
            <p:nvPr/>
          </p:nvSpPr>
          <p:spPr>
            <a:xfrm>
              <a:off x="1998886" y="1235744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3"/>
                  </a:moveTo>
                  <a:cubicBezTo>
                    <a:pt x="420" y="157"/>
                    <a:pt x="656" y="148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2" name="Google Shape;68052;p28"/>
            <p:cNvSpPr/>
            <p:nvPr/>
          </p:nvSpPr>
          <p:spPr>
            <a:xfrm>
              <a:off x="5533984" y="122957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4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3" name="Google Shape;68053;p28"/>
            <p:cNvSpPr/>
            <p:nvPr/>
          </p:nvSpPr>
          <p:spPr>
            <a:xfrm>
              <a:off x="1603849" y="1229572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4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4" name="Google Shape;68054;p28"/>
            <p:cNvSpPr/>
            <p:nvPr/>
          </p:nvSpPr>
          <p:spPr>
            <a:xfrm>
              <a:off x="7770971" y="122135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1"/>
                    <a:pt x="0" y="68"/>
                    <a:pt x="102" y="117"/>
                  </a:cubicBezTo>
                  <a:cubicBezTo>
                    <a:pt x="156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5" name="Google Shape;68055;p28"/>
            <p:cNvSpPr/>
            <p:nvPr/>
          </p:nvSpPr>
          <p:spPr>
            <a:xfrm>
              <a:off x="4234266" y="1212892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50" y="306"/>
                  </a:moveTo>
                  <a:cubicBezTo>
                    <a:pt x="1113" y="1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6" name="Google Shape;68056;p28"/>
            <p:cNvSpPr/>
            <p:nvPr/>
          </p:nvSpPr>
          <p:spPr>
            <a:xfrm>
              <a:off x="943728" y="1209911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5"/>
                    <a:pt x="853" y="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7" name="Google Shape;68057;p28"/>
            <p:cNvSpPr/>
            <p:nvPr/>
          </p:nvSpPr>
          <p:spPr>
            <a:xfrm>
              <a:off x="870952" y="12084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8" name="Google Shape;68058;p28"/>
            <p:cNvSpPr/>
            <p:nvPr/>
          </p:nvSpPr>
          <p:spPr>
            <a:xfrm>
              <a:off x="8366560" y="1200216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6"/>
                    <a:pt x="104" y="200"/>
                    <a:pt x="1" y="273"/>
                  </a:cubicBezTo>
                  <a:cubicBezTo>
                    <a:pt x="249" y="278"/>
                    <a:pt x="270" y="391"/>
                    <a:pt x="578" y="365"/>
                  </a:cubicBezTo>
                  <a:cubicBezTo>
                    <a:pt x="632" y="158"/>
                    <a:pt x="532" y="23"/>
                    <a:pt x="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9" name="Google Shape;68059;p28"/>
            <p:cNvSpPr/>
            <p:nvPr/>
          </p:nvSpPr>
          <p:spPr>
            <a:xfrm>
              <a:off x="7185731" y="1200216"/>
              <a:ext cx="31374" cy="13459"/>
            </a:xfrm>
            <a:custGeom>
              <a:avLst/>
              <a:gdLst/>
              <a:ahLst/>
              <a:cxnLst/>
              <a:rect l="l" t="t" r="r" b="b"/>
              <a:pathLst>
                <a:path w="879" h="447" extrusionOk="0">
                  <a:moveTo>
                    <a:pt x="878" y="182"/>
                  </a:moveTo>
                  <a:cubicBezTo>
                    <a:pt x="624" y="180"/>
                    <a:pt x="706" y="24"/>
                    <a:pt x="493" y="0"/>
                  </a:cubicBezTo>
                  <a:cubicBezTo>
                    <a:pt x="477" y="145"/>
                    <a:pt x="1" y="72"/>
                    <a:pt x="107" y="273"/>
                  </a:cubicBezTo>
                  <a:cubicBezTo>
                    <a:pt x="594" y="284"/>
                    <a:pt x="712" y="447"/>
                    <a:pt x="878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0" name="Google Shape;68060;p28"/>
            <p:cNvSpPr/>
            <p:nvPr/>
          </p:nvSpPr>
          <p:spPr>
            <a:xfrm>
              <a:off x="3747965" y="120536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2"/>
                    <a:pt x="160" y="205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1" name="Google Shape;68061;p28"/>
            <p:cNvSpPr/>
            <p:nvPr/>
          </p:nvSpPr>
          <p:spPr>
            <a:xfrm>
              <a:off x="3331191" y="1193502"/>
              <a:ext cx="31445" cy="13941"/>
            </a:xfrm>
            <a:custGeom>
              <a:avLst/>
              <a:gdLst/>
              <a:ahLst/>
              <a:cxnLst/>
              <a:rect l="l" t="t" r="r" b="b"/>
              <a:pathLst>
                <a:path w="881" h="463" extrusionOk="0">
                  <a:moveTo>
                    <a:pt x="687" y="313"/>
                  </a:moveTo>
                  <a:cubicBezTo>
                    <a:pt x="705" y="304"/>
                    <a:pt x="872" y="125"/>
                    <a:pt x="880" y="131"/>
                  </a:cubicBezTo>
                  <a:cubicBezTo>
                    <a:pt x="671" y="0"/>
                    <a:pt x="0" y="462"/>
                    <a:pt x="687" y="405"/>
                  </a:cubicBezTo>
                  <a:cubicBezTo>
                    <a:pt x="697" y="403"/>
                    <a:pt x="676" y="320"/>
                    <a:pt x="687" y="3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2" name="Google Shape;68062;p28"/>
            <p:cNvSpPr/>
            <p:nvPr/>
          </p:nvSpPr>
          <p:spPr>
            <a:xfrm>
              <a:off x="4828642" y="119473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3" name="Google Shape;68063;p28"/>
            <p:cNvSpPr/>
            <p:nvPr/>
          </p:nvSpPr>
          <p:spPr>
            <a:xfrm>
              <a:off x="3892552" y="119163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4"/>
                  </a:moveTo>
                  <a:cubicBezTo>
                    <a:pt x="192" y="53"/>
                    <a:pt x="38" y="1"/>
                    <a:pt x="0" y="104"/>
                  </a:cubicBezTo>
                  <a:cubicBezTo>
                    <a:pt x="0" y="153"/>
                    <a:pt x="158" y="208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4" name="Google Shape;68064;p28"/>
            <p:cNvSpPr/>
            <p:nvPr/>
          </p:nvSpPr>
          <p:spPr>
            <a:xfrm>
              <a:off x="2385179" y="1194736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7" y="1"/>
                  </a:moveTo>
                  <a:cubicBezTo>
                    <a:pt x="237" y="22"/>
                    <a:pt x="6" y="2"/>
                    <a:pt x="0" y="90"/>
                  </a:cubicBezTo>
                  <a:cubicBezTo>
                    <a:pt x="149" y="70"/>
                    <a:pt x="379" y="90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5" name="Google Shape;68065;p28"/>
            <p:cNvSpPr/>
            <p:nvPr/>
          </p:nvSpPr>
          <p:spPr>
            <a:xfrm>
              <a:off x="5465171" y="1191304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5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6" name="Google Shape;68066;p28"/>
            <p:cNvSpPr/>
            <p:nvPr/>
          </p:nvSpPr>
          <p:spPr>
            <a:xfrm>
              <a:off x="6687081" y="118928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70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7" name="Google Shape;68067;p28"/>
            <p:cNvSpPr/>
            <p:nvPr/>
          </p:nvSpPr>
          <p:spPr>
            <a:xfrm>
              <a:off x="2488400" y="1188865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4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1"/>
                    <a:pt x="547" y="120"/>
                    <a:pt x="579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8" name="Google Shape;68068;p28"/>
            <p:cNvSpPr/>
            <p:nvPr/>
          </p:nvSpPr>
          <p:spPr>
            <a:xfrm>
              <a:off x="2402311" y="118850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3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9" name="Google Shape;68069;p28"/>
            <p:cNvSpPr/>
            <p:nvPr/>
          </p:nvSpPr>
          <p:spPr>
            <a:xfrm>
              <a:off x="1400762" y="118618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3"/>
                  </a:moveTo>
                  <a:cubicBezTo>
                    <a:pt x="197" y="53"/>
                    <a:pt x="40" y="0"/>
                    <a:pt x="5" y="103"/>
                  </a:cubicBezTo>
                  <a:cubicBezTo>
                    <a:pt x="1" y="154"/>
                    <a:pt x="160" y="205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0" name="Google Shape;68070;p28"/>
            <p:cNvSpPr/>
            <p:nvPr/>
          </p:nvSpPr>
          <p:spPr>
            <a:xfrm>
              <a:off x="5475664" y="1181067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7" y="273"/>
                  </a:moveTo>
                  <a:cubicBezTo>
                    <a:pt x="358" y="165"/>
                    <a:pt x="420" y="15"/>
                    <a:pt x="195" y="1"/>
                  </a:cubicBezTo>
                  <a:cubicBezTo>
                    <a:pt x="182" y="57"/>
                    <a:pt x="165" y="109"/>
                    <a:pt x="1" y="91"/>
                  </a:cubicBezTo>
                  <a:cubicBezTo>
                    <a:pt x="23" y="203"/>
                    <a:pt x="61" y="307"/>
                    <a:pt x="387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1" name="Google Shape;68071;p28"/>
            <p:cNvSpPr/>
            <p:nvPr/>
          </p:nvSpPr>
          <p:spPr>
            <a:xfrm>
              <a:off x="5273612" y="1177364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1"/>
                    <a:pt x="0" y="526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2" name="Google Shape;68072;p28"/>
            <p:cNvSpPr/>
            <p:nvPr/>
          </p:nvSpPr>
          <p:spPr>
            <a:xfrm>
              <a:off x="7743274" y="1172848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7"/>
                    <a:pt x="1" y="447"/>
                    <a:pt x="494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3" name="Google Shape;68073;p28"/>
            <p:cNvSpPr/>
            <p:nvPr/>
          </p:nvSpPr>
          <p:spPr>
            <a:xfrm>
              <a:off x="6817891" y="11810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0" y="91"/>
                  </a:moveTo>
                  <a:cubicBezTo>
                    <a:pt x="150" y="71"/>
                    <a:pt x="382" y="88"/>
                    <a:pt x="385" y="1"/>
                  </a:cubicBezTo>
                  <a:cubicBezTo>
                    <a:pt x="236" y="21"/>
                    <a:pt x="8" y="1"/>
                    <a:pt x="0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4" name="Google Shape;68074;p28"/>
            <p:cNvSpPr/>
            <p:nvPr/>
          </p:nvSpPr>
          <p:spPr>
            <a:xfrm>
              <a:off x="5802922" y="1177966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88" y="195"/>
                  </a:moveTo>
                  <a:lnTo>
                    <a:pt x="473" y="195"/>
                  </a:lnTo>
                  <a:cubicBezTo>
                    <a:pt x="473" y="104"/>
                    <a:pt x="631" y="87"/>
                    <a:pt x="667" y="14"/>
                  </a:cubicBezTo>
                  <a:cubicBezTo>
                    <a:pt x="363" y="21"/>
                    <a:pt x="0" y="1"/>
                    <a:pt x="88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5" name="Google Shape;68075;p28"/>
            <p:cNvSpPr/>
            <p:nvPr/>
          </p:nvSpPr>
          <p:spPr>
            <a:xfrm>
              <a:off x="8204983" y="1175226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2"/>
                  </a:cubicBezTo>
                  <a:cubicBezTo>
                    <a:pt x="366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6" name="Google Shape;68076;p28"/>
            <p:cNvSpPr/>
            <p:nvPr/>
          </p:nvSpPr>
          <p:spPr>
            <a:xfrm>
              <a:off x="8251062" y="1163032"/>
              <a:ext cx="21987" cy="16229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44" y="510"/>
                  </a:moveTo>
                  <a:cubicBezTo>
                    <a:pt x="404" y="387"/>
                    <a:pt x="616" y="337"/>
                    <a:pt x="536" y="145"/>
                  </a:cubicBezTo>
                  <a:cubicBezTo>
                    <a:pt x="1" y="0"/>
                    <a:pt x="6" y="538"/>
                    <a:pt x="344" y="5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7" name="Google Shape;68077;p28"/>
            <p:cNvSpPr/>
            <p:nvPr/>
          </p:nvSpPr>
          <p:spPr>
            <a:xfrm>
              <a:off x="8160119" y="117284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8" name="Google Shape;68078;p28"/>
            <p:cNvSpPr/>
            <p:nvPr/>
          </p:nvSpPr>
          <p:spPr>
            <a:xfrm>
              <a:off x="8562580" y="117215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4"/>
                  </a:moveTo>
                  <a:cubicBezTo>
                    <a:pt x="239" y="0"/>
                    <a:pt x="0" y="68"/>
                    <a:pt x="101" y="115"/>
                  </a:cubicBezTo>
                  <a:cubicBezTo>
                    <a:pt x="154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9" name="Google Shape;68079;p28"/>
            <p:cNvSpPr/>
            <p:nvPr/>
          </p:nvSpPr>
          <p:spPr>
            <a:xfrm>
              <a:off x="6329234" y="1167247"/>
              <a:ext cx="23807" cy="6022"/>
            </a:xfrm>
            <a:custGeom>
              <a:avLst/>
              <a:gdLst/>
              <a:ahLst/>
              <a:cxnLst/>
              <a:rect l="l" t="t" r="r" b="b"/>
              <a:pathLst>
                <a:path w="667" h="200" extrusionOk="0">
                  <a:moveTo>
                    <a:pt x="576" y="7"/>
                  </a:moveTo>
                  <a:cubicBezTo>
                    <a:pt x="246" y="0"/>
                    <a:pt x="84" y="76"/>
                    <a:pt x="1" y="187"/>
                  </a:cubicBezTo>
                  <a:cubicBezTo>
                    <a:pt x="302" y="179"/>
                    <a:pt x="666" y="200"/>
                    <a:pt x="576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0" name="Google Shape;68080;p28"/>
            <p:cNvSpPr/>
            <p:nvPr/>
          </p:nvSpPr>
          <p:spPr>
            <a:xfrm>
              <a:off x="5699238" y="116938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4"/>
                  </a:moveTo>
                  <a:cubicBezTo>
                    <a:pt x="242" y="1"/>
                    <a:pt x="1" y="69"/>
                    <a:pt x="101" y="116"/>
                  </a:cubicBezTo>
                  <a:cubicBezTo>
                    <a:pt x="154" y="142"/>
                    <a:pt x="394" y="74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1" name="Google Shape;68081;p28"/>
            <p:cNvSpPr/>
            <p:nvPr/>
          </p:nvSpPr>
          <p:spPr>
            <a:xfrm>
              <a:off x="3765061" y="1169385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6" y="24"/>
                  </a:moveTo>
                  <a:cubicBezTo>
                    <a:pt x="242" y="1"/>
                    <a:pt x="1" y="69"/>
                    <a:pt x="100" y="116"/>
                  </a:cubicBezTo>
                  <a:cubicBezTo>
                    <a:pt x="154" y="142"/>
                    <a:pt x="395" y="74"/>
                    <a:pt x="296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2" name="Google Shape;68082;p28"/>
            <p:cNvSpPr/>
            <p:nvPr/>
          </p:nvSpPr>
          <p:spPr>
            <a:xfrm>
              <a:off x="8043050" y="1164146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3" name="Google Shape;68083;p28"/>
            <p:cNvSpPr/>
            <p:nvPr/>
          </p:nvSpPr>
          <p:spPr>
            <a:xfrm>
              <a:off x="6818891" y="1157251"/>
              <a:ext cx="65282" cy="12887"/>
            </a:xfrm>
            <a:custGeom>
              <a:avLst/>
              <a:gdLst/>
              <a:ahLst/>
              <a:cxnLst/>
              <a:rect l="l" t="t" r="r" b="b"/>
              <a:pathLst>
                <a:path w="1829" h="428" extrusionOk="0">
                  <a:moveTo>
                    <a:pt x="1129" y="427"/>
                  </a:moveTo>
                  <a:cubicBezTo>
                    <a:pt x="1828" y="1"/>
                    <a:pt x="1" y="307"/>
                    <a:pt x="1129" y="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4" name="Google Shape;68084;p28"/>
            <p:cNvSpPr/>
            <p:nvPr/>
          </p:nvSpPr>
          <p:spPr>
            <a:xfrm>
              <a:off x="8101477" y="1161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4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3" y="142"/>
                    <a:pt x="393" y="72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5" name="Google Shape;68085;p28"/>
            <p:cNvSpPr/>
            <p:nvPr/>
          </p:nvSpPr>
          <p:spPr>
            <a:xfrm>
              <a:off x="5131452" y="11564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6" name="Google Shape;68086;p28"/>
            <p:cNvSpPr/>
            <p:nvPr/>
          </p:nvSpPr>
          <p:spPr>
            <a:xfrm>
              <a:off x="48255" y="1158426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40" y="1"/>
                    <a:pt x="1" y="70"/>
                    <a:pt x="102" y="116"/>
                  </a:cubicBezTo>
                  <a:cubicBezTo>
                    <a:pt x="154" y="143"/>
                    <a:pt x="391" y="74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7" name="Google Shape;68087;p28"/>
            <p:cNvSpPr/>
            <p:nvPr/>
          </p:nvSpPr>
          <p:spPr>
            <a:xfrm>
              <a:off x="1144388" y="1145629"/>
              <a:ext cx="24378" cy="11291"/>
            </a:xfrm>
            <a:custGeom>
              <a:avLst/>
              <a:gdLst/>
              <a:ahLst/>
              <a:cxnLst/>
              <a:rect l="l" t="t" r="r" b="b"/>
              <a:pathLst>
                <a:path w="683" h="375" extrusionOk="0">
                  <a:moveTo>
                    <a:pt x="630" y="362"/>
                  </a:moveTo>
                  <a:cubicBezTo>
                    <a:pt x="682" y="154"/>
                    <a:pt x="584" y="18"/>
                    <a:pt x="245" y="0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8" name="Google Shape;68088;p28"/>
            <p:cNvSpPr/>
            <p:nvPr/>
          </p:nvSpPr>
          <p:spPr>
            <a:xfrm>
              <a:off x="5379332" y="1136476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9" name="Google Shape;68089;p28"/>
            <p:cNvSpPr/>
            <p:nvPr/>
          </p:nvSpPr>
          <p:spPr>
            <a:xfrm>
              <a:off x="4000270" y="1141806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6" y="306"/>
                  </a:moveTo>
                  <a:cubicBezTo>
                    <a:pt x="1114" y="1"/>
                    <a:pt x="0" y="525"/>
                    <a:pt x="646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0" name="Google Shape;68090;p28"/>
            <p:cNvSpPr/>
            <p:nvPr/>
          </p:nvSpPr>
          <p:spPr>
            <a:xfrm>
              <a:off x="852892" y="1137380"/>
              <a:ext cx="43973" cy="18969"/>
            </a:xfrm>
            <a:custGeom>
              <a:avLst/>
              <a:gdLst/>
              <a:ahLst/>
              <a:cxnLst/>
              <a:rect l="l" t="t" r="r" b="b"/>
              <a:pathLst>
                <a:path w="1232" h="630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5"/>
                    <a:pt x="0" y="629"/>
                    <a:pt x="696" y="5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1" name="Google Shape;68091;p28"/>
            <p:cNvSpPr/>
            <p:nvPr/>
          </p:nvSpPr>
          <p:spPr>
            <a:xfrm>
              <a:off x="3104298" y="114749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6" y="142"/>
                    <a:pt x="393" y="73"/>
                    <a:pt x="294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2" name="Google Shape;68092;p28"/>
            <p:cNvSpPr/>
            <p:nvPr/>
          </p:nvSpPr>
          <p:spPr>
            <a:xfrm>
              <a:off x="709018" y="114749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39" y="1"/>
                    <a:pt x="0" y="69"/>
                    <a:pt x="99" y="117"/>
                  </a:cubicBezTo>
                  <a:cubicBezTo>
                    <a:pt x="152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3" name="Google Shape;68093;p28"/>
            <p:cNvSpPr/>
            <p:nvPr/>
          </p:nvSpPr>
          <p:spPr>
            <a:xfrm>
              <a:off x="3971574" y="114207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0" y="69"/>
                    <a:pt x="102" y="116"/>
                  </a:cubicBezTo>
                  <a:cubicBezTo>
                    <a:pt x="154" y="140"/>
                    <a:pt x="393" y="71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4" name="Google Shape;68094;p28"/>
            <p:cNvSpPr/>
            <p:nvPr/>
          </p:nvSpPr>
          <p:spPr>
            <a:xfrm>
              <a:off x="309769" y="1142077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1" y="1"/>
                    <a:pt x="1" y="69"/>
                    <a:pt x="101" y="116"/>
                  </a:cubicBezTo>
                  <a:cubicBezTo>
                    <a:pt x="154" y="140"/>
                    <a:pt x="394" y="71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5" name="Google Shape;68095;p28"/>
            <p:cNvSpPr/>
            <p:nvPr/>
          </p:nvSpPr>
          <p:spPr>
            <a:xfrm>
              <a:off x="6029637" y="1139307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1" y="116"/>
                  </a:moveTo>
                  <a:cubicBezTo>
                    <a:pt x="153" y="142"/>
                    <a:pt x="394" y="73"/>
                    <a:pt x="294" y="25"/>
                  </a:cubicBezTo>
                  <a:cubicBezTo>
                    <a:pt x="242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6" name="Google Shape;68096;p28"/>
            <p:cNvSpPr/>
            <p:nvPr/>
          </p:nvSpPr>
          <p:spPr>
            <a:xfrm>
              <a:off x="3361386" y="1131087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5"/>
                    <a:pt x="0" y="375"/>
                    <a:pt x="226" y="389"/>
                  </a:cubicBezTo>
                  <a:cubicBezTo>
                    <a:pt x="245" y="157"/>
                    <a:pt x="979" y="261"/>
                    <a:pt x="999" y="28"/>
                  </a:cubicBezTo>
                  <a:cubicBezTo>
                    <a:pt x="393" y="128"/>
                    <a:pt x="487" y="0"/>
                    <a:pt x="3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7" name="Google Shape;68097;p28"/>
            <p:cNvSpPr/>
            <p:nvPr/>
          </p:nvSpPr>
          <p:spPr>
            <a:xfrm>
              <a:off x="635672" y="1131900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2"/>
                  </a:moveTo>
                  <a:cubicBezTo>
                    <a:pt x="672" y="241"/>
                    <a:pt x="887" y="190"/>
                    <a:pt x="803" y="1"/>
                  </a:cubicBezTo>
                  <a:lnTo>
                    <a:pt x="33" y="1"/>
                  </a:lnTo>
                  <a:cubicBezTo>
                    <a:pt x="1" y="228"/>
                    <a:pt x="328" y="284"/>
                    <a:pt x="613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8" name="Google Shape;68098;p28"/>
            <p:cNvSpPr/>
            <p:nvPr/>
          </p:nvSpPr>
          <p:spPr>
            <a:xfrm>
              <a:off x="2199331" y="1130936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5"/>
                  </a:moveTo>
                  <a:cubicBezTo>
                    <a:pt x="913" y="158"/>
                    <a:pt x="104" y="0"/>
                    <a:pt x="0" y="213"/>
                  </a:cubicBezTo>
                  <a:cubicBezTo>
                    <a:pt x="194" y="213"/>
                    <a:pt x="228" y="287"/>
                    <a:pt x="388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9" name="Google Shape;68099;p28"/>
            <p:cNvSpPr/>
            <p:nvPr/>
          </p:nvSpPr>
          <p:spPr>
            <a:xfrm>
              <a:off x="1490384" y="1137319"/>
              <a:ext cx="13813" cy="2830"/>
            </a:xfrm>
            <a:custGeom>
              <a:avLst/>
              <a:gdLst/>
              <a:ahLst/>
              <a:cxnLst/>
              <a:rect l="l" t="t" r="r" b="b"/>
              <a:pathLst>
                <a:path w="387" h="94" extrusionOk="0">
                  <a:moveTo>
                    <a:pt x="0" y="93"/>
                  </a:moveTo>
                  <a:cubicBezTo>
                    <a:pt x="150" y="71"/>
                    <a:pt x="380" y="90"/>
                    <a:pt x="386" y="1"/>
                  </a:cubicBezTo>
                  <a:cubicBezTo>
                    <a:pt x="236" y="22"/>
                    <a:pt x="7" y="3"/>
                    <a:pt x="0" y="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0" name="Google Shape;68100;p28"/>
            <p:cNvSpPr/>
            <p:nvPr/>
          </p:nvSpPr>
          <p:spPr>
            <a:xfrm>
              <a:off x="257267" y="1130304"/>
              <a:ext cx="8995" cy="11412"/>
            </a:xfrm>
            <a:custGeom>
              <a:avLst/>
              <a:gdLst/>
              <a:ahLst/>
              <a:cxnLst/>
              <a:rect l="l" t="t" r="r" b="b"/>
              <a:pathLst>
                <a:path w="252" h="379" extrusionOk="0">
                  <a:moveTo>
                    <a:pt x="29" y="144"/>
                  </a:moveTo>
                  <a:cubicBezTo>
                    <a:pt x="1" y="238"/>
                    <a:pt x="180" y="379"/>
                    <a:pt x="221" y="235"/>
                  </a:cubicBezTo>
                  <a:cubicBezTo>
                    <a:pt x="251" y="138"/>
                    <a:pt x="71" y="0"/>
                    <a:pt x="29" y="1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1" name="Google Shape;68101;p28"/>
            <p:cNvSpPr/>
            <p:nvPr/>
          </p:nvSpPr>
          <p:spPr>
            <a:xfrm>
              <a:off x="3248921" y="11338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7"/>
                  </a:moveTo>
                  <a:cubicBezTo>
                    <a:pt x="238" y="1"/>
                    <a:pt x="0" y="70"/>
                    <a:pt x="98" y="118"/>
                  </a:cubicBezTo>
                  <a:cubicBezTo>
                    <a:pt x="153" y="142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2" name="Google Shape;68102;p28"/>
            <p:cNvSpPr/>
            <p:nvPr/>
          </p:nvSpPr>
          <p:spPr>
            <a:xfrm>
              <a:off x="7537118" y="113111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0" y="140"/>
                    <a:pt x="391" y="72"/>
                    <a:pt x="292" y="27"/>
                  </a:cubicBezTo>
                  <a:cubicBezTo>
                    <a:pt x="238" y="1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3" name="Google Shape;68103;p28"/>
            <p:cNvSpPr/>
            <p:nvPr/>
          </p:nvSpPr>
          <p:spPr>
            <a:xfrm>
              <a:off x="5359273" y="1125577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0"/>
                    <a:pt x="1" y="15"/>
                    <a:pt x="174" y="211"/>
                  </a:cubicBezTo>
                  <a:cubicBezTo>
                    <a:pt x="240" y="282"/>
                    <a:pt x="689" y="320"/>
                    <a:pt x="755" y="2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4" name="Google Shape;68104;p28"/>
            <p:cNvSpPr/>
            <p:nvPr/>
          </p:nvSpPr>
          <p:spPr>
            <a:xfrm>
              <a:off x="5288603" y="1118110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9"/>
                  </a:moveTo>
                  <a:cubicBezTo>
                    <a:pt x="335" y="376"/>
                    <a:pt x="681" y="0"/>
                    <a:pt x="35" y="93"/>
                  </a:cubicBezTo>
                  <a:cubicBezTo>
                    <a:pt x="5" y="320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5" name="Google Shape;68105;p28"/>
            <p:cNvSpPr/>
            <p:nvPr/>
          </p:nvSpPr>
          <p:spPr>
            <a:xfrm>
              <a:off x="7674674" y="112566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6" name="Google Shape;68106;p28"/>
            <p:cNvSpPr/>
            <p:nvPr/>
          </p:nvSpPr>
          <p:spPr>
            <a:xfrm>
              <a:off x="8700243" y="112018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7"/>
                  </a:moveTo>
                  <a:cubicBezTo>
                    <a:pt x="153" y="142"/>
                    <a:pt x="396" y="72"/>
                    <a:pt x="293" y="25"/>
                  </a:cubicBezTo>
                  <a:cubicBezTo>
                    <a:pt x="241" y="1"/>
                    <a:pt x="1" y="69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7" name="Google Shape;68107;p28"/>
            <p:cNvSpPr/>
            <p:nvPr/>
          </p:nvSpPr>
          <p:spPr>
            <a:xfrm>
              <a:off x="7110279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0"/>
                    <a:pt x="0" y="71"/>
                    <a:pt x="101" y="116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8" name="Google Shape;68108;p28"/>
            <p:cNvSpPr/>
            <p:nvPr/>
          </p:nvSpPr>
          <p:spPr>
            <a:xfrm>
              <a:off x="1548776" y="11174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9" y="0"/>
                    <a:pt x="1" y="71"/>
                    <a:pt x="99" y="116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9" name="Google Shape;68109;p28"/>
            <p:cNvSpPr/>
            <p:nvPr/>
          </p:nvSpPr>
          <p:spPr>
            <a:xfrm>
              <a:off x="4429358" y="1109258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0" name="Google Shape;68110;p28"/>
            <p:cNvSpPr/>
            <p:nvPr/>
          </p:nvSpPr>
          <p:spPr>
            <a:xfrm>
              <a:off x="3982032" y="111236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4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1" name="Google Shape;68111;p28"/>
            <p:cNvSpPr/>
            <p:nvPr/>
          </p:nvSpPr>
          <p:spPr>
            <a:xfrm>
              <a:off x="1596924" y="1114678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2" name="Google Shape;68112;p28"/>
            <p:cNvSpPr/>
            <p:nvPr/>
          </p:nvSpPr>
          <p:spPr>
            <a:xfrm>
              <a:off x="526740" y="1106488"/>
              <a:ext cx="29732" cy="11954"/>
            </a:xfrm>
            <a:custGeom>
              <a:avLst/>
              <a:gdLst/>
              <a:ahLst/>
              <a:cxnLst/>
              <a:rect l="l" t="t" r="r" b="b"/>
              <a:pathLst>
                <a:path w="833" h="397" extrusionOk="0">
                  <a:moveTo>
                    <a:pt x="1" y="390"/>
                  </a:moveTo>
                  <a:cubicBezTo>
                    <a:pt x="338" y="397"/>
                    <a:pt x="601" y="370"/>
                    <a:pt x="771" y="299"/>
                  </a:cubicBezTo>
                  <a:cubicBezTo>
                    <a:pt x="832" y="60"/>
                    <a:pt x="503" y="0"/>
                    <a:pt x="1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3" name="Google Shape;68113;p28"/>
            <p:cNvSpPr/>
            <p:nvPr/>
          </p:nvSpPr>
          <p:spPr>
            <a:xfrm>
              <a:off x="8930991" y="1109650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6" y="1"/>
                    <a:pt x="1" y="103"/>
                  </a:cubicBezTo>
                  <a:cubicBezTo>
                    <a:pt x="1" y="154"/>
                    <a:pt x="158" y="206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4" name="Google Shape;68114;p28"/>
            <p:cNvSpPr/>
            <p:nvPr/>
          </p:nvSpPr>
          <p:spPr>
            <a:xfrm>
              <a:off x="3341934" y="1104561"/>
              <a:ext cx="41368" cy="13700"/>
            </a:xfrm>
            <a:custGeom>
              <a:avLst/>
              <a:gdLst/>
              <a:ahLst/>
              <a:cxnLst/>
              <a:rect l="l" t="t" r="r" b="b"/>
              <a:pathLst>
                <a:path w="1159" h="455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8"/>
                    <a:pt x="151" y="282"/>
                    <a:pt x="1" y="363"/>
                  </a:cubicBezTo>
                  <a:cubicBezTo>
                    <a:pt x="839" y="454"/>
                    <a:pt x="860" y="163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5" name="Google Shape;68115;p28"/>
            <p:cNvSpPr/>
            <p:nvPr/>
          </p:nvSpPr>
          <p:spPr>
            <a:xfrm>
              <a:off x="1978220" y="1110011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2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6" name="Google Shape;68116;p28"/>
            <p:cNvSpPr/>
            <p:nvPr/>
          </p:nvSpPr>
          <p:spPr>
            <a:xfrm>
              <a:off x="1904267" y="1099082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4"/>
                    <a:pt x="877" y="35"/>
                    <a:pt x="361" y="1"/>
                  </a:cubicBezTo>
                  <a:cubicBezTo>
                    <a:pt x="1" y="173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7" name="Google Shape;68117;p28"/>
            <p:cNvSpPr/>
            <p:nvPr/>
          </p:nvSpPr>
          <p:spPr>
            <a:xfrm>
              <a:off x="4565129" y="1101852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8" name="Google Shape;68118;p28"/>
            <p:cNvSpPr/>
            <p:nvPr/>
          </p:nvSpPr>
          <p:spPr>
            <a:xfrm>
              <a:off x="1813931" y="110721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3" y="5"/>
                    <a:pt x="1" y="92"/>
                  </a:cubicBezTo>
                  <a:cubicBezTo>
                    <a:pt x="149" y="73"/>
                    <a:pt x="379" y="91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9" name="Google Shape;68119;p28"/>
            <p:cNvSpPr/>
            <p:nvPr/>
          </p:nvSpPr>
          <p:spPr>
            <a:xfrm>
              <a:off x="1057121" y="10948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4" y="413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3"/>
                  </a:lnTo>
                  <a:cubicBezTo>
                    <a:pt x="93" y="0"/>
                    <a:pt x="1" y="451"/>
                    <a:pt x="374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0" name="Google Shape;68120;p28"/>
            <p:cNvSpPr/>
            <p:nvPr/>
          </p:nvSpPr>
          <p:spPr>
            <a:xfrm>
              <a:off x="6993281" y="1101099"/>
              <a:ext cx="14027" cy="4185"/>
            </a:xfrm>
            <a:custGeom>
              <a:avLst/>
              <a:gdLst/>
              <a:ahLst/>
              <a:cxnLst/>
              <a:rect l="l" t="t" r="r" b="b"/>
              <a:pathLst>
                <a:path w="393" h="139" extrusionOk="0">
                  <a:moveTo>
                    <a:pt x="292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3" y="139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1" name="Google Shape;68121;p28"/>
            <p:cNvSpPr/>
            <p:nvPr/>
          </p:nvSpPr>
          <p:spPr>
            <a:xfrm>
              <a:off x="6894593" y="1091615"/>
              <a:ext cx="65282" cy="12977"/>
            </a:xfrm>
            <a:custGeom>
              <a:avLst/>
              <a:gdLst/>
              <a:ahLst/>
              <a:cxnLst/>
              <a:rect l="l" t="t" r="r" b="b"/>
              <a:pathLst>
                <a:path w="1829" h="431" extrusionOk="0">
                  <a:moveTo>
                    <a:pt x="1130" y="430"/>
                  </a:moveTo>
                  <a:cubicBezTo>
                    <a:pt x="1828" y="1"/>
                    <a:pt x="1" y="309"/>
                    <a:pt x="1130" y="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2" name="Google Shape;68122;p28"/>
            <p:cNvSpPr/>
            <p:nvPr/>
          </p:nvSpPr>
          <p:spPr>
            <a:xfrm>
              <a:off x="5798390" y="109634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7"/>
                    <a:pt x="600" y="0"/>
                  </a:cubicBezTo>
                  <a:lnTo>
                    <a:pt x="215" y="0"/>
                  </a:lnTo>
                  <a:cubicBezTo>
                    <a:pt x="1" y="131"/>
                    <a:pt x="10" y="222"/>
                    <a:pt x="407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3" name="Google Shape;68123;p28"/>
            <p:cNvSpPr/>
            <p:nvPr/>
          </p:nvSpPr>
          <p:spPr>
            <a:xfrm>
              <a:off x="120638" y="1095348"/>
              <a:ext cx="32623" cy="9274"/>
            </a:xfrm>
            <a:custGeom>
              <a:avLst/>
              <a:gdLst/>
              <a:ahLst/>
              <a:cxnLst/>
              <a:rect l="l" t="t" r="r" b="b"/>
              <a:pathLst>
                <a:path w="914" h="308" extrusionOk="0">
                  <a:moveTo>
                    <a:pt x="0" y="216"/>
                  </a:moveTo>
                  <a:cubicBezTo>
                    <a:pt x="192" y="216"/>
                    <a:pt x="230" y="289"/>
                    <a:pt x="388" y="307"/>
                  </a:cubicBezTo>
                  <a:cubicBezTo>
                    <a:pt x="914" y="159"/>
                    <a:pt x="103" y="1"/>
                    <a:pt x="0" y="2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4" name="Google Shape;68124;p28"/>
            <p:cNvSpPr/>
            <p:nvPr/>
          </p:nvSpPr>
          <p:spPr>
            <a:xfrm>
              <a:off x="7172240" y="1098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5" name="Google Shape;68125;p28"/>
            <p:cNvSpPr/>
            <p:nvPr/>
          </p:nvSpPr>
          <p:spPr>
            <a:xfrm>
              <a:off x="5912675" y="109832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6" name="Google Shape;68126;p28"/>
            <p:cNvSpPr/>
            <p:nvPr/>
          </p:nvSpPr>
          <p:spPr>
            <a:xfrm>
              <a:off x="2491755" y="10983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7" name="Google Shape;68127;p28"/>
            <p:cNvSpPr/>
            <p:nvPr/>
          </p:nvSpPr>
          <p:spPr>
            <a:xfrm>
              <a:off x="7014982" y="1087129"/>
              <a:ext cx="39869" cy="15838"/>
            </a:xfrm>
            <a:custGeom>
              <a:avLst/>
              <a:gdLst/>
              <a:ahLst/>
              <a:cxnLst/>
              <a:rect l="l" t="t" r="r" b="b"/>
              <a:pathLst>
                <a:path w="1117" h="526" extrusionOk="0">
                  <a:moveTo>
                    <a:pt x="648" y="306"/>
                  </a:moveTo>
                  <a:cubicBezTo>
                    <a:pt x="1117" y="1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8" name="Google Shape;68128;p28"/>
            <p:cNvSpPr/>
            <p:nvPr/>
          </p:nvSpPr>
          <p:spPr>
            <a:xfrm>
              <a:off x="4849272" y="1092879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5"/>
                  </a:moveTo>
                  <a:cubicBezTo>
                    <a:pt x="387" y="24"/>
                    <a:pt x="47" y="0"/>
                    <a:pt x="0" y="115"/>
                  </a:cubicBezTo>
                  <a:cubicBezTo>
                    <a:pt x="221" y="105"/>
                    <a:pt x="301" y="247"/>
                    <a:pt x="388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9" name="Google Shape;68129;p28"/>
            <p:cNvSpPr/>
            <p:nvPr/>
          </p:nvSpPr>
          <p:spPr>
            <a:xfrm>
              <a:off x="4591113" y="109555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100" y="118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0" name="Google Shape;68130;p28"/>
            <p:cNvSpPr/>
            <p:nvPr/>
          </p:nvSpPr>
          <p:spPr>
            <a:xfrm>
              <a:off x="196377" y="1096342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1" name="Google Shape;68131;p28"/>
            <p:cNvSpPr/>
            <p:nvPr/>
          </p:nvSpPr>
          <p:spPr>
            <a:xfrm>
              <a:off x="7298910" y="1088122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3"/>
                  </a:moveTo>
                  <a:cubicBezTo>
                    <a:pt x="418" y="157"/>
                    <a:pt x="656" y="145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2"/>
                    <a:pt x="409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2" name="Google Shape;68132;p28"/>
            <p:cNvSpPr/>
            <p:nvPr/>
          </p:nvSpPr>
          <p:spPr>
            <a:xfrm>
              <a:off x="2147578" y="109284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3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3" name="Google Shape;68133;p28"/>
            <p:cNvSpPr/>
            <p:nvPr/>
          </p:nvSpPr>
          <p:spPr>
            <a:xfrm>
              <a:off x="1810290" y="109007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0" y="1"/>
                    <a:pt x="1" y="71"/>
                    <a:pt x="103" y="117"/>
                  </a:cubicBezTo>
                  <a:cubicBezTo>
                    <a:pt x="155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4" name="Google Shape;68134;p28"/>
            <p:cNvSpPr/>
            <p:nvPr/>
          </p:nvSpPr>
          <p:spPr>
            <a:xfrm>
              <a:off x="1455942" y="1086918"/>
              <a:ext cx="13813" cy="7377"/>
            </a:xfrm>
            <a:custGeom>
              <a:avLst/>
              <a:gdLst/>
              <a:ahLst/>
              <a:cxnLst/>
              <a:rect l="l" t="t" r="r" b="b"/>
              <a:pathLst>
                <a:path w="387" h="245" extrusionOk="0">
                  <a:moveTo>
                    <a:pt x="387" y="132"/>
                  </a:moveTo>
                  <a:cubicBezTo>
                    <a:pt x="171" y="140"/>
                    <a:pt x="87" y="0"/>
                    <a:pt x="0" y="132"/>
                  </a:cubicBezTo>
                  <a:cubicBezTo>
                    <a:pt x="2" y="223"/>
                    <a:pt x="340" y="244"/>
                    <a:pt x="387" y="1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5" name="Google Shape;68135;p28"/>
            <p:cNvSpPr/>
            <p:nvPr/>
          </p:nvSpPr>
          <p:spPr>
            <a:xfrm>
              <a:off x="4284913" y="108538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6" name="Google Shape;68136;p28"/>
            <p:cNvSpPr/>
            <p:nvPr/>
          </p:nvSpPr>
          <p:spPr>
            <a:xfrm>
              <a:off x="1524791" y="1085382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7" name="Google Shape;68137;p28"/>
            <p:cNvSpPr/>
            <p:nvPr/>
          </p:nvSpPr>
          <p:spPr>
            <a:xfrm>
              <a:off x="7932869" y="1084931"/>
              <a:ext cx="20702" cy="3734"/>
            </a:xfrm>
            <a:custGeom>
              <a:avLst/>
              <a:gdLst/>
              <a:ahLst/>
              <a:cxnLst/>
              <a:rect l="l" t="t" r="r" b="b"/>
              <a:pathLst>
                <a:path w="580" h="124" extrusionOk="0">
                  <a:moveTo>
                    <a:pt x="580" y="15"/>
                  </a:moveTo>
                  <a:cubicBezTo>
                    <a:pt x="353" y="29"/>
                    <a:pt x="34" y="1"/>
                    <a:pt x="0" y="107"/>
                  </a:cubicBezTo>
                  <a:cubicBezTo>
                    <a:pt x="229" y="93"/>
                    <a:pt x="549" y="123"/>
                    <a:pt x="580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8" name="Google Shape;68138;p28"/>
            <p:cNvSpPr/>
            <p:nvPr/>
          </p:nvSpPr>
          <p:spPr>
            <a:xfrm>
              <a:off x="4470689" y="1082281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3"/>
                  </a:moveTo>
                  <a:cubicBezTo>
                    <a:pt x="0" y="154"/>
                    <a:pt x="157" y="206"/>
                    <a:pt x="193" y="103"/>
                  </a:cubicBezTo>
                  <a:cubicBezTo>
                    <a:pt x="196" y="55"/>
                    <a:pt x="41" y="0"/>
                    <a:pt x="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9" name="Google Shape;68139;p28"/>
            <p:cNvSpPr/>
            <p:nvPr/>
          </p:nvSpPr>
          <p:spPr>
            <a:xfrm>
              <a:off x="630032" y="1078698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7" y="132"/>
                  </a:moveTo>
                  <a:cubicBezTo>
                    <a:pt x="168" y="143"/>
                    <a:pt x="86" y="0"/>
                    <a:pt x="1" y="132"/>
                  </a:cubicBezTo>
                  <a:cubicBezTo>
                    <a:pt x="2" y="223"/>
                    <a:pt x="336" y="247"/>
                    <a:pt x="387" y="1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0" name="Google Shape;68140;p28"/>
            <p:cNvSpPr/>
            <p:nvPr/>
          </p:nvSpPr>
          <p:spPr>
            <a:xfrm>
              <a:off x="1180579" y="1076892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2"/>
                    <a:pt x="156" y="204"/>
                    <a:pt x="197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1" name="Google Shape;68141;p28"/>
            <p:cNvSpPr/>
            <p:nvPr/>
          </p:nvSpPr>
          <p:spPr>
            <a:xfrm>
              <a:off x="3534563" y="107412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6"/>
                    <a:pt x="196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2" name="Google Shape;68142;p28"/>
            <p:cNvSpPr/>
            <p:nvPr/>
          </p:nvSpPr>
          <p:spPr>
            <a:xfrm>
              <a:off x="7533763" y="1071111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1"/>
                  </a:moveTo>
                  <a:cubicBezTo>
                    <a:pt x="342" y="0"/>
                    <a:pt x="171" y="56"/>
                    <a:pt x="1" y="111"/>
                  </a:cubicBezTo>
                  <a:cubicBezTo>
                    <a:pt x="1" y="204"/>
                    <a:pt x="336" y="226"/>
                    <a:pt x="386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3" name="Google Shape;68143;p28"/>
            <p:cNvSpPr/>
            <p:nvPr/>
          </p:nvSpPr>
          <p:spPr>
            <a:xfrm>
              <a:off x="4222952" y="1071743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4" name="Google Shape;68144;p28"/>
            <p:cNvSpPr/>
            <p:nvPr/>
          </p:nvSpPr>
          <p:spPr>
            <a:xfrm>
              <a:off x="2780823" y="107370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8"/>
                  </a:moveTo>
                  <a:cubicBezTo>
                    <a:pt x="154" y="141"/>
                    <a:pt x="392" y="74"/>
                    <a:pt x="294" y="25"/>
                  </a:cubicBezTo>
                  <a:cubicBezTo>
                    <a:pt x="240" y="0"/>
                    <a:pt x="0" y="70"/>
                    <a:pt x="101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5" name="Google Shape;68145;p28"/>
            <p:cNvSpPr/>
            <p:nvPr/>
          </p:nvSpPr>
          <p:spPr>
            <a:xfrm>
              <a:off x="2502248" y="1071382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" y="102"/>
                  </a:moveTo>
                  <a:cubicBezTo>
                    <a:pt x="1" y="152"/>
                    <a:pt x="155" y="205"/>
                    <a:pt x="191" y="102"/>
                  </a:cubicBezTo>
                  <a:cubicBezTo>
                    <a:pt x="191" y="53"/>
                    <a:pt x="35" y="0"/>
                    <a:pt x="1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6" name="Google Shape;68146;p28"/>
            <p:cNvSpPr/>
            <p:nvPr/>
          </p:nvSpPr>
          <p:spPr>
            <a:xfrm>
              <a:off x="1868896" y="1071352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3"/>
                  </a:moveTo>
                  <a:cubicBezTo>
                    <a:pt x="197" y="54"/>
                    <a:pt x="40" y="0"/>
                    <a:pt x="4" y="103"/>
                  </a:cubicBezTo>
                  <a:cubicBezTo>
                    <a:pt x="1" y="153"/>
                    <a:pt x="158" y="206"/>
                    <a:pt x="197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7" name="Google Shape;68147;p28"/>
            <p:cNvSpPr/>
            <p:nvPr/>
          </p:nvSpPr>
          <p:spPr>
            <a:xfrm>
              <a:off x="512999" y="1074453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0"/>
                  </a:moveTo>
                  <a:cubicBezTo>
                    <a:pt x="236" y="20"/>
                    <a:pt x="5" y="3"/>
                    <a:pt x="1" y="93"/>
                  </a:cubicBezTo>
                  <a:cubicBezTo>
                    <a:pt x="150" y="73"/>
                    <a:pt x="379" y="89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8" name="Google Shape;68148;p28"/>
            <p:cNvSpPr/>
            <p:nvPr/>
          </p:nvSpPr>
          <p:spPr>
            <a:xfrm>
              <a:off x="6666451" y="1065721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3"/>
                    <a:pt x="1" y="110"/>
                  </a:cubicBezTo>
                  <a:cubicBezTo>
                    <a:pt x="2" y="200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9" name="Google Shape;68149;p28"/>
            <p:cNvSpPr/>
            <p:nvPr/>
          </p:nvSpPr>
          <p:spPr>
            <a:xfrm>
              <a:off x="6112264" y="1068281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0" y="25"/>
                  </a:moveTo>
                  <a:cubicBezTo>
                    <a:pt x="238" y="0"/>
                    <a:pt x="1" y="69"/>
                    <a:pt x="100" y="115"/>
                  </a:cubicBezTo>
                  <a:cubicBezTo>
                    <a:pt x="153" y="140"/>
                    <a:pt x="392" y="71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0" name="Google Shape;68150;p28"/>
            <p:cNvSpPr/>
            <p:nvPr/>
          </p:nvSpPr>
          <p:spPr>
            <a:xfrm>
              <a:off x="4993931" y="1063523"/>
              <a:ext cx="20595" cy="8943"/>
            </a:xfrm>
            <a:custGeom>
              <a:avLst/>
              <a:gdLst/>
              <a:ahLst/>
              <a:cxnLst/>
              <a:rect l="l" t="t" r="r" b="b"/>
              <a:pathLst>
                <a:path w="577" h="297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7"/>
                    <a:pt x="0" y="182"/>
                  </a:cubicBezTo>
                  <a:cubicBezTo>
                    <a:pt x="243" y="186"/>
                    <a:pt x="265" y="297"/>
                    <a:pt x="576" y="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1" name="Google Shape;68151;p28"/>
            <p:cNvSpPr/>
            <p:nvPr/>
          </p:nvSpPr>
          <p:spPr>
            <a:xfrm>
              <a:off x="2767438" y="1063162"/>
              <a:ext cx="23878" cy="5902"/>
            </a:xfrm>
            <a:custGeom>
              <a:avLst/>
              <a:gdLst/>
              <a:ahLst/>
              <a:cxnLst/>
              <a:rect l="l" t="t" r="r" b="b"/>
              <a:pathLst>
                <a:path w="669" h="196" extrusionOk="0">
                  <a:moveTo>
                    <a:pt x="476" y="195"/>
                  </a:moveTo>
                  <a:cubicBezTo>
                    <a:pt x="472" y="104"/>
                    <a:pt x="632" y="87"/>
                    <a:pt x="669" y="14"/>
                  </a:cubicBezTo>
                  <a:cubicBezTo>
                    <a:pt x="365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2" name="Google Shape;68152;p28"/>
            <p:cNvSpPr/>
            <p:nvPr/>
          </p:nvSpPr>
          <p:spPr>
            <a:xfrm>
              <a:off x="6883136" y="106277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3" y="25"/>
                  </a:moveTo>
                  <a:cubicBezTo>
                    <a:pt x="238" y="1"/>
                    <a:pt x="1" y="70"/>
                    <a:pt x="100" y="115"/>
                  </a:cubicBezTo>
                  <a:cubicBezTo>
                    <a:pt x="154" y="143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3" name="Google Shape;68153;p28"/>
            <p:cNvSpPr/>
            <p:nvPr/>
          </p:nvSpPr>
          <p:spPr>
            <a:xfrm>
              <a:off x="4460659" y="1052594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5"/>
                    <a:pt x="700" y="259"/>
                    <a:pt x="859" y="0"/>
                  </a:cubicBezTo>
                  <a:cubicBezTo>
                    <a:pt x="1" y="40"/>
                    <a:pt x="576" y="192"/>
                    <a:pt x="284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4" name="Google Shape;68154;p28"/>
            <p:cNvSpPr/>
            <p:nvPr/>
          </p:nvSpPr>
          <p:spPr>
            <a:xfrm>
              <a:off x="2498572" y="10627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5"/>
                  </a:moveTo>
                  <a:cubicBezTo>
                    <a:pt x="242" y="1"/>
                    <a:pt x="1" y="70"/>
                    <a:pt x="104" y="115"/>
                  </a:cubicBezTo>
                  <a:cubicBezTo>
                    <a:pt x="156" y="143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5" name="Google Shape;68155;p28"/>
            <p:cNvSpPr/>
            <p:nvPr/>
          </p:nvSpPr>
          <p:spPr>
            <a:xfrm>
              <a:off x="1865363" y="1062771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103" y="117"/>
                  </a:moveTo>
                  <a:cubicBezTo>
                    <a:pt x="153" y="143"/>
                    <a:pt x="395" y="74"/>
                    <a:pt x="296" y="27"/>
                  </a:cubicBezTo>
                  <a:cubicBezTo>
                    <a:pt x="237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6" name="Google Shape;68156;p28"/>
            <p:cNvSpPr/>
            <p:nvPr/>
          </p:nvSpPr>
          <p:spPr>
            <a:xfrm>
              <a:off x="170750" y="1050185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0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7" name="Google Shape;68157;p28"/>
            <p:cNvSpPr/>
            <p:nvPr/>
          </p:nvSpPr>
          <p:spPr>
            <a:xfrm>
              <a:off x="8576393" y="105732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8" name="Google Shape;68158;p28"/>
            <p:cNvSpPr/>
            <p:nvPr/>
          </p:nvSpPr>
          <p:spPr>
            <a:xfrm>
              <a:off x="7086330" y="1058044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1"/>
                    <a:pt x="380" y="88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9" name="Google Shape;68159;p28"/>
            <p:cNvSpPr/>
            <p:nvPr/>
          </p:nvSpPr>
          <p:spPr>
            <a:xfrm>
              <a:off x="4215171" y="1049854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3"/>
                    <a:pt x="219" y="213"/>
                    <a:pt x="604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0" name="Google Shape;68160;p28"/>
            <p:cNvSpPr/>
            <p:nvPr/>
          </p:nvSpPr>
          <p:spPr>
            <a:xfrm>
              <a:off x="3049297" y="1051811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6"/>
                  </a:moveTo>
                  <a:cubicBezTo>
                    <a:pt x="240" y="0"/>
                    <a:pt x="1" y="71"/>
                    <a:pt x="100" y="117"/>
                  </a:cubicBezTo>
                  <a:cubicBezTo>
                    <a:pt x="151" y="143"/>
                    <a:pt x="390" y="75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1" name="Google Shape;68161;p28"/>
            <p:cNvSpPr/>
            <p:nvPr/>
          </p:nvSpPr>
          <p:spPr>
            <a:xfrm>
              <a:off x="1383487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6"/>
                  </a:moveTo>
                  <a:cubicBezTo>
                    <a:pt x="241" y="0"/>
                    <a:pt x="1" y="71"/>
                    <a:pt x="101" y="117"/>
                  </a:cubicBezTo>
                  <a:cubicBezTo>
                    <a:pt x="157" y="143"/>
                    <a:pt x="394" y="75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2" name="Google Shape;68162;p28"/>
            <p:cNvSpPr/>
            <p:nvPr/>
          </p:nvSpPr>
          <p:spPr>
            <a:xfrm>
              <a:off x="254768" y="105181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8" y="0"/>
                    <a:pt x="0" y="71"/>
                    <a:pt x="99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3" name="Google Shape;68163;p28"/>
            <p:cNvSpPr/>
            <p:nvPr/>
          </p:nvSpPr>
          <p:spPr>
            <a:xfrm>
              <a:off x="4529188" y="104913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4"/>
                  </a:moveTo>
                  <a:cubicBezTo>
                    <a:pt x="237" y="1"/>
                    <a:pt x="1" y="68"/>
                    <a:pt x="99" y="115"/>
                  </a:cubicBezTo>
                  <a:cubicBezTo>
                    <a:pt x="151" y="140"/>
                    <a:pt x="391" y="72"/>
                    <a:pt x="290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4" name="Google Shape;68164;p28"/>
            <p:cNvSpPr/>
            <p:nvPr/>
          </p:nvSpPr>
          <p:spPr>
            <a:xfrm>
              <a:off x="2144259" y="1043501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1"/>
                  </a:moveTo>
                  <a:cubicBezTo>
                    <a:pt x="258" y="329"/>
                    <a:pt x="717" y="331"/>
                    <a:pt x="773" y="122"/>
                  </a:cubicBezTo>
                  <a:cubicBezTo>
                    <a:pt x="516" y="2"/>
                    <a:pt x="54" y="1"/>
                    <a:pt x="0" y="2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5" name="Google Shape;68165;p28"/>
            <p:cNvSpPr/>
            <p:nvPr/>
          </p:nvSpPr>
          <p:spPr>
            <a:xfrm>
              <a:off x="8442263" y="1043863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0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6" name="Google Shape;68166;p28"/>
            <p:cNvSpPr/>
            <p:nvPr/>
          </p:nvSpPr>
          <p:spPr>
            <a:xfrm>
              <a:off x="7747093" y="1044013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4"/>
                    <a:pt x="155" y="206"/>
                    <a:pt x="194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7" name="Google Shape;68167;p28"/>
            <p:cNvSpPr/>
            <p:nvPr/>
          </p:nvSpPr>
          <p:spPr>
            <a:xfrm>
              <a:off x="4587758" y="1044344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8" name="Google Shape;68168;p28"/>
            <p:cNvSpPr/>
            <p:nvPr/>
          </p:nvSpPr>
          <p:spPr>
            <a:xfrm>
              <a:off x="1383487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2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9" name="Google Shape;68169;p28"/>
            <p:cNvSpPr/>
            <p:nvPr/>
          </p:nvSpPr>
          <p:spPr>
            <a:xfrm>
              <a:off x="1352685" y="1044224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78" y="4"/>
                  </a:moveTo>
                  <a:cubicBezTo>
                    <a:pt x="246" y="0"/>
                    <a:pt x="86" y="75"/>
                    <a:pt x="1" y="187"/>
                  </a:cubicBezTo>
                  <a:cubicBezTo>
                    <a:pt x="304" y="179"/>
                    <a:pt x="669" y="199"/>
                    <a:pt x="578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0" name="Google Shape;68170;p28"/>
            <p:cNvSpPr/>
            <p:nvPr/>
          </p:nvSpPr>
          <p:spPr>
            <a:xfrm>
              <a:off x="172142" y="104639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2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1" name="Google Shape;68171;p28"/>
            <p:cNvSpPr/>
            <p:nvPr/>
          </p:nvSpPr>
          <p:spPr>
            <a:xfrm>
              <a:off x="8593739" y="1038172"/>
              <a:ext cx="27555" cy="10117"/>
            </a:xfrm>
            <a:custGeom>
              <a:avLst/>
              <a:gdLst/>
              <a:ahLst/>
              <a:cxnLst/>
              <a:rect l="l" t="t" r="r" b="b"/>
              <a:pathLst>
                <a:path w="772" h="336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5"/>
                    <a:pt x="367" y="336"/>
                    <a:pt x="772" y="2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2" name="Google Shape;68172;p28"/>
            <p:cNvSpPr/>
            <p:nvPr/>
          </p:nvSpPr>
          <p:spPr>
            <a:xfrm>
              <a:off x="7967347" y="10412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2"/>
                  </a:moveTo>
                  <a:cubicBezTo>
                    <a:pt x="193" y="53"/>
                    <a:pt x="38" y="1"/>
                    <a:pt x="0" y="102"/>
                  </a:cubicBezTo>
                  <a:cubicBezTo>
                    <a:pt x="0" y="155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3" name="Google Shape;68173;p28"/>
            <p:cNvSpPr/>
            <p:nvPr/>
          </p:nvSpPr>
          <p:spPr>
            <a:xfrm>
              <a:off x="7664395" y="1033445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69"/>
                    <a:pt x="232" y="378"/>
                    <a:pt x="197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4" name="Google Shape;68174;p28"/>
            <p:cNvSpPr/>
            <p:nvPr/>
          </p:nvSpPr>
          <p:spPr>
            <a:xfrm>
              <a:off x="7595581" y="1038564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4"/>
                  </a:moveTo>
                  <a:cubicBezTo>
                    <a:pt x="197" y="53"/>
                    <a:pt x="39" y="0"/>
                    <a:pt x="1" y="104"/>
                  </a:cubicBezTo>
                  <a:cubicBezTo>
                    <a:pt x="4" y="153"/>
                    <a:pt x="160" y="205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5" name="Google Shape;68175;p28"/>
            <p:cNvSpPr/>
            <p:nvPr/>
          </p:nvSpPr>
          <p:spPr>
            <a:xfrm>
              <a:off x="4274669" y="1031639"/>
              <a:ext cx="58821" cy="12737"/>
            </a:xfrm>
            <a:custGeom>
              <a:avLst/>
              <a:gdLst/>
              <a:ahLst/>
              <a:cxnLst/>
              <a:rect l="l" t="t" r="r" b="b"/>
              <a:pathLst>
                <a:path w="1648" h="423" extrusionOk="0">
                  <a:moveTo>
                    <a:pt x="673" y="422"/>
                  </a:moveTo>
                  <a:cubicBezTo>
                    <a:pt x="1648" y="59"/>
                    <a:pt x="1" y="1"/>
                    <a:pt x="673" y="4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6" name="Google Shape;68176;p28"/>
            <p:cNvSpPr/>
            <p:nvPr/>
          </p:nvSpPr>
          <p:spPr>
            <a:xfrm>
              <a:off x="4615241" y="103895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0"/>
                    <a:pt x="382" y="87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7" name="Google Shape;68177;p28"/>
            <p:cNvSpPr/>
            <p:nvPr/>
          </p:nvSpPr>
          <p:spPr>
            <a:xfrm>
              <a:off x="4078435" y="103621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8" name="Google Shape;68178;p28"/>
            <p:cNvSpPr/>
            <p:nvPr/>
          </p:nvSpPr>
          <p:spPr>
            <a:xfrm>
              <a:off x="3059719" y="1035854"/>
              <a:ext cx="6924" cy="6173"/>
            </a:xfrm>
            <a:custGeom>
              <a:avLst/>
              <a:gdLst/>
              <a:ahLst/>
              <a:cxnLst/>
              <a:rect l="l" t="t" r="r" b="b"/>
              <a:pathLst>
                <a:path w="194" h="205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2"/>
                    <a:pt x="158" y="204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9" name="Google Shape;68179;p28"/>
            <p:cNvSpPr/>
            <p:nvPr/>
          </p:nvSpPr>
          <p:spPr>
            <a:xfrm>
              <a:off x="1352649" y="103311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0" name="Google Shape;68180;p28"/>
            <p:cNvSpPr/>
            <p:nvPr/>
          </p:nvSpPr>
          <p:spPr>
            <a:xfrm>
              <a:off x="8786439" y="1024653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0"/>
                    <a:pt x="0" y="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1" name="Google Shape;68181;p28"/>
            <p:cNvSpPr/>
            <p:nvPr/>
          </p:nvSpPr>
          <p:spPr>
            <a:xfrm>
              <a:off x="6508158" y="10303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7"/>
                    <a:pt x="191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2" name="Google Shape;68182;p28"/>
            <p:cNvSpPr/>
            <p:nvPr/>
          </p:nvSpPr>
          <p:spPr>
            <a:xfrm>
              <a:off x="8755352" y="10299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7"/>
                  </a:moveTo>
                  <a:cubicBezTo>
                    <a:pt x="153" y="140"/>
                    <a:pt x="392" y="74"/>
                    <a:pt x="293" y="27"/>
                  </a:cubicBezTo>
                  <a:cubicBezTo>
                    <a:pt x="241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3" name="Google Shape;68183;p28"/>
            <p:cNvSpPr/>
            <p:nvPr/>
          </p:nvSpPr>
          <p:spPr>
            <a:xfrm>
              <a:off x="2188838" y="102992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4" name="Google Shape;68184;p28"/>
            <p:cNvSpPr/>
            <p:nvPr/>
          </p:nvSpPr>
          <p:spPr>
            <a:xfrm>
              <a:off x="1111837" y="1030705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5" y="2"/>
                    <a:pt x="0" y="90"/>
                  </a:cubicBezTo>
                  <a:cubicBezTo>
                    <a:pt x="150" y="72"/>
                    <a:pt x="379" y="90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5" name="Google Shape;68185;p28"/>
            <p:cNvSpPr/>
            <p:nvPr/>
          </p:nvSpPr>
          <p:spPr>
            <a:xfrm>
              <a:off x="798462" y="102995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7"/>
                  </a:moveTo>
                  <a:cubicBezTo>
                    <a:pt x="155" y="140"/>
                    <a:pt x="393" y="74"/>
                    <a:pt x="294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6" name="Google Shape;68186;p28"/>
            <p:cNvSpPr/>
            <p:nvPr/>
          </p:nvSpPr>
          <p:spPr>
            <a:xfrm>
              <a:off x="8889624" y="1022335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82" y="6"/>
                  </a:moveTo>
                  <a:cubicBezTo>
                    <a:pt x="249" y="0"/>
                    <a:pt x="88" y="76"/>
                    <a:pt x="1" y="187"/>
                  </a:cubicBezTo>
                  <a:cubicBezTo>
                    <a:pt x="305" y="181"/>
                    <a:pt x="670" y="200"/>
                    <a:pt x="582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7" name="Google Shape;68187;p28"/>
            <p:cNvSpPr/>
            <p:nvPr/>
          </p:nvSpPr>
          <p:spPr>
            <a:xfrm>
              <a:off x="8769521" y="1022215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2"/>
                    <a:pt x="630" y="85"/>
                    <a:pt x="669" y="11"/>
                  </a:cubicBezTo>
                  <a:cubicBezTo>
                    <a:pt x="363" y="21"/>
                    <a:pt x="1" y="0"/>
                    <a:pt x="88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8" name="Google Shape;68188;p28"/>
            <p:cNvSpPr/>
            <p:nvPr/>
          </p:nvSpPr>
          <p:spPr>
            <a:xfrm>
              <a:off x="2894501" y="1017036"/>
              <a:ext cx="13813" cy="10960"/>
            </a:xfrm>
            <a:custGeom>
              <a:avLst/>
              <a:gdLst/>
              <a:ahLst/>
              <a:cxnLst/>
              <a:rect l="l" t="t" r="r" b="b"/>
              <a:pathLst>
                <a:path w="387" h="364" extrusionOk="0">
                  <a:moveTo>
                    <a:pt x="387" y="0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387" y="3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9" name="Google Shape;68189;p28"/>
            <p:cNvSpPr/>
            <p:nvPr/>
          </p:nvSpPr>
          <p:spPr>
            <a:xfrm>
              <a:off x="6738584" y="102173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6"/>
                  </a:moveTo>
                  <a:cubicBezTo>
                    <a:pt x="241" y="1"/>
                    <a:pt x="0" y="70"/>
                    <a:pt x="98" y="117"/>
                  </a:cubicBezTo>
                  <a:cubicBezTo>
                    <a:pt x="154" y="143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0" name="Google Shape;68190;p28"/>
            <p:cNvSpPr/>
            <p:nvPr/>
          </p:nvSpPr>
          <p:spPr>
            <a:xfrm>
              <a:off x="8222008" y="101977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89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1" name="Google Shape;68191;p28"/>
            <p:cNvSpPr/>
            <p:nvPr/>
          </p:nvSpPr>
          <p:spPr>
            <a:xfrm>
              <a:off x="6521935" y="1019294"/>
              <a:ext cx="20666" cy="3734"/>
            </a:xfrm>
            <a:custGeom>
              <a:avLst/>
              <a:gdLst/>
              <a:ahLst/>
              <a:cxnLst/>
              <a:rect l="l" t="t" r="r" b="b"/>
              <a:pathLst>
                <a:path w="579" h="124" extrusionOk="0">
                  <a:moveTo>
                    <a:pt x="579" y="17"/>
                  </a:moveTo>
                  <a:cubicBezTo>
                    <a:pt x="352" y="30"/>
                    <a:pt x="31" y="1"/>
                    <a:pt x="1" y="108"/>
                  </a:cubicBezTo>
                  <a:cubicBezTo>
                    <a:pt x="226" y="94"/>
                    <a:pt x="547" y="124"/>
                    <a:pt x="579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2" name="Google Shape;68192;p28"/>
            <p:cNvSpPr/>
            <p:nvPr/>
          </p:nvSpPr>
          <p:spPr>
            <a:xfrm>
              <a:off x="8841547" y="1013875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6"/>
                    <a:pt x="153" y="208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3" name="Google Shape;68193;p28"/>
            <p:cNvSpPr/>
            <p:nvPr/>
          </p:nvSpPr>
          <p:spPr>
            <a:xfrm>
              <a:off x="8689143" y="1014266"/>
              <a:ext cx="21523" cy="6474"/>
            </a:xfrm>
            <a:custGeom>
              <a:avLst/>
              <a:gdLst/>
              <a:ahLst/>
              <a:cxnLst/>
              <a:rect l="l" t="t" r="r" b="b"/>
              <a:pathLst>
                <a:path w="603" h="215" extrusionOk="0">
                  <a:moveTo>
                    <a:pt x="603" y="184"/>
                  </a:moveTo>
                  <a:lnTo>
                    <a:pt x="603" y="1"/>
                  </a:lnTo>
                  <a:lnTo>
                    <a:pt x="27" y="1"/>
                  </a:lnTo>
                  <a:cubicBezTo>
                    <a:pt x="1" y="164"/>
                    <a:pt x="219" y="215"/>
                    <a:pt x="603" y="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4" name="Google Shape;68194;p28"/>
            <p:cNvSpPr/>
            <p:nvPr/>
          </p:nvSpPr>
          <p:spPr>
            <a:xfrm>
              <a:off x="1398585" y="1001199"/>
              <a:ext cx="37120" cy="15868"/>
            </a:xfrm>
            <a:custGeom>
              <a:avLst/>
              <a:gdLst/>
              <a:ahLst/>
              <a:cxnLst/>
              <a:rect l="l" t="t" r="r" b="b"/>
              <a:pathLst>
                <a:path w="1040" h="527" extrusionOk="0">
                  <a:moveTo>
                    <a:pt x="837" y="526"/>
                  </a:moveTo>
                  <a:cubicBezTo>
                    <a:pt x="1040" y="0"/>
                    <a:pt x="1" y="490"/>
                    <a:pt x="837" y="5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5" name="Google Shape;68195;p28"/>
            <p:cNvSpPr/>
            <p:nvPr/>
          </p:nvSpPr>
          <p:spPr>
            <a:xfrm>
              <a:off x="8160190" y="1003397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0"/>
                  </a:moveTo>
                  <a:cubicBezTo>
                    <a:pt x="744" y="291"/>
                    <a:pt x="77" y="188"/>
                    <a:pt x="0" y="364"/>
                  </a:cubicBezTo>
                  <a:lnTo>
                    <a:pt x="770" y="364"/>
                  </a:lnTo>
                  <a:cubicBezTo>
                    <a:pt x="736" y="229"/>
                    <a:pt x="838" y="28"/>
                    <a:pt x="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6" name="Google Shape;68196;p28"/>
            <p:cNvSpPr/>
            <p:nvPr/>
          </p:nvSpPr>
          <p:spPr>
            <a:xfrm>
              <a:off x="6535676" y="101155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8" y="20"/>
                    <a:pt x="6" y="5"/>
                    <a:pt x="1" y="91"/>
                  </a:cubicBezTo>
                  <a:cubicBezTo>
                    <a:pt x="149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7" name="Google Shape;68197;p28"/>
            <p:cNvSpPr/>
            <p:nvPr/>
          </p:nvSpPr>
          <p:spPr>
            <a:xfrm>
              <a:off x="5072882" y="101086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5" y="24"/>
                  </a:moveTo>
                  <a:cubicBezTo>
                    <a:pt x="242" y="0"/>
                    <a:pt x="1" y="68"/>
                    <a:pt x="101" y="114"/>
                  </a:cubicBezTo>
                  <a:cubicBezTo>
                    <a:pt x="154" y="140"/>
                    <a:pt x="393" y="72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8" name="Google Shape;68198;p28"/>
            <p:cNvSpPr/>
            <p:nvPr/>
          </p:nvSpPr>
          <p:spPr>
            <a:xfrm>
              <a:off x="2137299" y="1006107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2" y="272"/>
                  </a:moveTo>
                  <a:lnTo>
                    <a:pt x="386" y="272"/>
                  </a:lnTo>
                  <a:cubicBezTo>
                    <a:pt x="399" y="156"/>
                    <a:pt x="635" y="146"/>
                    <a:pt x="581" y="0"/>
                  </a:cubicBezTo>
                  <a:lnTo>
                    <a:pt x="1" y="0"/>
                  </a:lnTo>
                  <a:cubicBezTo>
                    <a:pt x="2" y="92"/>
                    <a:pt x="2" y="182"/>
                    <a:pt x="2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9" name="Google Shape;68199;p28"/>
            <p:cNvSpPr/>
            <p:nvPr/>
          </p:nvSpPr>
          <p:spPr>
            <a:xfrm>
              <a:off x="8748427" y="100809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6" y="141"/>
                    <a:pt x="393" y="73"/>
                    <a:pt x="294" y="24"/>
                  </a:cubicBezTo>
                  <a:cubicBezTo>
                    <a:pt x="240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0" name="Google Shape;68200;p28"/>
            <p:cNvSpPr/>
            <p:nvPr/>
          </p:nvSpPr>
          <p:spPr>
            <a:xfrm>
              <a:off x="6880209" y="999151"/>
              <a:ext cx="20273" cy="13550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3"/>
                  </a:moveTo>
                  <a:cubicBezTo>
                    <a:pt x="386" y="358"/>
                    <a:pt x="404" y="306"/>
                    <a:pt x="567" y="321"/>
                  </a:cubicBezTo>
                  <a:lnTo>
                    <a:pt x="567" y="139"/>
                  </a:lnTo>
                  <a:cubicBezTo>
                    <a:pt x="92" y="0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1" name="Google Shape;68201;p28"/>
            <p:cNvSpPr/>
            <p:nvPr/>
          </p:nvSpPr>
          <p:spPr>
            <a:xfrm>
              <a:off x="6081319" y="1005986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2" name="Google Shape;68202;p28"/>
            <p:cNvSpPr/>
            <p:nvPr/>
          </p:nvSpPr>
          <p:spPr>
            <a:xfrm>
              <a:off x="7809090" y="997917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4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3" name="Google Shape;68203;p28"/>
            <p:cNvSpPr/>
            <p:nvPr/>
          </p:nvSpPr>
          <p:spPr>
            <a:xfrm>
              <a:off x="6497700" y="100538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4" name="Google Shape;68204;p28"/>
            <p:cNvSpPr/>
            <p:nvPr/>
          </p:nvSpPr>
          <p:spPr>
            <a:xfrm>
              <a:off x="4315893" y="986867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8"/>
                  </a:lnTo>
                  <a:cubicBezTo>
                    <a:pt x="280" y="1"/>
                    <a:pt x="1" y="891"/>
                    <a:pt x="1061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5" name="Google Shape;68205;p28"/>
            <p:cNvSpPr/>
            <p:nvPr/>
          </p:nvSpPr>
          <p:spPr>
            <a:xfrm>
              <a:off x="9025396" y="995177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5" y="117"/>
                    <a:pt x="0" y="126"/>
                    <a:pt x="54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6" name="Google Shape;68206;p28"/>
            <p:cNvSpPr/>
            <p:nvPr/>
          </p:nvSpPr>
          <p:spPr>
            <a:xfrm>
              <a:off x="17418" y="997526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7" name="Google Shape;68207;p28"/>
            <p:cNvSpPr/>
            <p:nvPr/>
          </p:nvSpPr>
          <p:spPr>
            <a:xfrm>
              <a:off x="8669441" y="994816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7" y="207"/>
                    <a:pt x="191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8" name="Google Shape;68208;p28"/>
            <p:cNvSpPr/>
            <p:nvPr/>
          </p:nvSpPr>
          <p:spPr>
            <a:xfrm>
              <a:off x="8318769" y="986958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5"/>
                    <a:pt x="173" y="557"/>
                    <a:pt x="955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9" name="Google Shape;68209;p28"/>
            <p:cNvSpPr/>
            <p:nvPr/>
          </p:nvSpPr>
          <p:spPr>
            <a:xfrm>
              <a:off x="5664759" y="99716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4" y="1"/>
                    <a:pt x="1" y="70"/>
                    <a:pt x="103" y="116"/>
                  </a:cubicBezTo>
                  <a:cubicBezTo>
                    <a:pt x="158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0" name="Google Shape;68210;p28"/>
            <p:cNvSpPr/>
            <p:nvPr/>
          </p:nvSpPr>
          <p:spPr>
            <a:xfrm>
              <a:off x="695313" y="99716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8" y="1"/>
                    <a:pt x="1" y="70"/>
                    <a:pt x="97" y="116"/>
                  </a:cubicBezTo>
                  <a:cubicBezTo>
                    <a:pt x="153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1" name="Google Shape;68211;p28"/>
            <p:cNvSpPr/>
            <p:nvPr/>
          </p:nvSpPr>
          <p:spPr>
            <a:xfrm>
              <a:off x="8745108" y="995177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7" y="2"/>
                    <a:pt x="1" y="90"/>
                  </a:cubicBezTo>
                  <a:cubicBezTo>
                    <a:pt x="151" y="71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2" name="Google Shape;68212;p28"/>
            <p:cNvSpPr/>
            <p:nvPr/>
          </p:nvSpPr>
          <p:spPr>
            <a:xfrm>
              <a:off x="6404865" y="973409"/>
              <a:ext cx="52754" cy="24540"/>
            </a:xfrm>
            <a:custGeom>
              <a:avLst/>
              <a:gdLst/>
              <a:ahLst/>
              <a:cxnLst/>
              <a:rect l="l" t="t" r="r" b="b"/>
              <a:pathLst>
                <a:path w="1478" h="815" extrusionOk="0">
                  <a:moveTo>
                    <a:pt x="0" y="815"/>
                  </a:moveTo>
                  <a:cubicBezTo>
                    <a:pt x="1478" y="680"/>
                    <a:pt x="33" y="0"/>
                    <a:pt x="0" y="8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3" name="Google Shape;68213;p28"/>
            <p:cNvSpPr/>
            <p:nvPr/>
          </p:nvSpPr>
          <p:spPr>
            <a:xfrm>
              <a:off x="674576" y="99442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2" y="25"/>
                  </a:moveTo>
                  <a:cubicBezTo>
                    <a:pt x="242" y="1"/>
                    <a:pt x="1" y="70"/>
                    <a:pt x="100" y="115"/>
                  </a:cubicBezTo>
                  <a:cubicBezTo>
                    <a:pt x="156" y="143"/>
                    <a:pt x="394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4" name="Google Shape;68214;p28"/>
            <p:cNvSpPr/>
            <p:nvPr/>
          </p:nvSpPr>
          <p:spPr>
            <a:xfrm>
              <a:off x="3218012" y="9866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1"/>
                  </a:moveTo>
                  <a:cubicBezTo>
                    <a:pt x="196" y="52"/>
                    <a:pt x="38" y="0"/>
                    <a:pt x="1" y="101"/>
                  </a:cubicBezTo>
                  <a:cubicBezTo>
                    <a:pt x="1" y="153"/>
                    <a:pt x="160" y="205"/>
                    <a:pt x="194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5" name="Google Shape;68215;p28"/>
            <p:cNvSpPr/>
            <p:nvPr/>
          </p:nvSpPr>
          <p:spPr>
            <a:xfrm>
              <a:off x="6962443" y="981538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6" name="Google Shape;68216;p28"/>
            <p:cNvSpPr/>
            <p:nvPr/>
          </p:nvSpPr>
          <p:spPr>
            <a:xfrm>
              <a:off x="6645821" y="9814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2"/>
                  </a:moveTo>
                  <a:cubicBezTo>
                    <a:pt x="385" y="92"/>
                    <a:pt x="348" y="18"/>
                    <a:pt x="194" y="1"/>
                  </a:cubicBezTo>
                  <a:cubicBezTo>
                    <a:pt x="194" y="92"/>
                    <a:pt x="38" y="109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4"/>
                    <a:pt x="541" y="168"/>
                    <a:pt x="579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7" name="Google Shape;68217;p28"/>
            <p:cNvSpPr/>
            <p:nvPr/>
          </p:nvSpPr>
          <p:spPr>
            <a:xfrm>
              <a:off x="3613656" y="98617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2" y="27"/>
                  </a:moveTo>
                  <a:cubicBezTo>
                    <a:pt x="238" y="0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8" name="Google Shape;68218;p28"/>
            <p:cNvSpPr/>
            <p:nvPr/>
          </p:nvSpPr>
          <p:spPr>
            <a:xfrm>
              <a:off x="2213180" y="983886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3"/>
                    <a:pt x="35" y="1"/>
                    <a:pt x="0" y="103"/>
                  </a:cubicBezTo>
                  <a:cubicBezTo>
                    <a:pt x="0" y="153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9" name="Google Shape;68219;p28"/>
            <p:cNvSpPr/>
            <p:nvPr/>
          </p:nvSpPr>
          <p:spPr>
            <a:xfrm>
              <a:off x="8115218" y="9834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69"/>
                    <a:pt x="101" y="116"/>
                  </a:cubicBezTo>
                  <a:cubicBezTo>
                    <a:pt x="156" y="142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0" name="Google Shape;68220;p28"/>
            <p:cNvSpPr/>
            <p:nvPr/>
          </p:nvSpPr>
          <p:spPr>
            <a:xfrm>
              <a:off x="275363" y="98349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40" y="1"/>
                    <a:pt x="0" y="69"/>
                    <a:pt x="99" y="116"/>
                  </a:cubicBezTo>
                  <a:cubicBezTo>
                    <a:pt x="154" y="142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1" name="Google Shape;68221;p28"/>
            <p:cNvSpPr/>
            <p:nvPr/>
          </p:nvSpPr>
          <p:spPr>
            <a:xfrm>
              <a:off x="6800509" y="98072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0"/>
                    <a:pt x="0" y="71"/>
                    <a:pt x="102" y="119"/>
                  </a:cubicBezTo>
                  <a:cubicBezTo>
                    <a:pt x="154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2" name="Google Shape;68222;p28"/>
            <p:cNvSpPr/>
            <p:nvPr/>
          </p:nvSpPr>
          <p:spPr>
            <a:xfrm>
              <a:off x="6539352" y="975667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3"/>
                    <a:pt x="632" y="87"/>
                    <a:pt x="668" y="14"/>
                  </a:cubicBezTo>
                  <a:cubicBezTo>
                    <a:pt x="368" y="22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3" name="Google Shape;68223;p28"/>
            <p:cNvSpPr/>
            <p:nvPr/>
          </p:nvSpPr>
          <p:spPr>
            <a:xfrm>
              <a:off x="6026211" y="972897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5"/>
                  </a:moveTo>
                  <a:cubicBezTo>
                    <a:pt x="199" y="54"/>
                    <a:pt x="40" y="0"/>
                    <a:pt x="5" y="105"/>
                  </a:cubicBezTo>
                  <a:cubicBezTo>
                    <a:pt x="1" y="157"/>
                    <a:pt x="157" y="208"/>
                    <a:pt x="197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4" name="Google Shape;68224;p28"/>
            <p:cNvSpPr/>
            <p:nvPr/>
          </p:nvSpPr>
          <p:spPr>
            <a:xfrm>
              <a:off x="5523884" y="97057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5" name="Google Shape;68225;p28"/>
            <p:cNvSpPr/>
            <p:nvPr/>
          </p:nvSpPr>
          <p:spPr>
            <a:xfrm>
              <a:off x="2133837" y="97253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2"/>
                    <a:pt x="292" y="24"/>
                  </a:cubicBezTo>
                  <a:cubicBezTo>
                    <a:pt x="240" y="1"/>
                    <a:pt x="0" y="71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6" name="Google Shape;68226;p28"/>
            <p:cNvSpPr/>
            <p:nvPr/>
          </p:nvSpPr>
          <p:spPr>
            <a:xfrm>
              <a:off x="560255" y="96786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5" y="0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7" name="Google Shape;68227;p28"/>
            <p:cNvSpPr/>
            <p:nvPr/>
          </p:nvSpPr>
          <p:spPr>
            <a:xfrm>
              <a:off x="5224358" y="96434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8" name="Google Shape;68228;p28"/>
            <p:cNvSpPr/>
            <p:nvPr/>
          </p:nvSpPr>
          <p:spPr>
            <a:xfrm>
              <a:off x="1976293" y="959800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8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9" name="Google Shape;68229;p28"/>
            <p:cNvSpPr/>
            <p:nvPr/>
          </p:nvSpPr>
          <p:spPr>
            <a:xfrm>
              <a:off x="4673704" y="96160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0" name="Google Shape;68230;p28"/>
            <p:cNvSpPr/>
            <p:nvPr/>
          </p:nvSpPr>
          <p:spPr>
            <a:xfrm>
              <a:off x="4050953" y="95904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5" y="1"/>
                    <a:pt x="171" y="56"/>
                    <a:pt x="0" y="110"/>
                  </a:cubicBezTo>
                  <a:cubicBezTo>
                    <a:pt x="0" y="202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1" name="Google Shape;68231;p28"/>
            <p:cNvSpPr/>
            <p:nvPr/>
          </p:nvSpPr>
          <p:spPr>
            <a:xfrm>
              <a:off x="1228799" y="95964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2" name="Google Shape;68232;p28"/>
            <p:cNvSpPr/>
            <p:nvPr/>
          </p:nvSpPr>
          <p:spPr>
            <a:xfrm>
              <a:off x="707377" y="951460"/>
              <a:ext cx="27162" cy="10930"/>
            </a:xfrm>
            <a:custGeom>
              <a:avLst/>
              <a:gdLst/>
              <a:ahLst/>
              <a:cxnLst/>
              <a:rect l="l" t="t" r="r" b="b"/>
              <a:pathLst>
                <a:path w="761" h="363" extrusionOk="0">
                  <a:moveTo>
                    <a:pt x="532" y="362"/>
                  </a:moveTo>
                  <a:cubicBezTo>
                    <a:pt x="648" y="357"/>
                    <a:pt x="760" y="349"/>
                    <a:pt x="722" y="272"/>
                  </a:cubicBezTo>
                  <a:cubicBezTo>
                    <a:pt x="405" y="270"/>
                    <a:pt x="615" y="20"/>
                    <a:pt x="337" y="1"/>
                  </a:cubicBezTo>
                  <a:cubicBezTo>
                    <a:pt x="1" y="185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3" name="Google Shape;68233;p28"/>
            <p:cNvSpPr/>
            <p:nvPr/>
          </p:nvSpPr>
          <p:spPr>
            <a:xfrm>
              <a:off x="4456947" y="953477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5" y="21"/>
                    <a:pt x="48" y="0"/>
                    <a:pt x="0" y="114"/>
                  </a:cubicBezTo>
                  <a:cubicBezTo>
                    <a:pt x="219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4" name="Google Shape;68234;p28"/>
            <p:cNvSpPr/>
            <p:nvPr/>
          </p:nvSpPr>
          <p:spPr>
            <a:xfrm>
              <a:off x="819806" y="948690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83" y="364"/>
                  </a:moveTo>
                  <a:lnTo>
                    <a:pt x="660" y="364"/>
                  </a:lnTo>
                  <a:cubicBezTo>
                    <a:pt x="716" y="158"/>
                    <a:pt x="614" y="22"/>
                    <a:pt x="274" y="0"/>
                  </a:cubicBezTo>
                  <a:cubicBezTo>
                    <a:pt x="214" y="123"/>
                    <a:pt x="0" y="174"/>
                    <a:pt x="83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5" name="Google Shape;68235;p28"/>
            <p:cNvSpPr/>
            <p:nvPr/>
          </p:nvSpPr>
          <p:spPr>
            <a:xfrm>
              <a:off x="4564915" y="943601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69"/>
                  </a:moveTo>
                  <a:cubicBezTo>
                    <a:pt x="411" y="225"/>
                    <a:pt x="429" y="1"/>
                    <a:pt x="64" y="169"/>
                  </a:cubicBezTo>
                  <a:cubicBezTo>
                    <a:pt x="1" y="596"/>
                    <a:pt x="954" y="413"/>
                    <a:pt x="1026" y="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6" name="Google Shape;68236;p28"/>
            <p:cNvSpPr/>
            <p:nvPr/>
          </p:nvSpPr>
          <p:spPr>
            <a:xfrm>
              <a:off x="1159949" y="95106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38" y="1"/>
                    <a:pt x="1" y="103"/>
                  </a:cubicBezTo>
                  <a:cubicBezTo>
                    <a:pt x="1" y="154"/>
                    <a:pt x="160" y="207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7" name="Google Shape;68237;p28"/>
            <p:cNvSpPr/>
            <p:nvPr/>
          </p:nvSpPr>
          <p:spPr>
            <a:xfrm>
              <a:off x="5771549" y="946010"/>
              <a:ext cx="20737" cy="8190"/>
            </a:xfrm>
            <a:custGeom>
              <a:avLst/>
              <a:gdLst/>
              <a:ahLst/>
              <a:cxnLst/>
              <a:rect l="l" t="t" r="r" b="b"/>
              <a:pathLst>
                <a:path w="581" h="272" extrusionOk="0">
                  <a:moveTo>
                    <a:pt x="580" y="0"/>
                  </a:moveTo>
                  <a:lnTo>
                    <a:pt x="1" y="0"/>
                  </a:lnTo>
                  <a:lnTo>
                    <a:pt x="1" y="272"/>
                  </a:lnTo>
                  <a:lnTo>
                    <a:pt x="580" y="2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8" name="Google Shape;68238;p28"/>
            <p:cNvSpPr/>
            <p:nvPr/>
          </p:nvSpPr>
          <p:spPr>
            <a:xfrm>
              <a:off x="4662532" y="945980"/>
              <a:ext cx="14705" cy="9485"/>
            </a:xfrm>
            <a:custGeom>
              <a:avLst/>
              <a:gdLst/>
              <a:ahLst/>
              <a:cxnLst/>
              <a:rect l="l" t="t" r="r" b="b"/>
              <a:pathLst>
                <a:path w="412" h="315" extrusionOk="0">
                  <a:moveTo>
                    <a:pt x="412" y="272"/>
                  </a:moveTo>
                  <a:lnTo>
                    <a:pt x="412" y="89"/>
                  </a:lnTo>
                  <a:cubicBezTo>
                    <a:pt x="219" y="89"/>
                    <a:pt x="183" y="16"/>
                    <a:pt x="25" y="0"/>
                  </a:cubicBezTo>
                  <a:cubicBezTo>
                    <a:pt x="45" y="144"/>
                    <a:pt x="1" y="315"/>
                    <a:pt x="412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9" name="Google Shape;68239;p28"/>
            <p:cNvSpPr/>
            <p:nvPr/>
          </p:nvSpPr>
          <p:spPr>
            <a:xfrm>
              <a:off x="805351" y="947967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0" name="Google Shape;68240;p28"/>
            <p:cNvSpPr/>
            <p:nvPr/>
          </p:nvSpPr>
          <p:spPr>
            <a:xfrm>
              <a:off x="8779551" y="942668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8" y="111"/>
                  </a:moveTo>
                  <a:cubicBezTo>
                    <a:pt x="346" y="0"/>
                    <a:pt x="171" y="55"/>
                    <a:pt x="0" y="111"/>
                  </a:cubicBezTo>
                  <a:cubicBezTo>
                    <a:pt x="4" y="200"/>
                    <a:pt x="336" y="224"/>
                    <a:pt x="388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1" name="Google Shape;68241;p28"/>
            <p:cNvSpPr/>
            <p:nvPr/>
          </p:nvSpPr>
          <p:spPr>
            <a:xfrm>
              <a:off x="8996236" y="93974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8" y="1"/>
                    <a:pt x="0" y="69"/>
                    <a:pt x="100" y="117"/>
                  </a:cubicBezTo>
                  <a:cubicBezTo>
                    <a:pt x="152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2" name="Google Shape;68242;p28"/>
            <p:cNvSpPr/>
            <p:nvPr/>
          </p:nvSpPr>
          <p:spPr>
            <a:xfrm>
              <a:off x="8913574" y="939747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7" y="142"/>
                    <a:pt x="396" y="73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3" name="Google Shape;68243;p28"/>
            <p:cNvSpPr/>
            <p:nvPr/>
          </p:nvSpPr>
          <p:spPr>
            <a:xfrm>
              <a:off x="8571146" y="928758"/>
              <a:ext cx="22629" cy="11773"/>
            </a:xfrm>
            <a:custGeom>
              <a:avLst/>
              <a:gdLst/>
              <a:ahLst/>
              <a:cxnLst/>
              <a:rect l="l" t="t" r="r" b="b"/>
              <a:pathLst>
                <a:path w="634" h="391" extrusionOk="0">
                  <a:moveTo>
                    <a:pt x="634" y="391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4" name="Google Shape;68244;p28"/>
            <p:cNvSpPr/>
            <p:nvPr/>
          </p:nvSpPr>
          <p:spPr>
            <a:xfrm>
              <a:off x="1713958" y="93700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70"/>
                    <a:pt x="101" y="117"/>
                  </a:cubicBezTo>
                  <a:cubicBezTo>
                    <a:pt x="152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5" name="Google Shape;68245;p28"/>
            <p:cNvSpPr/>
            <p:nvPr/>
          </p:nvSpPr>
          <p:spPr>
            <a:xfrm>
              <a:off x="1690009" y="924091"/>
              <a:ext cx="22950" cy="13730"/>
            </a:xfrm>
            <a:custGeom>
              <a:avLst/>
              <a:gdLst/>
              <a:ahLst/>
              <a:cxnLst/>
              <a:rect l="l" t="t" r="r" b="b"/>
              <a:pathLst>
                <a:path w="643" h="456" extrusionOk="0">
                  <a:moveTo>
                    <a:pt x="0" y="91"/>
                  </a:moveTo>
                  <a:lnTo>
                    <a:pt x="0" y="456"/>
                  </a:lnTo>
                  <a:lnTo>
                    <a:pt x="580" y="456"/>
                  </a:lnTo>
                  <a:cubicBezTo>
                    <a:pt x="630" y="218"/>
                    <a:pt x="643" y="0"/>
                    <a:pt x="0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6" name="Google Shape;68246;p28"/>
            <p:cNvSpPr/>
            <p:nvPr/>
          </p:nvSpPr>
          <p:spPr>
            <a:xfrm>
              <a:off x="8063751" y="924091"/>
              <a:ext cx="26841" cy="13068"/>
            </a:xfrm>
            <a:custGeom>
              <a:avLst/>
              <a:gdLst/>
              <a:ahLst/>
              <a:cxnLst/>
              <a:rect l="l" t="t" r="r" b="b"/>
              <a:pathLst>
                <a:path w="752" h="434" extrusionOk="0">
                  <a:moveTo>
                    <a:pt x="191" y="0"/>
                  </a:moveTo>
                  <a:cubicBezTo>
                    <a:pt x="209" y="159"/>
                    <a:pt x="150" y="283"/>
                    <a:pt x="0" y="363"/>
                  </a:cubicBezTo>
                  <a:cubicBezTo>
                    <a:pt x="658" y="433"/>
                    <a:pt x="752" y="17"/>
                    <a:pt x="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7" name="Google Shape;68247;p28"/>
            <p:cNvSpPr/>
            <p:nvPr/>
          </p:nvSpPr>
          <p:spPr>
            <a:xfrm>
              <a:off x="3851185" y="928878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5" y="22"/>
                    <a:pt x="50" y="0"/>
                    <a:pt x="0" y="114"/>
                  </a:cubicBezTo>
                  <a:cubicBezTo>
                    <a:pt x="219" y="103"/>
                    <a:pt x="304" y="246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8" name="Google Shape;68248;p28"/>
            <p:cNvSpPr/>
            <p:nvPr/>
          </p:nvSpPr>
          <p:spPr>
            <a:xfrm>
              <a:off x="1486672" y="931558"/>
              <a:ext cx="14206" cy="4306"/>
            </a:xfrm>
            <a:custGeom>
              <a:avLst/>
              <a:gdLst/>
              <a:ahLst/>
              <a:cxnLst/>
              <a:rect l="l" t="t" r="r" b="b"/>
              <a:pathLst>
                <a:path w="398" h="143" extrusionOk="0">
                  <a:moveTo>
                    <a:pt x="296" y="25"/>
                  </a:moveTo>
                  <a:cubicBezTo>
                    <a:pt x="242" y="0"/>
                    <a:pt x="1" y="69"/>
                    <a:pt x="104" y="115"/>
                  </a:cubicBezTo>
                  <a:cubicBezTo>
                    <a:pt x="158" y="142"/>
                    <a:pt x="398" y="72"/>
                    <a:pt x="296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9" name="Google Shape;68249;p28"/>
            <p:cNvSpPr/>
            <p:nvPr/>
          </p:nvSpPr>
          <p:spPr>
            <a:xfrm>
              <a:off x="506003" y="92917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4"/>
                  </a:moveTo>
                  <a:cubicBezTo>
                    <a:pt x="197" y="53"/>
                    <a:pt x="37" y="1"/>
                    <a:pt x="4" y="104"/>
                  </a:cubicBezTo>
                  <a:cubicBezTo>
                    <a:pt x="1" y="155"/>
                    <a:pt x="160" y="208"/>
                    <a:pt x="197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0" name="Google Shape;68250;p28"/>
            <p:cNvSpPr/>
            <p:nvPr/>
          </p:nvSpPr>
          <p:spPr>
            <a:xfrm>
              <a:off x="217006" y="925988"/>
              <a:ext cx="27626" cy="9906"/>
            </a:xfrm>
            <a:custGeom>
              <a:avLst/>
              <a:gdLst/>
              <a:ahLst/>
              <a:cxnLst/>
              <a:rect l="l" t="t" r="r" b="b"/>
              <a:pathLst>
                <a:path w="774" h="329" extrusionOk="0">
                  <a:moveTo>
                    <a:pt x="774" y="120"/>
                  </a:moveTo>
                  <a:cubicBezTo>
                    <a:pt x="514" y="2"/>
                    <a:pt x="54" y="1"/>
                    <a:pt x="1" y="210"/>
                  </a:cubicBezTo>
                  <a:cubicBezTo>
                    <a:pt x="257" y="327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1" name="Google Shape;68251;p28"/>
            <p:cNvSpPr/>
            <p:nvPr/>
          </p:nvSpPr>
          <p:spPr>
            <a:xfrm>
              <a:off x="4081219" y="915751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7" y="550"/>
                  </a:moveTo>
                  <a:cubicBezTo>
                    <a:pt x="1040" y="0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2" name="Google Shape;68252;p28"/>
            <p:cNvSpPr/>
            <p:nvPr/>
          </p:nvSpPr>
          <p:spPr>
            <a:xfrm>
              <a:off x="806207" y="924272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7"/>
                  </a:cubicBezTo>
                  <a:cubicBezTo>
                    <a:pt x="954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3" name="Google Shape;68253;p28"/>
            <p:cNvSpPr/>
            <p:nvPr/>
          </p:nvSpPr>
          <p:spPr>
            <a:xfrm>
              <a:off x="6903837" y="92607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3" y="142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4" name="Google Shape;68254;p28"/>
            <p:cNvSpPr/>
            <p:nvPr/>
          </p:nvSpPr>
          <p:spPr>
            <a:xfrm>
              <a:off x="5927023" y="918641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662" y="364"/>
                  </a:moveTo>
                  <a:cubicBezTo>
                    <a:pt x="716" y="158"/>
                    <a:pt x="613" y="22"/>
                    <a:pt x="275" y="1"/>
                  </a:cubicBezTo>
                  <a:cubicBezTo>
                    <a:pt x="215" y="122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5" name="Google Shape;68255;p28"/>
            <p:cNvSpPr/>
            <p:nvPr/>
          </p:nvSpPr>
          <p:spPr>
            <a:xfrm>
              <a:off x="2857632" y="914908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5"/>
                  </a:moveTo>
                  <a:cubicBezTo>
                    <a:pt x="1116" y="1"/>
                    <a:pt x="1" y="526"/>
                    <a:pt x="650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6" name="Google Shape;68256;p28"/>
            <p:cNvSpPr/>
            <p:nvPr/>
          </p:nvSpPr>
          <p:spPr>
            <a:xfrm>
              <a:off x="2122701" y="915871"/>
              <a:ext cx="14705" cy="9545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411" y="273"/>
                  </a:moveTo>
                  <a:lnTo>
                    <a:pt x="411" y="93"/>
                  </a:lnTo>
                  <a:cubicBezTo>
                    <a:pt x="219" y="93"/>
                    <a:pt x="182" y="18"/>
                    <a:pt x="26" y="0"/>
                  </a:cubicBezTo>
                  <a:cubicBezTo>
                    <a:pt x="46" y="144"/>
                    <a:pt x="0" y="316"/>
                    <a:pt x="41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7" name="Google Shape;68257;p28"/>
            <p:cNvSpPr/>
            <p:nvPr/>
          </p:nvSpPr>
          <p:spPr>
            <a:xfrm>
              <a:off x="1855155" y="921411"/>
              <a:ext cx="13884" cy="2710"/>
            </a:xfrm>
            <a:custGeom>
              <a:avLst/>
              <a:gdLst/>
              <a:ahLst/>
              <a:cxnLst/>
              <a:rect l="l" t="t" r="r" b="b"/>
              <a:pathLst>
                <a:path w="389" h="90" extrusionOk="0">
                  <a:moveTo>
                    <a:pt x="389" y="0"/>
                  </a:moveTo>
                  <a:cubicBezTo>
                    <a:pt x="238" y="20"/>
                    <a:pt x="6" y="2"/>
                    <a:pt x="1" y="89"/>
                  </a:cubicBezTo>
                  <a:cubicBezTo>
                    <a:pt x="152" y="69"/>
                    <a:pt x="382" y="86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8" name="Google Shape;68258;p28"/>
            <p:cNvSpPr/>
            <p:nvPr/>
          </p:nvSpPr>
          <p:spPr>
            <a:xfrm>
              <a:off x="3944056" y="91782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8"/>
                  </a:moveTo>
                  <a:cubicBezTo>
                    <a:pt x="242" y="0"/>
                    <a:pt x="1" y="70"/>
                    <a:pt x="100" y="119"/>
                  </a:cubicBezTo>
                  <a:cubicBezTo>
                    <a:pt x="155" y="143"/>
                    <a:pt x="391" y="74"/>
                    <a:pt x="293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9" name="Google Shape;68259;p28"/>
            <p:cNvSpPr/>
            <p:nvPr/>
          </p:nvSpPr>
          <p:spPr>
            <a:xfrm>
              <a:off x="750350" y="917828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8"/>
                  </a:moveTo>
                  <a:cubicBezTo>
                    <a:pt x="239" y="0"/>
                    <a:pt x="0" y="70"/>
                    <a:pt x="99" y="119"/>
                  </a:cubicBezTo>
                  <a:cubicBezTo>
                    <a:pt x="152" y="143"/>
                    <a:pt x="390" y="74"/>
                    <a:pt x="293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0" name="Google Shape;68260;p28"/>
            <p:cNvSpPr/>
            <p:nvPr/>
          </p:nvSpPr>
          <p:spPr>
            <a:xfrm>
              <a:off x="6928108" y="913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1" name="Google Shape;68261;p28"/>
            <p:cNvSpPr/>
            <p:nvPr/>
          </p:nvSpPr>
          <p:spPr>
            <a:xfrm>
              <a:off x="3101014" y="91045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2" name="Google Shape;68262;p28"/>
            <p:cNvSpPr/>
            <p:nvPr/>
          </p:nvSpPr>
          <p:spPr>
            <a:xfrm>
              <a:off x="2031473" y="907832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1"/>
                    <a:pt x="341" y="295"/>
                    <a:pt x="654" y="269"/>
                  </a:cubicBezTo>
                  <a:cubicBezTo>
                    <a:pt x="953" y="44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3" name="Google Shape;68263;p28"/>
            <p:cNvSpPr/>
            <p:nvPr/>
          </p:nvSpPr>
          <p:spPr>
            <a:xfrm>
              <a:off x="3083739" y="90969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0"/>
                    <a:pt x="1" y="69"/>
                    <a:pt x="98" y="115"/>
                  </a:cubicBezTo>
                  <a:cubicBezTo>
                    <a:pt x="152" y="141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4" name="Google Shape;68264;p28"/>
            <p:cNvSpPr/>
            <p:nvPr/>
          </p:nvSpPr>
          <p:spPr>
            <a:xfrm>
              <a:off x="2171849" y="910452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5" name="Google Shape;68265;p28"/>
            <p:cNvSpPr/>
            <p:nvPr/>
          </p:nvSpPr>
          <p:spPr>
            <a:xfrm>
              <a:off x="2027225" y="1577536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1"/>
                  </a:cubicBezTo>
                  <a:cubicBezTo>
                    <a:pt x="226" y="288"/>
                    <a:pt x="211" y="416"/>
                    <a:pt x="194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6" name="Google Shape;68266;p28"/>
            <p:cNvSpPr/>
            <p:nvPr/>
          </p:nvSpPr>
          <p:spPr>
            <a:xfrm>
              <a:off x="8717625" y="1287651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8"/>
                    <a:pt x="0" y="1"/>
                  </a:cubicBezTo>
                  <a:cubicBezTo>
                    <a:pt x="79" y="238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7" name="Google Shape;68267;p28"/>
            <p:cNvSpPr/>
            <p:nvPr/>
          </p:nvSpPr>
          <p:spPr>
            <a:xfrm>
              <a:off x="9040779" y="1060814"/>
              <a:ext cx="36799" cy="16290"/>
            </a:xfrm>
            <a:custGeom>
              <a:avLst/>
              <a:gdLst/>
              <a:ahLst/>
              <a:cxnLst/>
              <a:rect l="l" t="t" r="r" b="b"/>
              <a:pathLst>
                <a:path w="1031" h="541" extrusionOk="0">
                  <a:moveTo>
                    <a:pt x="203" y="453"/>
                  </a:moveTo>
                  <a:cubicBezTo>
                    <a:pt x="791" y="541"/>
                    <a:pt x="1030" y="8"/>
                    <a:pt x="781" y="0"/>
                  </a:cubicBezTo>
                  <a:cubicBezTo>
                    <a:pt x="609" y="160"/>
                    <a:pt x="0" y="115"/>
                    <a:pt x="203" y="4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8" name="Google Shape;68268;p28"/>
            <p:cNvSpPr/>
            <p:nvPr/>
          </p:nvSpPr>
          <p:spPr>
            <a:xfrm>
              <a:off x="780616" y="988403"/>
              <a:ext cx="35264" cy="10147"/>
            </a:xfrm>
            <a:custGeom>
              <a:avLst/>
              <a:gdLst/>
              <a:ahLst/>
              <a:cxnLst/>
              <a:rect l="l" t="t" r="r" b="b"/>
              <a:pathLst>
                <a:path w="988" h="337" extrusionOk="0">
                  <a:moveTo>
                    <a:pt x="409" y="317"/>
                  </a:moveTo>
                  <a:cubicBezTo>
                    <a:pt x="487" y="161"/>
                    <a:pt x="658" y="336"/>
                    <a:pt x="987" y="317"/>
                  </a:cubicBezTo>
                  <a:lnTo>
                    <a:pt x="987" y="43"/>
                  </a:lnTo>
                  <a:cubicBezTo>
                    <a:pt x="613" y="1"/>
                    <a:pt x="1" y="289"/>
                    <a:pt x="409" y="3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9" name="Google Shape;68269;p28"/>
            <p:cNvSpPr/>
            <p:nvPr/>
          </p:nvSpPr>
          <p:spPr>
            <a:xfrm>
              <a:off x="754097" y="924814"/>
              <a:ext cx="37656" cy="11080"/>
            </a:xfrm>
            <a:custGeom>
              <a:avLst/>
              <a:gdLst/>
              <a:ahLst/>
              <a:cxnLst/>
              <a:rect l="l" t="t" r="r" b="b"/>
              <a:pathLst>
                <a:path w="1055" h="368" extrusionOk="0">
                  <a:moveTo>
                    <a:pt x="960" y="249"/>
                  </a:moveTo>
                  <a:cubicBezTo>
                    <a:pt x="574" y="248"/>
                    <a:pt x="715" y="1"/>
                    <a:pt x="188" y="67"/>
                  </a:cubicBezTo>
                  <a:cubicBezTo>
                    <a:pt x="1" y="288"/>
                    <a:pt x="1054" y="368"/>
                    <a:pt x="960" y="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0" name="Google Shape;68270;p28"/>
            <p:cNvSpPr/>
            <p:nvPr/>
          </p:nvSpPr>
          <p:spPr>
            <a:xfrm>
              <a:off x="8724086" y="2513159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2"/>
                    <a:pt x="338" y="224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1" name="Google Shape;68271;p28"/>
            <p:cNvSpPr/>
            <p:nvPr/>
          </p:nvSpPr>
          <p:spPr>
            <a:xfrm>
              <a:off x="8121679" y="2515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4" y="140"/>
                    <a:pt x="394" y="72"/>
                    <a:pt x="292" y="25"/>
                  </a:cubicBezTo>
                  <a:cubicBezTo>
                    <a:pt x="242" y="1"/>
                    <a:pt x="1" y="69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2" name="Google Shape;68272;p28"/>
            <p:cNvSpPr/>
            <p:nvPr/>
          </p:nvSpPr>
          <p:spPr>
            <a:xfrm>
              <a:off x="3299282" y="2513761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0"/>
                  </a:moveTo>
                  <a:lnTo>
                    <a:pt x="26" y="0"/>
                  </a:lnTo>
                  <a:cubicBezTo>
                    <a:pt x="0" y="162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3" name="Google Shape;68273;p28"/>
            <p:cNvSpPr/>
            <p:nvPr/>
          </p:nvSpPr>
          <p:spPr>
            <a:xfrm>
              <a:off x="168430" y="2513610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0" y="5"/>
                  </a:moveTo>
                  <a:cubicBezTo>
                    <a:pt x="247" y="0"/>
                    <a:pt x="84" y="73"/>
                    <a:pt x="0" y="187"/>
                  </a:cubicBezTo>
                  <a:cubicBezTo>
                    <a:pt x="302" y="176"/>
                    <a:pt x="670" y="197"/>
                    <a:pt x="580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4" name="Google Shape;68274;p28"/>
            <p:cNvSpPr/>
            <p:nvPr/>
          </p:nvSpPr>
          <p:spPr>
            <a:xfrm>
              <a:off x="2725286" y="251297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6"/>
                  </a:moveTo>
                  <a:cubicBezTo>
                    <a:pt x="242" y="0"/>
                    <a:pt x="0" y="68"/>
                    <a:pt x="103" y="116"/>
                  </a:cubicBezTo>
                  <a:cubicBezTo>
                    <a:pt x="156" y="140"/>
                    <a:pt x="396" y="72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5" name="Google Shape;68275;p28"/>
            <p:cNvSpPr/>
            <p:nvPr/>
          </p:nvSpPr>
          <p:spPr>
            <a:xfrm>
              <a:off x="6944704" y="2510208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99" y="118"/>
                  </a:moveTo>
                  <a:cubicBezTo>
                    <a:pt x="155" y="143"/>
                    <a:pt x="396" y="74"/>
                    <a:pt x="293" y="26"/>
                  </a:cubicBezTo>
                  <a:cubicBezTo>
                    <a:pt x="239" y="1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6" name="Google Shape;68276;p28"/>
            <p:cNvSpPr/>
            <p:nvPr/>
          </p:nvSpPr>
          <p:spPr>
            <a:xfrm>
              <a:off x="5251376" y="251020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1" y="69"/>
                    <a:pt x="102" y="118"/>
                  </a:cubicBezTo>
                  <a:cubicBezTo>
                    <a:pt x="155" y="141"/>
                    <a:pt x="395" y="74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7" name="Google Shape;68277;p28"/>
            <p:cNvSpPr/>
            <p:nvPr/>
          </p:nvSpPr>
          <p:spPr>
            <a:xfrm>
              <a:off x="1882281" y="2497322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7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8" name="Google Shape;68278;p28"/>
            <p:cNvSpPr/>
            <p:nvPr/>
          </p:nvSpPr>
          <p:spPr>
            <a:xfrm>
              <a:off x="1720382" y="250749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6"/>
                  </a:moveTo>
                  <a:cubicBezTo>
                    <a:pt x="155" y="142"/>
                    <a:pt x="396" y="73"/>
                    <a:pt x="292" y="26"/>
                  </a:cubicBezTo>
                  <a:cubicBezTo>
                    <a:pt x="241" y="1"/>
                    <a:pt x="1" y="70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9" name="Google Shape;68279;p28"/>
            <p:cNvSpPr/>
            <p:nvPr/>
          </p:nvSpPr>
          <p:spPr>
            <a:xfrm>
              <a:off x="1142210" y="250475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1"/>
                    <a:pt x="396" y="72"/>
                    <a:pt x="291" y="27"/>
                  </a:cubicBezTo>
                  <a:cubicBezTo>
                    <a:pt x="240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0" name="Google Shape;68280;p28"/>
            <p:cNvSpPr/>
            <p:nvPr/>
          </p:nvSpPr>
          <p:spPr>
            <a:xfrm>
              <a:off x="2787390" y="2502019"/>
              <a:ext cx="13884" cy="4306"/>
            </a:xfrm>
            <a:custGeom>
              <a:avLst/>
              <a:gdLst/>
              <a:ahLst/>
              <a:cxnLst/>
              <a:rect l="l" t="t" r="r" b="b"/>
              <a:pathLst>
                <a:path w="389" h="143" extrusionOk="0">
                  <a:moveTo>
                    <a:pt x="98" y="118"/>
                  </a:moveTo>
                  <a:cubicBezTo>
                    <a:pt x="150" y="142"/>
                    <a:pt x="388" y="73"/>
                    <a:pt x="291" y="26"/>
                  </a:cubicBezTo>
                  <a:cubicBezTo>
                    <a:pt x="237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1" name="Google Shape;68281;p28"/>
            <p:cNvSpPr/>
            <p:nvPr/>
          </p:nvSpPr>
          <p:spPr>
            <a:xfrm>
              <a:off x="2921663" y="2497322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2" name="Google Shape;68282;p28"/>
            <p:cNvSpPr/>
            <p:nvPr/>
          </p:nvSpPr>
          <p:spPr>
            <a:xfrm>
              <a:off x="6610914" y="2494251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3" name="Google Shape;68283;p28"/>
            <p:cNvSpPr/>
            <p:nvPr/>
          </p:nvSpPr>
          <p:spPr>
            <a:xfrm>
              <a:off x="4277596" y="249425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4" name="Google Shape;68284;p28"/>
            <p:cNvSpPr/>
            <p:nvPr/>
          </p:nvSpPr>
          <p:spPr>
            <a:xfrm>
              <a:off x="591664" y="249653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2"/>
                    <a:pt x="392" y="72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5" name="Google Shape;68285;p28"/>
            <p:cNvSpPr/>
            <p:nvPr/>
          </p:nvSpPr>
          <p:spPr>
            <a:xfrm>
              <a:off x="5530380" y="2489072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5" y="92"/>
                    <a:pt x="349" y="19"/>
                    <a:pt x="193" y="1"/>
                  </a:cubicBezTo>
                  <a:cubicBezTo>
                    <a:pt x="193" y="92"/>
                    <a:pt x="35" y="109"/>
                    <a:pt x="0" y="182"/>
                  </a:cubicBezTo>
                  <a:cubicBezTo>
                    <a:pt x="193" y="182"/>
                    <a:pt x="230" y="255"/>
                    <a:pt x="386" y="273"/>
                  </a:cubicBezTo>
                  <a:cubicBezTo>
                    <a:pt x="385" y="183"/>
                    <a:pt x="540" y="166"/>
                    <a:pt x="578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6" name="Google Shape;68286;p28"/>
            <p:cNvSpPr/>
            <p:nvPr/>
          </p:nvSpPr>
          <p:spPr>
            <a:xfrm>
              <a:off x="4899633" y="2488680"/>
              <a:ext cx="33480" cy="15838"/>
            </a:xfrm>
            <a:custGeom>
              <a:avLst/>
              <a:gdLst/>
              <a:ahLst/>
              <a:cxnLst/>
              <a:rect l="l" t="t" r="r" b="b"/>
              <a:pathLst>
                <a:path w="938" h="526" extrusionOk="0">
                  <a:moveTo>
                    <a:pt x="893" y="196"/>
                  </a:moveTo>
                  <a:cubicBezTo>
                    <a:pt x="938" y="142"/>
                    <a:pt x="601" y="1"/>
                    <a:pt x="509" y="16"/>
                  </a:cubicBezTo>
                  <a:cubicBezTo>
                    <a:pt x="0" y="89"/>
                    <a:pt x="632" y="525"/>
                    <a:pt x="893" y="1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7" name="Google Shape;68287;p28"/>
            <p:cNvSpPr/>
            <p:nvPr/>
          </p:nvSpPr>
          <p:spPr>
            <a:xfrm>
              <a:off x="471275" y="2480310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8" y="1"/>
                    <a:pt x="0" y="200"/>
                  </a:cubicBezTo>
                  <a:cubicBezTo>
                    <a:pt x="302" y="242"/>
                    <a:pt x="165" y="487"/>
                    <a:pt x="770" y="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8" name="Google Shape;68288;p28"/>
            <p:cNvSpPr/>
            <p:nvPr/>
          </p:nvSpPr>
          <p:spPr>
            <a:xfrm>
              <a:off x="877448" y="2469923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5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6"/>
                    <a:pt x="450" y="32"/>
                    <a:pt x="0" y="1"/>
                  </a:cubicBezTo>
                  <a:cubicBezTo>
                    <a:pt x="226" y="257"/>
                    <a:pt x="311" y="580"/>
                    <a:pt x="1157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9" name="Google Shape;68289;p28"/>
            <p:cNvSpPr/>
            <p:nvPr/>
          </p:nvSpPr>
          <p:spPr>
            <a:xfrm>
              <a:off x="1244325" y="2467273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4"/>
                    <a:pt x="532" y="357"/>
                    <a:pt x="713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0" name="Google Shape;68290;p28"/>
            <p:cNvSpPr/>
            <p:nvPr/>
          </p:nvSpPr>
          <p:spPr>
            <a:xfrm>
              <a:off x="6745044" y="24746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1" name="Google Shape;68291;p28"/>
            <p:cNvSpPr/>
            <p:nvPr/>
          </p:nvSpPr>
          <p:spPr>
            <a:xfrm>
              <a:off x="6665987" y="2469923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4"/>
                  </a:moveTo>
                  <a:lnTo>
                    <a:pt x="388" y="184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2" name="Google Shape;68292;p28"/>
            <p:cNvSpPr/>
            <p:nvPr/>
          </p:nvSpPr>
          <p:spPr>
            <a:xfrm>
              <a:off x="5289353" y="2469381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1"/>
                    <a:pt x="174" y="54"/>
                    <a:pt x="1" y="110"/>
                  </a:cubicBezTo>
                  <a:cubicBezTo>
                    <a:pt x="6" y="203"/>
                    <a:pt x="341" y="224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3" name="Google Shape;68293;p28"/>
            <p:cNvSpPr/>
            <p:nvPr/>
          </p:nvSpPr>
          <p:spPr>
            <a:xfrm>
              <a:off x="8061217" y="2459024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5" y="172"/>
                    <a:pt x="1" y="64"/>
                    <a:pt x="59" y="273"/>
                  </a:cubicBezTo>
                  <a:cubicBezTo>
                    <a:pt x="396" y="546"/>
                    <a:pt x="1251" y="144"/>
                    <a:pt x="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4" name="Google Shape;68294;p28"/>
            <p:cNvSpPr/>
            <p:nvPr/>
          </p:nvSpPr>
          <p:spPr>
            <a:xfrm>
              <a:off x="6738263" y="2466430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89" y="27"/>
                  </a:moveTo>
                  <a:cubicBezTo>
                    <a:pt x="238" y="1"/>
                    <a:pt x="0" y="71"/>
                    <a:pt x="99" y="117"/>
                  </a:cubicBezTo>
                  <a:cubicBezTo>
                    <a:pt x="150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5" name="Google Shape;68295;p28"/>
            <p:cNvSpPr/>
            <p:nvPr/>
          </p:nvSpPr>
          <p:spPr>
            <a:xfrm>
              <a:off x="9130223" y="246176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6" name="Google Shape;68296;p28"/>
            <p:cNvSpPr/>
            <p:nvPr/>
          </p:nvSpPr>
          <p:spPr>
            <a:xfrm>
              <a:off x="5896614" y="2451888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10"/>
                  </a:moveTo>
                  <a:cubicBezTo>
                    <a:pt x="404" y="387"/>
                    <a:pt x="620" y="335"/>
                    <a:pt x="537" y="146"/>
                  </a:cubicBezTo>
                  <a:cubicBezTo>
                    <a:pt x="0" y="1"/>
                    <a:pt x="4" y="537"/>
                    <a:pt x="345" y="5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7" name="Google Shape;68297;p28"/>
            <p:cNvSpPr/>
            <p:nvPr/>
          </p:nvSpPr>
          <p:spPr>
            <a:xfrm>
              <a:off x="5464814" y="2460981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3" y="26"/>
                  </a:moveTo>
                  <a:cubicBezTo>
                    <a:pt x="239" y="0"/>
                    <a:pt x="0" y="71"/>
                    <a:pt x="101" y="116"/>
                  </a:cubicBezTo>
                  <a:cubicBezTo>
                    <a:pt x="151" y="143"/>
                    <a:pt x="396" y="75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8" name="Google Shape;68298;p28"/>
            <p:cNvSpPr/>
            <p:nvPr/>
          </p:nvSpPr>
          <p:spPr>
            <a:xfrm>
              <a:off x="2591620" y="2451888"/>
              <a:ext cx="47792" cy="17464"/>
            </a:xfrm>
            <a:custGeom>
              <a:avLst/>
              <a:gdLst/>
              <a:ahLst/>
              <a:cxnLst/>
              <a:rect l="l" t="t" r="r" b="b"/>
              <a:pathLst>
                <a:path w="1339" h="580" extrusionOk="0">
                  <a:moveTo>
                    <a:pt x="182" y="328"/>
                  </a:moveTo>
                  <a:cubicBezTo>
                    <a:pt x="479" y="579"/>
                    <a:pt x="1315" y="324"/>
                    <a:pt x="1338" y="146"/>
                  </a:cubicBezTo>
                  <a:cubicBezTo>
                    <a:pt x="943" y="202"/>
                    <a:pt x="0" y="1"/>
                    <a:pt x="182" y="3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9" name="Google Shape;68299;p28"/>
            <p:cNvSpPr/>
            <p:nvPr/>
          </p:nvSpPr>
          <p:spPr>
            <a:xfrm>
              <a:off x="1494988" y="2446830"/>
              <a:ext cx="26484" cy="12225"/>
            </a:xfrm>
            <a:custGeom>
              <a:avLst/>
              <a:gdLst/>
              <a:ahLst/>
              <a:cxnLst/>
              <a:rect l="l" t="t" r="r" b="b"/>
              <a:pathLst>
                <a:path w="742" h="406" extrusionOk="0">
                  <a:moveTo>
                    <a:pt x="438" y="405"/>
                  </a:moveTo>
                  <a:cubicBezTo>
                    <a:pt x="742" y="271"/>
                    <a:pt x="652" y="0"/>
                    <a:pt x="53" y="42"/>
                  </a:cubicBezTo>
                  <a:cubicBezTo>
                    <a:pt x="0" y="251"/>
                    <a:pt x="100" y="384"/>
                    <a:pt x="438" y="4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0" name="Google Shape;68300;p28"/>
            <p:cNvSpPr/>
            <p:nvPr/>
          </p:nvSpPr>
          <p:spPr>
            <a:xfrm>
              <a:off x="8940771" y="245285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4"/>
                  </a:moveTo>
                  <a:cubicBezTo>
                    <a:pt x="154" y="140"/>
                    <a:pt x="394" y="72"/>
                    <a:pt x="295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1" name="Google Shape;68301;p28"/>
            <p:cNvSpPr/>
            <p:nvPr/>
          </p:nvSpPr>
          <p:spPr>
            <a:xfrm>
              <a:off x="8995808" y="245008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39" y="1"/>
                    <a:pt x="1" y="69"/>
                    <a:pt x="100" y="117"/>
                  </a:cubicBezTo>
                  <a:cubicBezTo>
                    <a:pt x="155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2" name="Google Shape;68302;p28"/>
            <p:cNvSpPr/>
            <p:nvPr/>
          </p:nvSpPr>
          <p:spPr>
            <a:xfrm>
              <a:off x="6961944" y="2440507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0" y="435"/>
                  </a:moveTo>
                  <a:cubicBezTo>
                    <a:pt x="744" y="507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3" name="Google Shape;68303;p28"/>
            <p:cNvSpPr/>
            <p:nvPr/>
          </p:nvSpPr>
          <p:spPr>
            <a:xfrm>
              <a:off x="2673854" y="2447372"/>
              <a:ext cx="13706" cy="7467"/>
            </a:xfrm>
            <a:custGeom>
              <a:avLst/>
              <a:gdLst/>
              <a:ahLst/>
              <a:cxnLst/>
              <a:rect l="l" t="t" r="r" b="b"/>
              <a:pathLst>
                <a:path w="384" h="248" extrusionOk="0">
                  <a:moveTo>
                    <a:pt x="384" y="116"/>
                  </a:moveTo>
                  <a:cubicBezTo>
                    <a:pt x="383" y="24"/>
                    <a:pt x="47" y="1"/>
                    <a:pt x="0" y="116"/>
                  </a:cubicBezTo>
                  <a:cubicBezTo>
                    <a:pt x="216" y="106"/>
                    <a:pt x="299" y="247"/>
                    <a:pt x="384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4" name="Google Shape;68304;p28"/>
            <p:cNvSpPr/>
            <p:nvPr/>
          </p:nvSpPr>
          <p:spPr>
            <a:xfrm>
              <a:off x="920207" y="2431685"/>
              <a:ext cx="41725" cy="18789"/>
            </a:xfrm>
            <a:custGeom>
              <a:avLst/>
              <a:gdLst/>
              <a:ahLst/>
              <a:cxnLst/>
              <a:rect l="l" t="t" r="r" b="b"/>
              <a:pathLst>
                <a:path w="1169" h="624" extrusionOk="0">
                  <a:moveTo>
                    <a:pt x="727" y="546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38"/>
                    <a:pt x="0" y="623"/>
                    <a:pt x="727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5" name="Google Shape;68305;p28"/>
            <p:cNvSpPr/>
            <p:nvPr/>
          </p:nvSpPr>
          <p:spPr>
            <a:xfrm>
              <a:off x="6187502" y="243912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6" name="Google Shape;68306;p28"/>
            <p:cNvSpPr/>
            <p:nvPr/>
          </p:nvSpPr>
          <p:spPr>
            <a:xfrm>
              <a:off x="6107624" y="243716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0"/>
                  </a:lnTo>
                  <a:lnTo>
                    <a:pt x="28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7" name="Google Shape;68307;p28"/>
            <p:cNvSpPr/>
            <p:nvPr/>
          </p:nvSpPr>
          <p:spPr>
            <a:xfrm>
              <a:off x="1442165" y="2427440"/>
              <a:ext cx="20273" cy="13610"/>
            </a:xfrm>
            <a:custGeom>
              <a:avLst/>
              <a:gdLst/>
              <a:ahLst/>
              <a:cxnLst/>
              <a:rect l="l" t="t" r="r" b="b"/>
              <a:pathLst>
                <a:path w="568" h="452" extrusionOk="0">
                  <a:moveTo>
                    <a:pt x="375" y="415"/>
                  </a:moveTo>
                  <a:cubicBezTo>
                    <a:pt x="386" y="360"/>
                    <a:pt x="402" y="305"/>
                    <a:pt x="568" y="323"/>
                  </a:cubicBezTo>
                  <a:lnTo>
                    <a:pt x="568" y="142"/>
                  </a:lnTo>
                  <a:cubicBezTo>
                    <a:pt x="94" y="1"/>
                    <a:pt x="0" y="451"/>
                    <a:pt x="375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8" name="Google Shape;68308;p28"/>
            <p:cNvSpPr/>
            <p:nvPr/>
          </p:nvSpPr>
          <p:spPr>
            <a:xfrm>
              <a:off x="5299596" y="243367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6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9" name="Google Shape;68309;p28"/>
            <p:cNvSpPr/>
            <p:nvPr/>
          </p:nvSpPr>
          <p:spPr>
            <a:xfrm>
              <a:off x="138877" y="2428915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4" y="274"/>
                  </a:moveTo>
                  <a:lnTo>
                    <a:pt x="634" y="0"/>
                  </a:lnTo>
                  <a:lnTo>
                    <a:pt x="248" y="0"/>
                  </a:lnTo>
                  <a:cubicBezTo>
                    <a:pt x="240" y="118"/>
                    <a:pt x="1" y="128"/>
                    <a:pt x="57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0" name="Google Shape;68310;p28"/>
            <p:cNvSpPr/>
            <p:nvPr/>
          </p:nvSpPr>
          <p:spPr>
            <a:xfrm>
              <a:off x="8483130" y="2428644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1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1" name="Google Shape;68311;p28"/>
            <p:cNvSpPr/>
            <p:nvPr/>
          </p:nvSpPr>
          <p:spPr>
            <a:xfrm>
              <a:off x="5337537" y="2423526"/>
              <a:ext cx="22665" cy="13670"/>
            </a:xfrm>
            <a:custGeom>
              <a:avLst/>
              <a:gdLst/>
              <a:ahLst/>
              <a:cxnLst/>
              <a:rect l="l" t="t" r="r" b="b"/>
              <a:pathLst>
                <a:path w="635" h="454" extrusionOk="0">
                  <a:moveTo>
                    <a:pt x="581" y="362"/>
                  </a:moveTo>
                  <a:cubicBezTo>
                    <a:pt x="635" y="154"/>
                    <a:pt x="535" y="21"/>
                    <a:pt x="196" y="0"/>
                  </a:cubicBezTo>
                  <a:cubicBezTo>
                    <a:pt x="240" y="160"/>
                    <a:pt x="0" y="453"/>
                    <a:pt x="581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2" name="Google Shape;68312;p28"/>
            <p:cNvSpPr/>
            <p:nvPr/>
          </p:nvSpPr>
          <p:spPr>
            <a:xfrm>
              <a:off x="4020400" y="2412566"/>
              <a:ext cx="57322" cy="21860"/>
            </a:xfrm>
            <a:custGeom>
              <a:avLst/>
              <a:gdLst/>
              <a:ahLst/>
              <a:cxnLst/>
              <a:rect l="l" t="t" r="r" b="b"/>
              <a:pathLst>
                <a:path w="1606" h="726" extrusionOk="0">
                  <a:moveTo>
                    <a:pt x="1035" y="726"/>
                  </a:moveTo>
                  <a:cubicBezTo>
                    <a:pt x="1606" y="368"/>
                    <a:pt x="631" y="111"/>
                    <a:pt x="72" y="0"/>
                  </a:cubicBezTo>
                  <a:cubicBezTo>
                    <a:pt x="0" y="430"/>
                    <a:pt x="418" y="625"/>
                    <a:pt x="1035" y="7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3" name="Google Shape;68313;p28"/>
            <p:cNvSpPr/>
            <p:nvPr/>
          </p:nvSpPr>
          <p:spPr>
            <a:xfrm>
              <a:off x="8507222" y="242548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4"/>
                  </a:moveTo>
                  <a:cubicBezTo>
                    <a:pt x="153" y="140"/>
                    <a:pt x="392" y="70"/>
                    <a:pt x="292" y="24"/>
                  </a:cubicBezTo>
                  <a:cubicBezTo>
                    <a:pt x="237" y="1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4" name="Google Shape;68314;p28"/>
            <p:cNvSpPr/>
            <p:nvPr/>
          </p:nvSpPr>
          <p:spPr>
            <a:xfrm>
              <a:off x="632888" y="242548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0"/>
                    <a:pt x="395" y="70"/>
                    <a:pt x="295" y="24"/>
                  </a:cubicBezTo>
                  <a:cubicBezTo>
                    <a:pt x="242" y="1"/>
                    <a:pt x="0" y="68"/>
                    <a:pt x="101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5" name="Google Shape;68315;p28"/>
            <p:cNvSpPr/>
            <p:nvPr/>
          </p:nvSpPr>
          <p:spPr>
            <a:xfrm>
              <a:off x="5251376" y="2422683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4" y="28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5" y="75"/>
                    <a:pt x="294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6" name="Google Shape;68316;p28"/>
            <p:cNvSpPr/>
            <p:nvPr/>
          </p:nvSpPr>
          <p:spPr>
            <a:xfrm>
              <a:off x="1710139" y="2414102"/>
              <a:ext cx="34943" cy="15266"/>
            </a:xfrm>
            <a:custGeom>
              <a:avLst/>
              <a:gdLst/>
              <a:ahLst/>
              <a:cxnLst/>
              <a:rect l="l" t="t" r="r" b="b"/>
              <a:pathLst>
                <a:path w="979" h="507" extrusionOk="0">
                  <a:moveTo>
                    <a:pt x="774" y="402"/>
                  </a:moveTo>
                  <a:cubicBezTo>
                    <a:pt x="978" y="172"/>
                    <a:pt x="123" y="0"/>
                    <a:pt x="0" y="219"/>
                  </a:cubicBezTo>
                  <a:cubicBezTo>
                    <a:pt x="306" y="261"/>
                    <a:pt x="167" y="507"/>
                    <a:pt x="774" y="4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7" name="Google Shape;68317;p28"/>
            <p:cNvSpPr/>
            <p:nvPr/>
          </p:nvSpPr>
          <p:spPr>
            <a:xfrm>
              <a:off x="378441" y="2420364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4"/>
                  </a:moveTo>
                  <a:cubicBezTo>
                    <a:pt x="479" y="103"/>
                    <a:pt x="634" y="87"/>
                    <a:pt x="671" y="11"/>
                  </a:cubicBezTo>
                  <a:cubicBezTo>
                    <a:pt x="368" y="22"/>
                    <a:pt x="1" y="1"/>
                    <a:pt x="92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8" name="Google Shape;68318;p28"/>
            <p:cNvSpPr/>
            <p:nvPr/>
          </p:nvSpPr>
          <p:spPr>
            <a:xfrm>
              <a:off x="2618818" y="2420726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1" y="93"/>
                  </a:moveTo>
                  <a:cubicBezTo>
                    <a:pt x="148" y="71"/>
                    <a:pt x="378" y="89"/>
                    <a:pt x="386" y="1"/>
                  </a:cubicBezTo>
                  <a:cubicBezTo>
                    <a:pt x="237" y="23"/>
                    <a:pt x="3" y="5"/>
                    <a:pt x="1" y="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9" name="Google Shape;68319;p28"/>
            <p:cNvSpPr/>
            <p:nvPr/>
          </p:nvSpPr>
          <p:spPr>
            <a:xfrm>
              <a:off x="1988821" y="2420033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0" name="Google Shape;68320;p28"/>
            <p:cNvSpPr/>
            <p:nvPr/>
          </p:nvSpPr>
          <p:spPr>
            <a:xfrm>
              <a:off x="7068591" y="240904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1" name="Google Shape;68321;p28"/>
            <p:cNvSpPr/>
            <p:nvPr/>
          </p:nvSpPr>
          <p:spPr>
            <a:xfrm>
              <a:off x="5557791" y="2401577"/>
              <a:ext cx="33729" cy="17343"/>
            </a:xfrm>
            <a:custGeom>
              <a:avLst/>
              <a:gdLst/>
              <a:ahLst/>
              <a:cxnLst/>
              <a:rect l="l" t="t" r="r" b="b"/>
              <a:pathLst>
                <a:path w="945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9" y="575"/>
                    <a:pt x="945" y="1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2" name="Google Shape;68322;p28"/>
            <p:cNvSpPr/>
            <p:nvPr/>
          </p:nvSpPr>
          <p:spPr>
            <a:xfrm>
              <a:off x="4508058" y="2409043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6"/>
                  </a:moveTo>
                  <a:cubicBezTo>
                    <a:pt x="242" y="1"/>
                    <a:pt x="0" y="70"/>
                    <a:pt x="99" y="117"/>
                  </a:cubicBezTo>
                  <a:cubicBezTo>
                    <a:pt x="155" y="142"/>
                    <a:pt x="396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3" name="Google Shape;68323;p28"/>
            <p:cNvSpPr/>
            <p:nvPr/>
          </p:nvSpPr>
          <p:spPr>
            <a:xfrm>
              <a:off x="2549040" y="2404346"/>
              <a:ext cx="21630" cy="9485"/>
            </a:xfrm>
            <a:custGeom>
              <a:avLst/>
              <a:gdLst/>
              <a:ahLst/>
              <a:cxnLst/>
              <a:rect l="l" t="t" r="r" b="b"/>
              <a:pathLst>
                <a:path w="606" h="315" extrusionOk="0">
                  <a:moveTo>
                    <a:pt x="413" y="273"/>
                  </a:moveTo>
                  <a:cubicBezTo>
                    <a:pt x="406" y="148"/>
                    <a:pt x="504" y="73"/>
                    <a:pt x="606" y="0"/>
                  </a:cubicBezTo>
                  <a:lnTo>
                    <a:pt x="28" y="0"/>
                  </a:lnTo>
                  <a:cubicBezTo>
                    <a:pt x="42" y="144"/>
                    <a:pt x="0" y="315"/>
                    <a:pt x="413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4" name="Google Shape;68324;p28"/>
            <p:cNvSpPr/>
            <p:nvPr/>
          </p:nvSpPr>
          <p:spPr>
            <a:xfrm>
              <a:off x="5299596" y="240633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2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5" name="Google Shape;68325;p28"/>
            <p:cNvSpPr/>
            <p:nvPr/>
          </p:nvSpPr>
          <p:spPr>
            <a:xfrm>
              <a:off x="3128140" y="2403684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6"/>
                    <a:pt x="387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6" name="Google Shape;68326;p28"/>
            <p:cNvSpPr/>
            <p:nvPr/>
          </p:nvSpPr>
          <p:spPr>
            <a:xfrm>
              <a:off x="3045585" y="2404346"/>
              <a:ext cx="13742" cy="5480"/>
            </a:xfrm>
            <a:custGeom>
              <a:avLst/>
              <a:gdLst/>
              <a:ahLst/>
              <a:cxnLst/>
              <a:rect l="l" t="t" r="r" b="b"/>
              <a:pathLst>
                <a:path w="385" h="182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7" name="Google Shape;68327;p28"/>
            <p:cNvSpPr/>
            <p:nvPr/>
          </p:nvSpPr>
          <p:spPr>
            <a:xfrm>
              <a:off x="2576237" y="2401577"/>
              <a:ext cx="21880" cy="8822"/>
            </a:xfrm>
            <a:custGeom>
              <a:avLst/>
              <a:gdLst/>
              <a:ahLst/>
              <a:cxnLst/>
              <a:rect l="l" t="t" r="r" b="b"/>
              <a:pathLst>
                <a:path w="613" h="293" extrusionOk="0">
                  <a:moveTo>
                    <a:pt x="613" y="274"/>
                  </a:moveTo>
                  <a:lnTo>
                    <a:pt x="613" y="1"/>
                  </a:lnTo>
                  <a:lnTo>
                    <a:pt x="36" y="1"/>
                  </a:lnTo>
                  <a:cubicBezTo>
                    <a:pt x="1" y="201"/>
                    <a:pt x="194" y="292"/>
                    <a:pt x="613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8" name="Google Shape;68328;p28"/>
            <p:cNvSpPr/>
            <p:nvPr/>
          </p:nvSpPr>
          <p:spPr>
            <a:xfrm>
              <a:off x="1957983" y="240124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9" name="Google Shape;68329;p28"/>
            <p:cNvSpPr/>
            <p:nvPr/>
          </p:nvSpPr>
          <p:spPr>
            <a:xfrm>
              <a:off x="8868638" y="2398867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0" name="Google Shape;68330;p28"/>
            <p:cNvSpPr/>
            <p:nvPr/>
          </p:nvSpPr>
          <p:spPr>
            <a:xfrm>
              <a:off x="5664402" y="239540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9"/>
                    <a:pt x="102" y="116"/>
                  </a:cubicBezTo>
                  <a:cubicBezTo>
                    <a:pt x="155" y="141"/>
                    <a:pt x="393" y="73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1" name="Google Shape;68331;p28"/>
            <p:cNvSpPr/>
            <p:nvPr/>
          </p:nvSpPr>
          <p:spPr>
            <a:xfrm>
              <a:off x="2563674" y="2390707"/>
              <a:ext cx="20702" cy="8190"/>
            </a:xfrm>
            <a:custGeom>
              <a:avLst/>
              <a:gdLst/>
              <a:ahLst/>
              <a:cxnLst/>
              <a:rect l="l" t="t" r="r" b="b"/>
              <a:pathLst>
                <a:path w="580" h="272" extrusionOk="0">
                  <a:moveTo>
                    <a:pt x="388" y="272"/>
                  </a:moveTo>
                  <a:cubicBezTo>
                    <a:pt x="388" y="180"/>
                    <a:pt x="544" y="165"/>
                    <a:pt x="580" y="89"/>
                  </a:cubicBezTo>
                  <a:cubicBezTo>
                    <a:pt x="388" y="89"/>
                    <a:pt x="350" y="16"/>
                    <a:pt x="195" y="0"/>
                  </a:cubicBezTo>
                  <a:cubicBezTo>
                    <a:pt x="195" y="92"/>
                    <a:pt x="38" y="107"/>
                    <a:pt x="0" y="183"/>
                  </a:cubicBezTo>
                  <a:cubicBezTo>
                    <a:pt x="196" y="180"/>
                    <a:pt x="232" y="255"/>
                    <a:pt x="388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2" name="Google Shape;68332;p28"/>
            <p:cNvSpPr/>
            <p:nvPr/>
          </p:nvSpPr>
          <p:spPr>
            <a:xfrm>
              <a:off x="1861579" y="2383933"/>
              <a:ext cx="28982" cy="16952"/>
            </a:xfrm>
            <a:custGeom>
              <a:avLst/>
              <a:gdLst/>
              <a:ahLst/>
              <a:cxnLst/>
              <a:rect l="l" t="t" r="r" b="b"/>
              <a:pathLst>
                <a:path w="812" h="563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5"/>
                    <a:pt x="1" y="317"/>
                  </a:cubicBezTo>
                  <a:cubicBezTo>
                    <a:pt x="385" y="318"/>
                    <a:pt x="248" y="562"/>
                    <a:pt x="772" y="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3" name="Google Shape;68333;p28"/>
            <p:cNvSpPr/>
            <p:nvPr/>
          </p:nvSpPr>
          <p:spPr>
            <a:xfrm>
              <a:off x="8865068" y="23926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4"/>
                  </a:moveTo>
                  <a:cubicBezTo>
                    <a:pt x="241" y="1"/>
                    <a:pt x="1" y="69"/>
                    <a:pt x="99" y="115"/>
                  </a:cubicBezTo>
                  <a:cubicBezTo>
                    <a:pt x="156" y="142"/>
                    <a:pt x="392" y="72"/>
                    <a:pt x="291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4" name="Google Shape;68334;p28"/>
            <p:cNvSpPr/>
            <p:nvPr/>
          </p:nvSpPr>
          <p:spPr>
            <a:xfrm>
              <a:off x="8651703" y="239266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3" y="24"/>
                  </a:cubicBezTo>
                  <a:cubicBezTo>
                    <a:pt x="241" y="1"/>
                    <a:pt x="0" y="69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5" name="Google Shape;68335;p28"/>
            <p:cNvSpPr/>
            <p:nvPr/>
          </p:nvSpPr>
          <p:spPr>
            <a:xfrm>
              <a:off x="5426980" y="239034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1"/>
                  </a:moveTo>
                  <a:cubicBezTo>
                    <a:pt x="0" y="152"/>
                    <a:pt x="158" y="206"/>
                    <a:pt x="196" y="101"/>
                  </a:cubicBezTo>
                  <a:cubicBezTo>
                    <a:pt x="196" y="53"/>
                    <a:pt x="40" y="1"/>
                    <a:pt x="3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6" name="Google Shape;68336;p28"/>
            <p:cNvSpPr/>
            <p:nvPr/>
          </p:nvSpPr>
          <p:spPr>
            <a:xfrm>
              <a:off x="3259236" y="2380952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3"/>
                  </a:moveTo>
                  <a:cubicBezTo>
                    <a:pt x="388" y="358"/>
                    <a:pt x="403" y="307"/>
                    <a:pt x="569" y="324"/>
                  </a:cubicBezTo>
                  <a:lnTo>
                    <a:pt x="569" y="143"/>
                  </a:lnTo>
                  <a:cubicBezTo>
                    <a:pt x="96" y="1"/>
                    <a:pt x="1" y="451"/>
                    <a:pt x="377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7" name="Google Shape;68337;p28"/>
            <p:cNvSpPr/>
            <p:nvPr/>
          </p:nvSpPr>
          <p:spPr>
            <a:xfrm>
              <a:off x="8111471" y="2387937"/>
              <a:ext cx="13813" cy="2710"/>
            </a:xfrm>
            <a:custGeom>
              <a:avLst/>
              <a:gdLst/>
              <a:ahLst/>
              <a:cxnLst/>
              <a:rect l="l" t="t" r="r" b="b"/>
              <a:pathLst>
                <a:path w="387" h="90" extrusionOk="0">
                  <a:moveTo>
                    <a:pt x="386" y="1"/>
                  </a:moveTo>
                  <a:cubicBezTo>
                    <a:pt x="237" y="21"/>
                    <a:pt x="8" y="4"/>
                    <a:pt x="1" y="90"/>
                  </a:cubicBezTo>
                  <a:cubicBezTo>
                    <a:pt x="151" y="73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8" name="Google Shape;68338;p28"/>
            <p:cNvSpPr/>
            <p:nvPr/>
          </p:nvSpPr>
          <p:spPr>
            <a:xfrm>
              <a:off x="5544121" y="2382126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9" name="Google Shape;68339;p28"/>
            <p:cNvSpPr/>
            <p:nvPr/>
          </p:nvSpPr>
          <p:spPr>
            <a:xfrm>
              <a:off x="1507374" y="2379748"/>
              <a:ext cx="23878" cy="10328"/>
            </a:xfrm>
            <a:custGeom>
              <a:avLst/>
              <a:gdLst/>
              <a:ahLst/>
              <a:cxnLst/>
              <a:rect l="l" t="t" r="r" b="b"/>
              <a:pathLst>
                <a:path w="669" h="343" extrusionOk="0">
                  <a:moveTo>
                    <a:pt x="669" y="92"/>
                  </a:moveTo>
                  <a:cubicBezTo>
                    <a:pt x="403" y="94"/>
                    <a:pt x="247" y="48"/>
                    <a:pt x="91" y="0"/>
                  </a:cubicBezTo>
                  <a:cubicBezTo>
                    <a:pt x="1" y="282"/>
                    <a:pt x="610" y="342"/>
                    <a:pt x="669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0" name="Google Shape;68340;p28"/>
            <p:cNvSpPr/>
            <p:nvPr/>
          </p:nvSpPr>
          <p:spPr>
            <a:xfrm>
              <a:off x="4260321" y="238170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7"/>
                  </a:moveTo>
                  <a:cubicBezTo>
                    <a:pt x="237" y="0"/>
                    <a:pt x="1" y="71"/>
                    <a:pt x="100" y="118"/>
                  </a:cubicBezTo>
                  <a:cubicBezTo>
                    <a:pt x="152" y="143"/>
                    <a:pt x="390" y="72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1" name="Google Shape;68341;p28"/>
            <p:cNvSpPr/>
            <p:nvPr/>
          </p:nvSpPr>
          <p:spPr>
            <a:xfrm>
              <a:off x="1577258" y="2364091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0"/>
                  </a:moveTo>
                  <a:cubicBezTo>
                    <a:pt x="609" y="614"/>
                    <a:pt x="867" y="614"/>
                    <a:pt x="1413" y="520"/>
                  </a:cubicBezTo>
                  <a:cubicBezTo>
                    <a:pt x="1255" y="262"/>
                    <a:pt x="1104" y="1"/>
                    <a:pt x="254" y="66"/>
                  </a:cubicBezTo>
                  <a:cubicBezTo>
                    <a:pt x="92" y="173"/>
                    <a:pt x="1" y="310"/>
                    <a:pt x="62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2" name="Google Shape;68342;p28"/>
            <p:cNvSpPr/>
            <p:nvPr/>
          </p:nvSpPr>
          <p:spPr>
            <a:xfrm>
              <a:off x="2075017" y="2371167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40" y="1"/>
                    <a:pt x="2" y="104"/>
                  </a:cubicBezTo>
                  <a:cubicBezTo>
                    <a:pt x="1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3" name="Google Shape;68343;p28"/>
            <p:cNvSpPr/>
            <p:nvPr/>
          </p:nvSpPr>
          <p:spPr>
            <a:xfrm>
              <a:off x="4917800" y="237152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1"/>
                    <a:pt x="4" y="4"/>
                    <a:pt x="0" y="92"/>
                  </a:cubicBezTo>
                  <a:cubicBezTo>
                    <a:pt x="149" y="71"/>
                    <a:pt x="379" y="90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4" name="Google Shape;68344;p28"/>
            <p:cNvSpPr/>
            <p:nvPr/>
          </p:nvSpPr>
          <p:spPr>
            <a:xfrm>
              <a:off x="2171385" y="236842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2"/>
                    <a:pt x="38" y="0"/>
                    <a:pt x="3" y="103"/>
                  </a:cubicBezTo>
                  <a:cubicBezTo>
                    <a:pt x="0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5" name="Google Shape;68345;p28"/>
            <p:cNvSpPr/>
            <p:nvPr/>
          </p:nvSpPr>
          <p:spPr>
            <a:xfrm>
              <a:off x="1761749" y="2370775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7"/>
                  </a:moveTo>
                  <a:cubicBezTo>
                    <a:pt x="151" y="143"/>
                    <a:pt x="391" y="72"/>
                    <a:pt x="293" y="25"/>
                  </a:cubicBezTo>
                  <a:cubicBezTo>
                    <a:pt x="238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6" name="Google Shape;68346;p28"/>
            <p:cNvSpPr/>
            <p:nvPr/>
          </p:nvSpPr>
          <p:spPr>
            <a:xfrm>
              <a:off x="5082019" y="2363309"/>
              <a:ext cx="21665" cy="6474"/>
            </a:xfrm>
            <a:custGeom>
              <a:avLst/>
              <a:gdLst/>
              <a:ahLst/>
              <a:cxnLst/>
              <a:rect l="l" t="t" r="r" b="b"/>
              <a:pathLst>
                <a:path w="607" h="215" extrusionOk="0">
                  <a:moveTo>
                    <a:pt x="606" y="183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5"/>
                    <a:pt x="606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7" name="Google Shape;68347;p28"/>
            <p:cNvSpPr/>
            <p:nvPr/>
          </p:nvSpPr>
          <p:spPr>
            <a:xfrm>
              <a:off x="4029859" y="236604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0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8" name="Google Shape;68348;p28"/>
            <p:cNvSpPr/>
            <p:nvPr/>
          </p:nvSpPr>
          <p:spPr>
            <a:xfrm>
              <a:off x="2271036" y="236535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9" name="Google Shape;68349;p28"/>
            <p:cNvSpPr/>
            <p:nvPr/>
          </p:nvSpPr>
          <p:spPr>
            <a:xfrm>
              <a:off x="8586458" y="236330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3"/>
                    <a:pt x="4" y="4"/>
                    <a:pt x="1" y="92"/>
                  </a:cubicBezTo>
                  <a:cubicBezTo>
                    <a:pt x="151" y="72"/>
                    <a:pt x="381" y="89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0" name="Google Shape;68350;p28"/>
            <p:cNvSpPr/>
            <p:nvPr/>
          </p:nvSpPr>
          <p:spPr>
            <a:xfrm>
              <a:off x="5592234" y="235478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3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1" name="Google Shape;68351;p28"/>
            <p:cNvSpPr/>
            <p:nvPr/>
          </p:nvSpPr>
          <p:spPr>
            <a:xfrm>
              <a:off x="2130089" y="2355179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2" name="Google Shape;68352;p28"/>
            <p:cNvSpPr/>
            <p:nvPr/>
          </p:nvSpPr>
          <p:spPr>
            <a:xfrm>
              <a:off x="1551810" y="2352018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8"/>
                    <a:pt x="198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3" name="Google Shape;68353;p28"/>
            <p:cNvSpPr/>
            <p:nvPr/>
          </p:nvSpPr>
          <p:spPr>
            <a:xfrm>
              <a:off x="4411726" y="235168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4" name="Google Shape;68354;p28"/>
            <p:cNvSpPr/>
            <p:nvPr/>
          </p:nvSpPr>
          <p:spPr>
            <a:xfrm>
              <a:off x="2543615" y="2342955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5" name="Google Shape;68355;p28"/>
            <p:cNvSpPr/>
            <p:nvPr/>
          </p:nvSpPr>
          <p:spPr>
            <a:xfrm>
              <a:off x="6655601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3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6" name="Google Shape;68356;p28"/>
            <p:cNvSpPr/>
            <p:nvPr/>
          </p:nvSpPr>
          <p:spPr>
            <a:xfrm>
              <a:off x="6304536" y="2348917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3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7" name="Google Shape;68357;p28"/>
            <p:cNvSpPr/>
            <p:nvPr/>
          </p:nvSpPr>
          <p:spPr>
            <a:xfrm>
              <a:off x="2325966" y="2341450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4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8" name="Google Shape;68358;p28"/>
            <p:cNvSpPr/>
            <p:nvPr/>
          </p:nvSpPr>
          <p:spPr>
            <a:xfrm>
              <a:off x="2725286" y="234346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42" y="0"/>
                    <a:pt x="0" y="70"/>
                    <a:pt x="103" y="117"/>
                  </a:cubicBezTo>
                  <a:cubicBezTo>
                    <a:pt x="156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9" name="Google Shape;68359;p28"/>
            <p:cNvSpPr/>
            <p:nvPr/>
          </p:nvSpPr>
          <p:spPr>
            <a:xfrm>
              <a:off x="4371822" y="2332658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4"/>
                  </a:moveTo>
                  <a:lnTo>
                    <a:pt x="829" y="23"/>
                  </a:lnTo>
                  <a:cubicBezTo>
                    <a:pt x="466" y="0"/>
                    <a:pt x="407" y="123"/>
                    <a:pt x="59" y="111"/>
                  </a:cubicBezTo>
                  <a:cubicBezTo>
                    <a:pt x="0" y="352"/>
                    <a:pt x="329" y="410"/>
                    <a:pt x="829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0" name="Google Shape;68360;p28"/>
            <p:cNvSpPr/>
            <p:nvPr/>
          </p:nvSpPr>
          <p:spPr>
            <a:xfrm>
              <a:off x="1469362" y="2335007"/>
              <a:ext cx="27519" cy="11201"/>
            </a:xfrm>
            <a:custGeom>
              <a:avLst/>
              <a:gdLst/>
              <a:ahLst/>
              <a:cxnLst/>
              <a:rect l="l" t="t" r="r" b="b"/>
              <a:pathLst>
                <a:path w="771" h="372" extrusionOk="0">
                  <a:moveTo>
                    <a:pt x="771" y="306"/>
                  </a:moveTo>
                  <a:lnTo>
                    <a:pt x="771" y="33"/>
                  </a:lnTo>
                  <a:cubicBezTo>
                    <a:pt x="481" y="50"/>
                    <a:pt x="56" y="1"/>
                    <a:pt x="0" y="125"/>
                  </a:cubicBezTo>
                  <a:cubicBezTo>
                    <a:pt x="382" y="127"/>
                    <a:pt x="244" y="371"/>
                    <a:pt x="771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1" name="Google Shape;68361;p28"/>
            <p:cNvSpPr/>
            <p:nvPr/>
          </p:nvSpPr>
          <p:spPr>
            <a:xfrm>
              <a:off x="1909763" y="2324529"/>
              <a:ext cx="41403" cy="16952"/>
            </a:xfrm>
            <a:custGeom>
              <a:avLst/>
              <a:gdLst/>
              <a:ahLst/>
              <a:cxnLst/>
              <a:rect l="l" t="t" r="r" b="b"/>
              <a:pathLst>
                <a:path w="1160" h="563" extrusionOk="0">
                  <a:moveTo>
                    <a:pt x="1" y="199"/>
                  </a:moveTo>
                  <a:cubicBezTo>
                    <a:pt x="212" y="404"/>
                    <a:pt x="525" y="558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0"/>
                    <a:pt x="1" y="1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2" name="Google Shape;68362;p28"/>
            <p:cNvSpPr/>
            <p:nvPr/>
          </p:nvSpPr>
          <p:spPr>
            <a:xfrm>
              <a:off x="911712" y="2325071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0"/>
                  </a:moveTo>
                  <a:cubicBezTo>
                    <a:pt x="361" y="16"/>
                    <a:pt x="39" y="168"/>
                    <a:pt x="1" y="453"/>
                  </a:cubicBezTo>
                  <a:cubicBezTo>
                    <a:pt x="365" y="434"/>
                    <a:pt x="426" y="555"/>
                    <a:pt x="774" y="545"/>
                  </a:cubicBezTo>
                  <a:cubicBezTo>
                    <a:pt x="901" y="354"/>
                    <a:pt x="1285" y="141"/>
                    <a:pt x="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3" name="Google Shape;68363;p28"/>
            <p:cNvSpPr/>
            <p:nvPr/>
          </p:nvSpPr>
          <p:spPr>
            <a:xfrm>
              <a:off x="5668043" y="2330581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2"/>
                  </a:cubicBezTo>
                  <a:cubicBezTo>
                    <a:pt x="21" y="200"/>
                    <a:pt x="56" y="304"/>
                    <a:pt x="383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4" name="Google Shape;68364;p28"/>
            <p:cNvSpPr/>
            <p:nvPr/>
          </p:nvSpPr>
          <p:spPr>
            <a:xfrm>
              <a:off x="2532550" y="2335278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3" y="1"/>
                    <a:pt x="0" y="67"/>
                    <a:pt x="102" y="116"/>
                  </a:cubicBezTo>
                  <a:cubicBezTo>
                    <a:pt x="157" y="141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5" name="Google Shape;68365;p28"/>
            <p:cNvSpPr/>
            <p:nvPr/>
          </p:nvSpPr>
          <p:spPr>
            <a:xfrm>
              <a:off x="4174411" y="233018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2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6" name="Google Shape;68366;p28"/>
            <p:cNvSpPr/>
            <p:nvPr/>
          </p:nvSpPr>
          <p:spPr>
            <a:xfrm>
              <a:off x="2319256" y="232979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4"/>
                  </a:moveTo>
                  <a:cubicBezTo>
                    <a:pt x="241" y="0"/>
                    <a:pt x="0" y="68"/>
                    <a:pt x="102" y="115"/>
                  </a:cubicBezTo>
                  <a:cubicBezTo>
                    <a:pt x="152" y="141"/>
                    <a:pt x="393" y="73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7" name="Google Shape;68367;p28"/>
            <p:cNvSpPr/>
            <p:nvPr/>
          </p:nvSpPr>
          <p:spPr>
            <a:xfrm>
              <a:off x="3761349" y="232781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0"/>
                    <a:pt x="4" y="3"/>
                    <a:pt x="0" y="92"/>
                  </a:cubicBezTo>
                  <a:cubicBezTo>
                    <a:pt x="153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8" name="Google Shape;68368;p28"/>
            <p:cNvSpPr/>
            <p:nvPr/>
          </p:nvSpPr>
          <p:spPr>
            <a:xfrm>
              <a:off x="4556278" y="23243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4" y="140"/>
                    <a:pt x="392" y="74"/>
                    <a:pt x="292" y="27"/>
                  </a:cubicBezTo>
                  <a:cubicBezTo>
                    <a:pt x="239" y="1"/>
                    <a:pt x="0" y="69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9" name="Google Shape;68369;p28"/>
            <p:cNvSpPr/>
            <p:nvPr/>
          </p:nvSpPr>
          <p:spPr>
            <a:xfrm>
              <a:off x="3468747" y="232428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0"/>
                    <a:pt x="1" y="70"/>
                    <a:pt x="100" y="115"/>
                  </a:cubicBezTo>
                  <a:cubicBezTo>
                    <a:pt x="154" y="141"/>
                    <a:pt x="392" y="75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0" name="Google Shape;68370;p28"/>
            <p:cNvSpPr/>
            <p:nvPr/>
          </p:nvSpPr>
          <p:spPr>
            <a:xfrm>
              <a:off x="7137476" y="2318808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89" y="27"/>
                  </a:moveTo>
                  <a:cubicBezTo>
                    <a:pt x="238" y="1"/>
                    <a:pt x="1" y="71"/>
                    <a:pt x="100" y="117"/>
                  </a:cubicBezTo>
                  <a:cubicBezTo>
                    <a:pt x="152" y="143"/>
                    <a:pt x="390" y="74"/>
                    <a:pt x="289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1" name="Google Shape;68371;p28"/>
            <p:cNvSpPr/>
            <p:nvPr/>
          </p:nvSpPr>
          <p:spPr>
            <a:xfrm>
              <a:off x="2511956" y="231880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3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2" name="Google Shape;68372;p28"/>
            <p:cNvSpPr/>
            <p:nvPr/>
          </p:nvSpPr>
          <p:spPr>
            <a:xfrm>
              <a:off x="5695419" y="2314111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3"/>
                  </a:moveTo>
                  <a:lnTo>
                    <a:pt x="390" y="183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3" name="Google Shape;68373;p28"/>
            <p:cNvSpPr/>
            <p:nvPr/>
          </p:nvSpPr>
          <p:spPr>
            <a:xfrm>
              <a:off x="4542037" y="2303182"/>
              <a:ext cx="26555" cy="12225"/>
            </a:xfrm>
            <a:custGeom>
              <a:avLst/>
              <a:gdLst/>
              <a:ahLst/>
              <a:cxnLst/>
              <a:rect l="l" t="t" r="r" b="b"/>
              <a:pathLst>
                <a:path w="744" h="406" extrusionOk="0">
                  <a:moveTo>
                    <a:pt x="306" y="0"/>
                  </a:moveTo>
                  <a:cubicBezTo>
                    <a:pt x="1" y="136"/>
                    <a:pt x="90" y="405"/>
                    <a:pt x="693" y="363"/>
                  </a:cubicBezTo>
                  <a:cubicBezTo>
                    <a:pt x="744" y="157"/>
                    <a:pt x="646" y="23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4" name="Google Shape;68374;p28"/>
            <p:cNvSpPr/>
            <p:nvPr/>
          </p:nvSpPr>
          <p:spPr>
            <a:xfrm>
              <a:off x="3406786" y="2310619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8"/>
                  </a:moveTo>
                  <a:cubicBezTo>
                    <a:pt x="151" y="144"/>
                    <a:pt x="392" y="73"/>
                    <a:pt x="292" y="26"/>
                  </a:cubicBezTo>
                  <a:cubicBezTo>
                    <a:pt x="242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5" name="Google Shape;68375;p28"/>
            <p:cNvSpPr/>
            <p:nvPr/>
          </p:nvSpPr>
          <p:spPr>
            <a:xfrm>
              <a:off x="7898854" y="2292885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7" y="615"/>
                  </a:moveTo>
                  <a:cubicBezTo>
                    <a:pt x="507" y="349"/>
                    <a:pt x="994" y="336"/>
                    <a:pt x="944" y="71"/>
                  </a:cubicBezTo>
                  <a:cubicBezTo>
                    <a:pt x="0" y="0"/>
                    <a:pt x="77" y="633"/>
                    <a:pt x="557" y="6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6" name="Google Shape;68376;p28"/>
            <p:cNvSpPr/>
            <p:nvPr/>
          </p:nvSpPr>
          <p:spPr>
            <a:xfrm>
              <a:off x="2732211" y="2307969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9" y="114"/>
                  </a:moveTo>
                  <a:cubicBezTo>
                    <a:pt x="155" y="140"/>
                    <a:pt x="394" y="72"/>
                    <a:pt x="295" y="23"/>
                  </a:cubicBezTo>
                  <a:cubicBezTo>
                    <a:pt x="242" y="1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7" name="Google Shape;68377;p28"/>
            <p:cNvSpPr/>
            <p:nvPr/>
          </p:nvSpPr>
          <p:spPr>
            <a:xfrm>
              <a:off x="1926860" y="23079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7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8" name="Google Shape;68378;p28"/>
            <p:cNvSpPr/>
            <p:nvPr/>
          </p:nvSpPr>
          <p:spPr>
            <a:xfrm>
              <a:off x="4975336" y="2292252"/>
              <a:ext cx="34086" cy="17193"/>
            </a:xfrm>
            <a:custGeom>
              <a:avLst/>
              <a:gdLst/>
              <a:ahLst/>
              <a:cxnLst/>
              <a:rect l="l" t="t" r="r" b="b"/>
              <a:pathLst>
                <a:path w="955" h="571" extrusionOk="0">
                  <a:moveTo>
                    <a:pt x="700" y="545"/>
                  </a:moveTo>
                  <a:cubicBezTo>
                    <a:pt x="862" y="440"/>
                    <a:pt x="955" y="302"/>
                    <a:pt x="893" y="92"/>
                  </a:cubicBezTo>
                  <a:cubicBezTo>
                    <a:pt x="626" y="94"/>
                    <a:pt x="467" y="47"/>
                    <a:pt x="313" y="0"/>
                  </a:cubicBezTo>
                  <a:cubicBezTo>
                    <a:pt x="1" y="148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9" name="Google Shape;68379;p28"/>
            <p:cNvSpPr/>
            <p:nvPr/>
          </p:nvSpPr>
          <p:spPr>
            <a:xfrm>
              <a:off x="2770829" y="2296468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2"/>
                  </a:lnTo>
                  <a:cubicBezTo>
                    <a:pt x="1" y="0"/>
                    <a:pt x="1" y="539"/>
                    <a:pt x="562" y="4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0" name="Google Shape;68380;p28"/>
            <p:cNvSpPr/>
            <p:nvPr/>
          </p:nvSpPr>
          <p:spPr>
            <a:xfrm>
              <a:off x="6573045" y="2302399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2" y="26"/>
                  </a:moveTo>
                  <a:cubicBezTo>
                    <a:pt x="237" y="0"/>
                    <a:pt x="0" y="71"/>
                    <a:pt x="101" y="118"/>
                  </a:cubicBezTo>
                  <a:cubicBezTo>
                    <a:pt x="151" y="143"/>
                    <a:pt x="389" y="75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1" name="Google Shape;68381;p28"/>
            <p:cNvSpPr/>
            <p:nvPr/>
          </p:nvSpPr>
          <p:spPr>
            <a:xfrm>
              <a:off x="2686382" y="2297762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89"/>
                    <a:pt x="614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2" name="Google Shape;68382;p28"/>
            <p:cNvSpPr/>
            <p:nvPr/>
          </p:nvSpPr>
          <p:spPr>
            <a:xfrm>
              <a:off x="1888277" y="2294992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1" y="272"/>
                  </a:moveTo>
                  <a:lnTo>
                    <a:pt x="411" y="90"/>
                  </a:lnTo>
                  <a:cubicBezTo>
                    <a:pt x="220" y="90"/>
                    <a:pt x="184" y="17"/>
                    <a:pt x="26" y="1"/>
                  </a:cubicBezTo>
                  <a:cubicBezTo>
                    <a:pt x="45" y="144"/>
                    <a:pt x="1" y="317"/>
                    <a:pt x="411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3" name="Google Shape;68383;p28"/>
            <p:cNvSpPr/>
            <p:nvPr/>
          </p:nvSpPr>
          <p:spPr>
            <a:xfrm>
              <a:off x="1655173" y="230041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1"/>
                    <a:pt x="381" y="90"/>
                    <a:pt x="385" y="1"/>
                  </a:cubicBezTo>
                  <a:cubicBezTo>
                    <a:pt x="235" y="23"/>
                    <a:pt x="5" y="5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4" name="Google Shape;68384;p28"/>
            <p:cNvSpPr/>
            <p:nvPr/>
          </p:nvSpPr>
          <p:spPr>
            <a:xfrm>
              <a:off x="8435017" y="229466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5" name="Google Shape;68385;p28"/>
            <p:cNvSpPr/>
            <p:nvPr/>
          </p:nvSpPr>
          <p:spPr>
            <a:xfrm>
              <a:off x="7502282" y="22969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2"/>
                    <a:pt x="389" y="74"/>
                    <a:pt x="291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6" name="Google Shape;68386;p28"/>
            <p:cNvSpPr/>
            <p:nvPr/>
          </p:nvSpPr>
          <p:spPr>
            <a:xfrm>
              <a:off x="2343419" y="2294842"/>
              <a:ext cx="20737" cy="5811"/>
            </a:xfrm>
            <a:custGeom>
              <a:avLst/>
              <a:gdLst/>
              <a:ahLst/>
              <a:cxnLst/>
              <a:rect l="l" t="t" r="r" b="b"/>
              <a:pathLst>
                <a:path w="581" h="193" extrusionOk="0">
                  <a:moveTo>
                    <a:pt x="1" y="186"/>
                  </a:moveTo>
                  <a:cubicBezTo>
                    <a:pt x="334" y="193"/>
                    <a:pt x="497" y="118"/>
                    <a:pt x="580" y="5"/>
                  </a:cubicBezTo>
                  <a:cubicBezTo>
                    <a:pt x="250" y="1"/>
                    <a:pt x="87" y="75"/>
                    <a:pt x="1" y="1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7" name="Google Shape;68387;p28"/>
            <p:cNvSpPr/>
            <p:nvPr/>
          </p:nvSpPr>
          <p:spPr>
            <a:xfrm>
              <a:off x="2708261" y="2289543"/>
              <a:ext cx="20737" cy="8160"/>
            </a:xfrm>
            <a:custGeom>
              <a:avLst/>
              <a:gdLst/>
              <a:ahLst/>
              <a:cxnLst/>
              <a:rect l="l" t="t" r="r" b="b"/>
              <a:pathLst>
                <a:path w="581" h="271" extrusionOk="0">
                  <a:moveTo>
                    <a:pt x="580" y="92"/>
                  </a:moveTo>
                  <a:cubicBezTo>
                    <a:pt x="385" y="92"/>
                    <a:pt x="351" y="19"/>
                    <a:pt x="194" y="0"/>
                  </a:cubicBezTo>
                  <a:cubicBezTo>
                    <a:pt x="194" y="92"/>
                    <a:pt x="37" y="107"/>
                    <a:pt x="1" y="182"/>
                  </a:cubicBezTo>
                  <a:cubicBezTo>
                    <a:pt x="194" y="182"/>
                    <a:pt x="231" y="255"/>
                    <a:pt x="386" y="271"/>
                  </a:cubicBezTo>
                  <a:cubicBezTo>
                    <a:pt x="385" y="182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8" name="Google Shape;68388;p28"/>
            <p:cNvSpPr/>
            <p:nvPr/>
          </p:nvSpPr>
          <p:spPr>
            <a:xfrm>
              <a:off x="6184611" y="2282046"/>
              <a:ext cx="26555" cy="15266"/>
            </a:xfrm>
            <a:custGeom>
              <a:avLst/>
              <a:gdLst/>
              <a:ahLst/>
              <a:cxnLst/>
              <a:rect l="l" t="t" r="r" b="b"/>
              <a:pathLst>
                <a:path w="744" h="507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4" y="507"/>
                    <a:pt x="744" y="0"/>
                    <a:pt x="1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9" name="Google Shape;68389;p28"/>
            <p:cNvSpPr/>
            <p:nvPr/>
          </p:nvSpPr>
          <p:spPr>
            <a:xfrm>
              <a:off x="5555185" y="2278583"/>
              <a:ext cx="35228" cy="16410"/>
            </a:xfrm>
            <a:custGeom>
              <a:avLst/>
              <a:gdLst/>
              <a:ahLst/>
              <a:cxnLst/>
              <a:rect l="l" t="t" r="r" b="b"/>
              <a:pathLst>
                <a:path w="987" h="545" extrusionOk="0">
                  <a:moveTo>
                    <a:pt x="847" y="0"/>
                  </a:moveTo>
                  <a:lnTo>
                    <a:pt x="75" y="0"/>
                  </a:lnTo>
                  <a:cubicBezTo>
                    <a:pt x="1" y="307"/>
                    <a:pt x="409" y="387"/>
                    <a:pt x="653" y="545"/>
                  </a:cubicBezTo>
                  <a:cubicBezTo>
                    <a:pt x="651" y="332"/>
                    <a:pt x="986" y="278"/>
                    <a:pt x="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0" name="Google Shape;68390;p28"/>
            <p:cNvSpPr/>
            <p:nvPr/>
          </p:nvSpPr>
          <p:spPr>
            <a:xfrm>
              <a:off x="2959425" y="2286050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0"/>
                    <a:pt x="1" y="69"/>
                    <a:pt x="99" y="116"/>
                  </a:cubicBezTo>
                  <a:cubicBezTo>
                    <a:pt x="151" y="141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1" name="Google Shape;68391;p28"/>
            <p:cNvSpPr/>
            <p:nvPr/>
          </p:nvSpPr>
          <p:spPr>
            <a:xfrm>
              <a:off x="7643444" y="2278583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2" name="Google Shape;68392;p28"/>
            <p:cNvSpPr/>
            <p:nvPr/>
          </p:nvSpPr>
          <p:spPr>
            <a:xfrm>
              <a:off x="8324872" y="2278222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6" y="53"/>
                    <a:pt x="38" y="0"/>
                    <a:pt x="0" y="104"/>
                  </a:cubicBezTo>
                  <a:cubicBezTo>
                    <a:pt x="0" y="155"/>
                    <a:pt x="156" y="208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3" name="Google Shape;68393;p28"/>
            <p:cNvSpPr/>
            <p:nvPr/>
          </p:nvSpPr>
          <p:spPr>
            <a:xfrm>
              <a:off x="5134343" y="22750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5" y="142"/>
                    <a:pt x="394" y="72"/>
                    <a:pt x="296" y="26"/>
                  </a:cubicBezTo>
                  <a:cubicBezTo>
                    <a:pt x="243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4" name="Google Shape;68394;p28"/>
            <p:cNvSpPr/>
            <p:nvPr/>
          </p:nvSpPr>
          <p:spPr>
            <a:xfrm>
              <a:off x="1391232" y="2252630"/>
              <a:ext cx="52290" cy="28063"/>
            </a:xfrm>
            <a:custGeom>
              <a:avLst/>
              <a:gdLst/>
              <a:ahLst/>
              <a:cxnLst/>
              <a:rect l="l" t="t" r="r" b="b"/>
              <a:pathLst>
                <a:path w="1465" h="932" extrusionOk="0">
                  <a:moveTo>
                    <a:pt x="451" y="592"/>
                  </a:moveTo>
                  <a:cubicBezTo>
                    <a:pt x="588" y="703"/>
                    <a:pt x="338" y="931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498"/>
                    <a:pt x="337" y="495"/>
                    <a:pt x="451" y="5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5" name="Google Shape;68395;p28"/>
            <p:cNvSpPr/>
            <p:nvPr/>
          </p:nvSpPr>
          <p:spPr>
            <a:xfrm>
              <a:off x="7058312" y="2270394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6" name="Google Shape;68396;p28"/>
            <p:cNvSpPr/>
            <p:nvPr/>
          </p:nvSpPr>
          <p:spPr>
            <a:xfrm>
              <a:off x="2972631" y="2267684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3" y="272"/>
                  </a:moveTo>
                  <a:cubicBezTo>
                    <a:pt x="825" y="28"/>
                    <a:pt x="295" y="96"/>
                    <a:pt x="114" y="1"/>
                  </a:cubicBezTo>
                  <a:cubicBezTo>
                    <a:pt x="0" y="236"/>
                    <a:pt x="191" y="327"/>
                    <a:pt x="693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7" name="Google Shape;68397;p28"/>
            <p:cNvSpPr/>
            <p:nvPr/>
          </p:nvSpPr>
          <p:spPr>
            <a:xfrm>
              <a:off x="1665346" y="227241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100" y="115"/>
                  </a:moveTo>
                  <a:cubicBezTo>
                    <a:pt x="151" y="140"/>
                    <a:pt x="391" y="72"/>
                    <a:pt x="293" y="24"/>
                  </a:cubicBezTo>
                  <a:cubicBezTo>
                    <a:pt x="240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8" name="Google Shape;68398;p28"/>
            <p:cNvSpPr/>
            <p:nvPr/>
          </p:nvSpPr>
          <p:spPr>
            <a:xfrm>
              <a:off x="2873479" y="2267323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2" y="104"/>
                  </a:moveTo>
                  <a:cubicBezTo>
                    <a:pt x="195" y="53"/>
                    <a:pt x="37" y="1"/>
                    <a:pt x="1" y="104"/>
                  </a:cubicBezTo>
                  <a:cubicBezTo>
                    <a:pt x="1" y="152"/>
                    <a:pt x="155" y="205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9" name="Google Shape;68399;p28"/>
            <p:cNvSpPr/>
            <p:nvPr/>
          </p:nvSpPr>
          <p:spPr>
            <a:xfrm>
              <a:off x="1059655" y="226964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7"/>
                  </a:moveTo>
                  <a:cubicBezTo>
                    <a:pt x="238" y="1"/>
                    <a:pt x="0" y="70"/>
                    <a:pt x="101" y="116"/>
                  </a:cubicBezTo>
                  <a:cubicBezTo>
                    <a:pt x="152" y="141"/>
                    <a:pt x="393" y="73"/>
                    <a:pt x="29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0" name="Google Shape;68400;p28"/>
            <p:cNvSpPr/>
            <p:nvPr/>
          </p:nvSpPr>
          <p:spPr>
            <a:xfrm>
              <a:off x="715550" y="226964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1" y="141"/>
                    <a:pt x="392" y="73"/>
                    <a:pt x="291" y="27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1" name="Google Shape;68401;p28"/>
            <p:cNvSpPr/>
            <p:nvPr/>
          </p:nvSpPr>
          <p:spPr>
            <a:xfrm>
              <a:off x="546977" y="2261451"/>
              <a:ext cx="28411" cy="11683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5"/>
                    <a:pt x="580" y="388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2" name="Google Shape;68402;p28"/>
            <p:cNvSpPr/>
            <p:nvPr/>
          </p:nvSpPr>
          <p:spPr>
            <a:xfrm>
              <a:off x="2143902" y="2260157"/>
              <a:ext cx="38798" cy="12586"/>
            </a:xfrm>
            <a:custGeom>
              <a:avLst/>
              <a:gdLst/>
              <a:ahLst/>
              <a:cxnLst/>
              <a:rect l="l" t="t" r="r" b="b"/>
              <a:pathLst>
                <a:path w="1087" h="418" extrusionOk="0">
                  <a:moveTo>
                    <a:pt x="963" y="342"/>
                  </a:moveTo>
                  <a:cubicBezTo>
                    <a:pt x="1086" y="121"/>
                    <a:pt x="44" y="0"/>
                    <a:pt x="0" y="159"/>
                  </a:cubicBezTo>
                  <a:cubicBezTo>
                    <a:pt x="368" y="196"/>
                    <a:pt x="349" y="418"/>
                    <a:pt x="963" y="3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3" name="Google Shape;68403;p28"/>
            <p:cNvSpPr/>
            <p:nvPr/>
          </p:nvSpPr>
          <p:spPr>
            <a:xfrm>
              <a:off x="8717161" y="2264944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7" y="21"/>
                    <a:pt x="7" y="3"/>
                    <a:pt x="0" y="92"/>
                  </a:cubicBezTo>
                  <a:cubicBezTo>
                    <a:pt x="152" y="69"/>
                    <a:pt x="382" y="88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4" name="Google Shape;68404;p28"/>
            <p:cNvSpPr/>
            <p:nvPr/>
          </p:nvSpPr>
          <p:spPr>
            <a:xfrm>
              <a:off x="270687" y="2262174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"/>
                  </a:moveTo>
                  <a:lnTo>
                    <a:pt x="27" y="1"/>
                  </a:lnTo>
                  <a:cubicBezTo>
                    <a:pt x="1" y="164"/>
                    <a:pt x="217" y="212"/>
                    <a:pt x="606" y="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5" name="Google Shape;68405;p28"/>
            <p:cNvSpPr/>
            <p:nvPr/>
          </p:nvSpPr>
          <p:spPr>
            <a:xfrm>
              <a:off x="5640453" y="225633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4"/>
                  </a:moveTo>
                  <a:cubicBezTo>
                    <a:pt x="194" y="53"/>
                    <a:pt x="37" y="0"/>
                    <a:pt x="1" y="104"/>
                  </a:cubicBezTo>
                  <a:cubicBezTo>
                    <a:pt x="1" y="156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6" name="Google Shape;68406;p28"/>
            <p:cNvSpPr/>
            <p:nvPr/>
          </p:nvSpPr>
          <p:spPr>
            <a:xfrm>
              <a:off x="4766253" y="225672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7" name="Google Shape;68407;p28"/>
            <p:cNvSpPr/>
            <p:nvPr/>
          </p:nvSpPr>
          <p:spPr>
            <a:xfrm>
              <a:off x="2491184" y="2243206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9" y="449"/>
                  </a:moveTo>
                  <a:cubicBezTo>
                    <a:pt x="1132" y="0"/>
                    <a:pt x="0" y="211"/>
                    <a:pt x="103" y="540"/>
                  </a:cubicBezTo>
                  <a:cubicBezTo>
                    <a:pt x="647" y="615"/>
                    <a:pt x="602" y="412"/>
                    <a:pt x="1069" y="4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8" name="Google Shape;68408;p28"/>
            <p:cNvSpPr/>
            <p:nvPr/>
          </p:nvSpPr>
          <p:spPr>
            <a:xfrm>
              <a:off x="151012" y="225594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6"/>
                  </a:moveTo>
                  <a:cubicBezTo>
                    <a:pt x="240" y="0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9" name="Google Shape;68409;p28"/>
            <p:cNvSpPr/>
            <p:nvPr/>
          </p:nvSpPr>
          <p:spPr>
            <a:xfrm>
              <a:off x="7719075" y="2251275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0" name="Google Shape;68410;p28"/>
            <p:cNvSpPr/>
            <p:nvPr/>
          </p:nvSpPr>
          <p:spPr>
            <a:xfrm>
              <a:off x="5279002" y="225323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1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1" name="Google Shape;68411;p28"/>
            <p:cNvSpPr/>
            <p:nvPr/>
          </p:nvSpPr>
          <p:spPr>
            <a:xfrm>
              <a:off x="4700580" y="2243055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89" y="454"/>
                  </a:moveTo>
                  <a:cubicBezTo>
                    <a:pt x="754" y="338"/>
                    <a:pt x="788" y="9"/>
                    <a:pt x="297" y="0"/>
                  </a:cubicBezTo>
                  <a:cubicBezTo>
                    <a:pt x="35" y="116"/>
                    <a:pt x="1" y="447"/>
                    <a:pt x="489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2" name="Google Shape;68412;p28"/>
            <p:cNvSpPr/>
            <p:nvPr/>
          </p:nvSpPr>
          <p:spPr>
            <a:xfrm>
              <a:off x="7268215" y="224227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98" y="116"/>
                  </a:moveTo>
                  <a:cubicBezTo>
                    <a:pt x="152" y="142"/>
                    <a:pt x="393" y="72"/>
                    <a:pt x="293" y="26"/>
                  </a:cubicBezTo>
                  <a:cubicBezTo>
                    <a:pt x="238" y="0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3" name="Google Shape;68413;p28"/>
            <p:cNvSpPr/>
            <p:nvPr/>
          </p:nvSpPr>
          <p:spPr>
            <a:xfrm>
              <a:off x="3417280" y="2237545"/>
              <a:ext cx="34408" cy="9033"/>
            </a:xfrm>
            <a:custGeom>
              <a:avLst/>
              <a:gdLst/>
              <a:ahLst/>
              <a:cxnLst/>
              <a:rect l="l" t="t" r="r" b="b"/>
              <a:pathLst>
                <a:path w="964" h="300" extrusionOk="0">
                  <a:moveTo>
                    <a:pt x="192" y="273"/>
                  </a:moveTo>
                  <a:cubicBezTo>
                    <a:pt x="631" y="299"/>
                    <a:pt x="918" y="252"/>
                    <a:pt x="964" y="92"/>
                  </a:cubicBezTo>
                  <a:cubicBezTo>
                    <a:pt x="621" y="114"/>
                    <a:pt x="0" y="0"/>
                    <a:pt x="19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4" name="Google Shape;68414;p28"/>
            <p:cNvSpPr/>
            <p:nvPr/>
          </p:nvSpPr>
          <p:spPr>
            <a:xfrm>
              <a:off x="2484473" y="224227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8" y="116"/>
                  </a:cubicBezTo>
                  <a:cubicBezTo>
                    <a:pt x="153" y="142"/>
                    <a:pt x="392" y="74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5" name="Google Shape;68415;p28"/>
            <p:cNvSpPr/>
            <p:nvPr/>
          </p:nvSpPr>
          <p:spPr>
            <a:xfrm>
              <a:off x="1868539" y="2239984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3" y="102"/>
                  </a:moveTo>
                  <a:cubicBezTo>
                    <a:pt x="0" y="152"/>
                    <a:pt x="157" y="205"/>
                    <a:pt x="194" y="102"/>
                  </a:cubicBezTo>
                  <a:cubicBezTo>
                    <a:pt x="194" y="53"/>
                    <a:pt x="38" y="0"/>
                    <a:pt x="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6" name="Google Shape;68416;p28"/>
            <p:cNvSpPr/>
            <p:nvPr/>
          </p:nvSpPr>
          <p:spPr>
            <a:xfrm>
              <a:off x="6504231" y="223950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3" y="143"/>
                    <a:pt x="391" y="75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7" name="Google Shape;68417;p28"/>
            <p:cNvSpPr/>
            <p:nvPr/>
          </p:nvSpPr>
          <p:spPr>
            <a:xfrm>
              <a:off x="5921634" y="2233210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6"/>
                  </a:moveTo>
                  <a:cubicBezTo>
                    <a:pt x="251" y="142"/>
                    <a:pt x="72" y="1"/>
                    <a:pt x="29" y="144"/>
                  </a:cubicBezTo>
                  <a:cubicBezTo>
                    <a:pt x="0" y="241"/>
                    <a:pt x="180" y="379"/>
                    <a:pt x="222" y="2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8" name="Google Shape;68418;p28"/>
            <p:cNvSpPr/>
            <p:nvPr/>
          </p:nvSpPr>
          <p:spPr>
            <a:xfrm>
              <a:off x="54644" y="2236823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1"/>
                    <a:pt x="395" y="73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9" name="Google Shape;68419;p28"/>
            <p:cNvSpPr/>
            <p:nvPr/>
          </p:nvSpPr>
          <p:spPr>
            <a:xfrm>
              <a:off x="4532257" y="223486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0" name="Google Shape;68420;p28"/>
            <p:cNvSpPr/>
            <p:nvPr/>
          </p:nvSpPr>
          <p:spPr>
            <a:xfrm>
              <a:off x="6700358" y="2226315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2"/>
                    <a:pt x="160" y="204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1" name="Google Shape;68421;p28"/>
            <p:cNvSpPr/>
            <p:nvPr/>
          </p:nvSpPr>
          <p:spPr>
            <a:xfrm>
              <a:off x="4645722" y="2228663"/>
              <a:ext cx="13991" cy="4185"/>
            </a:xfrm>
            <a:custGeom>
              <a:avLst/>
              <a:gdLst/>
              <a:ahLst/>
              <a:cxnLst/>
              <a:rect l="l" t="t" r="r" b="b"/>
              <a:pathLst>
                <a:path w="392" h="139" extrusionOk="0">
                  <a:moveTo>
                    <a:pt x="294" y="25"/>
                  </a:moveTo>
                  <a:cubicBezTo>
                    <a:pt x="240" y="0"/>
                    <a:pt x="0" y="70"/>
                    <a:pt x="102" y="115"/>
                  </a:cubicBezTo>
                  <a:cubicBezTo>
                    <a:pt x="154" y="139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2" name="Google Shape;68422;p28"/>
            <p:cNvSpPr/>
            <p:nvPr/>
          </p:nvSpPr>
          <p:spPr>
            <a:xfrm>
              <a:off x="2680707" y="2223906"/>
              <a:ext cx="15027" cy="9274"/>
            </a:xfrm>
            <a:custGeom>
              <a:avLst/>
              <a:gdLst/>
              <a:ahLst/>
              <a:cxnLst/>
              <a:rect l="l" t="t" r="r" b="b"/>
              <a:pathLst>
                <a:path w="421" h="308" extrusionOk="0">
                  <a:moveTo>
                    <a:pt x="387" y="273"/>
                  </a:moveTo>
                  <a:cubicBezTo>
                    <a:pt x="355" y="165"/>
                    <a:pt x="420" y="15"/>
                    <a:pt x="192" y="0"/>
                  </a:cubicBezTo>
                  <a:cubicBezTo>
                    <a:pt x="183" y="55"/>
                    <a:pt x="165" y="108"/>
                    <a:pt x="0" y="92"/>
                  </a:cubicBezTo>
                  <a:cubicBezTo>
                    <a:pt x="24" y="203"/>
                    <a:pt x="59" y="307"/>
                    <a:pt x="387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3" name="Google Shape;68423;p28"/>
            <p:cNvSpPr/>
            <p:nvPr/>
          </p:nvSpPr>
          <p:spPr>
            <a:xfrm>
              <a:off x="2611822" y="222941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40" y="20"/>
                    <a:pt x="6" y="3"/>
                    <a:pt x="1" y="90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4" name="Google Shape;68424;p28"/>
            <p:cNvSpPr/>
            <p:nvPr/>
          </p:nvSpPr>
          <p:spPr>
            <a:xfrm>
              <a:off x="2570598" y="2217644"/>
              <a:ext cx="30517" cy="11803"/>
            </a:xfrm>
            <a:custGeom>
              <a:avLst/>
              <a:gdLst/>
              <a:ahLst/>
              <a:cxnLst/>
              <a:rect l="l" t="t" r="r" b="b"/>
              <a:pathLst>
                <a:path w="855" h="392" extrusionOk="0">
                  <a:moveTo>
                    <a:pt x="771" y="27"/>
                  </a:moveTo>
                  <a:cubicBezTo>
                    <a:pt x="333" y="1"/>
                    <a:pt x="48" y="48"/>
                    <a:pt x="1" y="208"/>
                  </a:cubicBezTo>
                  <a:cubicBezTo>
                    <a:pt x="275" y="229"/>
                    <a:pt x="326" y="359"/>
                    <a:pt x="579" y="391"/>
                  </a:cubicBezTo>
                  <a:cubicBezTo>
                    <a:pt x="639" y="269"/>
                    <a:pt x="854" y="216"/>
                    <a:pt x="77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5" name="Google Shape;68425;p28"/>
            <p:cNvSpPr/>
            <p:nvPr/>
          </p:nvSpPr>
          <p:spPr>
            <a:xfrm>
              <a:off x="4074474" y="22177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5"/>
                  </a:moveTo>
                  <a:cubicBezTo>
                    <a:pt x="152" y="141"/>
                    <a:pt x="391" y="71"/>
                    <a:pt x="293" y="25"/>
                  </a:cubicBezTo>
                  <a:cubicBezTo>
                    <a:pt x="241" y="0"/>
                    <a:pt x="1" y="69"/>
                    <a:pt x="98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6" name="Google Shape;68426;p28"/>
            <p:cNvSpPr/>
            <p:nvPr/>
          </p:nvSpPr>
          <p:spPr>
            <a:xfrm>
              <a:off x="7264896" y="2212344"/>
              <a:ext cx="13777" cy="6835"/>
            </a:xfrm>
            <a:custGeom>
              <a:avLst/>
              <a:gdLst/>
              <a:ahLst/>
              <a:cxnLst/>
              <a:rect l="l" t="t" r="r" b="b"/>
              <a:pathLst>
                <a:path w="386" h="227" extrusionOk="0">
                  <a:moveTo>
                    <a:pt x="386" y="112"/>
                  </a:moveTo>
                  <a:cubicBezTo>
                    <a:pt x="344" y="1"/>
                    <a:pt x="172" y="57"/>
                    <a:pt x="1" y="112"/>
                  </a:cubicBezTo>
                  <a:cubicBezTo>
                    <a:pt x="2" y="203"/>
                    <a:pt x="340" y="227"/>
                    <a:pt x="386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7" name="Google Shape;68427;p28"/>
            <p:cNvSpPr/>
            <p:nvPr/>
          </p:nvSpPr>
          <p:spPr>
            <a:xfrm>
              <a:off x="5987913" y="22122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69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8" name="Google Shape;68428;p28"/>
            <p:cNvSpPr/>
            <p:nvPr/>
          </p:nvSpPr>
          <p:spPr>
            <a:xfrm>
              <a:off x="2952037" y="2204727"/>
              <a:ext cx="26698" cy="12285"/>
            </a:xfrm>
            <a:custGeom>
              <a:avLst/>
              <a:gdLst/>
              <a:ahLst/>
              <a:cxnLst/>
              <a:rect l="l" t="t" r="r" b="b"/>
              <a:pathLst>
                <a:path w="748" h="408" extrusionOk="0">
                  <a:moveTo>
                    <a:pt x="691" y="365"/>
                  </a:moveTo>
                  <a:cubicBezTo>
                    <a:pt x="747" y="157"/>
                    <a:pt x="645" y="24"/>
                    <a:pt x="306" y="0"/>
                  </a:cubicBezTo>
                  <a:cubicBezTo>
                    <a:pt x="0" y="136"/>
                    <a:pt x="89" y="408"/>
                    <a:pt x="691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9" name="Google Shape;68429;p28"/>
            <p:cNvSpPr/>
            <p:nvPr/>
          </p:nvSpPr>
          <p:spPr>
            <a:xfrm>
              <a:off x="2170992" y="2199277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6"/>
                  </a:moveTo>
                  <a:cubicBezTo>
                    <a:pt x="609" y="402"/>
                    <a:pt x="1080" y="474"/>
                    <a:pt x="973" y="272"/>
                  </a:cubicBezTo>
                  <a:cubicBezTo>
                    <a:pt x="625" y="195"/>
                    <a:pt x="445" y="38"/>
                    <a:pt x="11" y="0"/>
                  </a:cubicBezTo>
                  <a:cubicBezTo>
                    <a:pt x="1" y="278"/>
                    <a:pt x="186" y="465"/>
                    <a:pt x="589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0" name="Google Shape;68430;p28"/>
            <p:cNvSpPr/>
            <p:nvPr/>
          </p:nvSpPr>
          <p:spPr>
            <a:xfrm>
              <a:off x="6862042" y="220951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1" y="1"/>
                    <a:pt x="0" y="69"/>
                    <a:pt x="102" y="116"/>
                  </a:cubicBezTo>
                  <a:cubicBezTo>
                    <a:pt x="154" y="140"/>
                    <a:pt x="395" y="70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1" name="Google Shape;68431;p28"/>
            <p:cNvSpPr/>
            <p:nvPr/>
          </p:nvSpPr>
          <p:spPr>
            <a:xfrm>
              <a:off x="8424524" y="220677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5"/>
                  </a:moveTo>
                  <a:cubicBezTo>
                    <a:pt x="153" y="140"/>
                    <a:pt x="393" y="72"/>
                    <a:pt x="292" y="24"/>
                  </a:cubicBezTo>
                  <a:cubicBezTo>
                    <a:pt x="239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2" name="Google Shape;68432;p28"/>
            <p:cNvSpPr/>
            <p:nvPr/>
          </p:nvSpPr>
          <p:spPr>
            <a:xfrm>
              <a:off x="7395742" y="2196086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0"/>
                  </a:moveTo>
                  <a:lnTo>
                    <a:pt x="578" y="470"/>
                  </a:lnTo>
                  <a:cubicBezTo>
                    <a:pt x="474" y="338"/>
                    <a:pt x="803" y="0"/>
                    <a:pt x="384" y="17"/>
                  </a:cubicBezTo>
                  <a:cubicBezTo>
                    <a:pt x="525" y="264"/>
                    <a:pt x="3" y="200"/>
                    <a:pt x="0" y="379"/>
                  </a:cubicBezTo>
                  <a:cubicBezTo>
                    <a:pt x="116" y="384"/>
                    <a:pt x="227" y="392"/>
                    <a:pt x="189" y="4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3" name="Google Shape;68433;p28"/>
            <p:cNvSpPr/>
            <p:nvPr/>
          </p:nvSpPr>
          <p:spPr>
            <a:xfrm>
              <a:off x="5026803" y="2200482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8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4" name="Google Shape;68434;p28"/>
            <p:cNvSpPr/>
            <p:nvPr/>
          </p:nvSpPr>
          <p:spPr>
            <a:xfrm>
              <a:off x="2388141" y="2201295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91" y="26"/>
                  </a:moveTo>
                  <a:cubicBezTo>
                    <a:pt x="237" y="1"/>
                    <a:pt x="1" y="69"/>
                    <a:pt x="100" y="117"/>
                  </a:cubicBezTo>
                  <a:cubicBezTo>
                    <a:pt x="151" y="141"/>
                    <a:pt x="389" y="73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5" name="Google Shape;68435;p28"/>
            <p:cNvSpPr/>
            <p:nvPr/>
          </p:nvSpPr>
          <p:spPr>
            <a:xfrm>
              <a:off x="2116312" y="2199307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6" name="Google Shape;68436;p28"/>
            <p:cNvSpPr/>
            <p:nvPr/>
          </p:nvSpPr>
          <p:spPr>
            <a:xfrm>
              <a:off x="6266809" y="219072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4"/>
                  </a:moveTo>
                  <a:cubicBezTo>
                    <a:pt x="195" y="53"/>
                    <a:pt x="37" y="1"/>
                    <a:pt x="2" y="104"/>
                  </a:cubicBezTo>
                  <a:cubicBezTo>
                    <a:pt x="0" y="155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7" name="Google Shape;68437;p28"/>
            <p:cNvSpPr/>
            <p:nvPr/>
          </p:nvSpPr>
          <p:spPr>
            <a:xfrm>
              <a:off x="3268659" y="2179135"/>
              <a:ext cx="52254" cy="22793"/>
            </a:xfrm>
            <a:custGeom>
              <a:avLst/>
              <a:gdLst/>
              <a:ahLst/>
              <a:cxnLst/>
              <a:rect l="l" t="t" r="r" b="b"/>
              <a:pathLst>
                <a:path w="1464" h="757" extrusionOk="0">
                  <a:moveTo>
                    <a:pt x="1464" y="398"/>
                  </a:moveTo>
                  <a:cubicBezTo>
                    <a:pt x="1346" y="272"/>
                    <a:pt x="721" y="384"/>
                    <a:pt x="692" y="215"/>
                  </a:cubicBezTo>
                  <a:cubicBezTo>
                    <a:pt x="670" y="105"/>
                    <a:pt x="636" y="1"/>
                    <a:pt x="306" y="33"/>
                  </a:cubicBezTo>
                  <a:cubicBezTo>
                    <a:pt x="0" y="476"/>
                    <a:pt x="1244" y="757"/>
                    <a:pt x="1464" y="3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8" name="Google Shape;68438;p28"/>
            <p:cNvSpPr/>
            <p:nvPr/>
          </p:nvSpPr>
          <p:spPr>
            <a:xfrm>
              <a:off x="7825722" y="218762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9" name="Google Shape;68439;p28"/>
            <p:cNvSpPr/>
            <p:nvPr/>
          </p:nvSpPr>
          <p:spPr>
            <a:xfrm>
              <a:off x="3334617" y="2185578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1" y="184"/>
                  </a:moveTo>
                  <a:lnTo>
                    <a:pt x="386" y="184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0" name="Google Shape;68440;p28"/>
            <p:cNvSpPr/>
            <p:nvPr/>
          </p:nvSpPr>
          <p:spPr>
            <a:xfrm>
              <a:off x="1896129" y="2188378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0"/>
                  </a:moveTo>
                  <a:cubicBezTo>
                    <a:pt x="235" y="20"/>
                    <a:pt x="4" y="2"/>
                    <a:pt x="0" y="91"/>
                  </a:cubicBezTo>
                  <a:cubicBezTo>
                    <a:pt x="148" y="71"/>
                    <a:pt x="379" y="89"/>
                    <a:pt x="3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1" name="Google Shape;68441;p28"/>
            <p:cNvSpPr/>
            <p:nvPr/>
          </p:nvSpPr>
          <p:spPr>
            <a:xfrm>
              <a:off x="6467041" y="2174649"/>
              <a:ext cx="29018" cy="10960"/>
            </a:xfrm>
            <a:custGeom>
              <a:avLst/>
              <a:gdLst/>
              <a:ahLst/>
              <a:cxnLst/>
              <a:rect l="l" t="t" r="r" b="b"/>
              <a:pathLst>
                <a:path w="813" h="364" extrusionOk="0">
                  <a:moveTo>
                    <a:pt x="562" y="364"/>
                  </a:moveTo>
                  <a:cubicBezTo>
                    <a:pt x="813" y="245"/>
                    <a:pt x="681" y="91"/>
                    <a:pt x="370" y="1"/>
                  </a:cubicBezTo>
                  <a:cubicBezTo>
                    <a:pt x="344" y="228"/>
                    <a:pt x="1" y="285"/>
                    <a:pt x="562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2" name="Google Shape;68442;p28"/>
            <p:cNvSpPr/>
            <p:nvPr/>
          </p:nvSpPr>
          <p:spPr>
            <a:xfrm>
              <a:off x="130454" y="218211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6"/>
                  </a:moveTo>
                  <a:cubicBezTo>
                    <a:pt x="241" y="1"/>
                    <a:pt x="1" y="70"/>
                    <a:pt x="99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3" name="Google Shape;68443;p28"/>
            <p:cNvSpPr/>
            <p:nvPr/>
          </p:nvSpPr>
          <p:spPr>
            <a:xfrm>
              <a:off x="8390081" y="2179466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39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4" name="Google Shape;68444;p28"/>
            <p:cNvSpPr/>
            <p:nvPr/>
          </p:nvSpPr>
          <p:spPr>
            <a:xfrm>
              <a:off x="4552923" y="2180158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0"/>
                    <a:pt x="7" y="5"/>
                    <a:pt x="0" y="92"/>
                  </a:cubicBezTo>
                  <a:cubicBezTo>
                    <a:pt x="151" y="71"/>
                    <a:pt x="383" y="89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5" name="Google Shape;68445;p28"/>
            <p:cNvSpPr/>
            <p:nvPr/>
          </p:nvSpPr>
          <p:spPr>
            <a:xfrm>
              <a:off x="8655200" y="217398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4"/>
                  </a:moveTo>
                  <a:cubicBezTo>
                    <a:pt x="384" y="23"/>
                    <a:pt x="49" y="1"/>
                    <a:pt x="0" y="114"/>
                  </a:cubicBezTo>
                  <a:cubicBezTo>
                    <a:pt x="217" y="105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6" name="Google Shape;68446;p28"/>
            <p:cNvSpPr/>
            <p:nvPr/>
          </p:nvSpPr>
          <p:spPr>
            <a:xfrm>
              <a:off x="8928636" y="2166489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40" y="363"/>
                  </a:moveTo>
                  <a:cubicBezTo>
                    <a:pt x="500" y="242"/>
                    <a:pt x="716" y="191"/>
                    <a:pt x="635" y="0"/>
                  </a:cubicBezTo>
                  <a:lnTo>
                    <a:pt x="56" y="0"/>
                  </a:lnTo>
                  <a:cubicBezTo>
                    <a:pt x="0" y="209"/>
                    <a:pt x="102" y="342"/>
                    <a:pt x="440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7" name="Google Shape;68447;p28"/>
            <p:cNvSpPr/>
            <p:nvPr/>
          </p:nvSpPr>
          <p:spPr>
            <a:xfrm>
              <a:off x="6300966" y="2168446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8"/>
                  </a:moveTo>
                  <a:cubicBezTo>
                    <a:pt x="393" y="210"/>
                    <a:pt x="550" y="191"/>
                    <a:pt x="588" y="116"/>
                  </a:cubicBezTo>
                  <a:cubicBezTo>
                    <a:pt x="338" y="112"/>
                    <a:pt x="320" y="1"/>
                    <a:pt x="9" y="27"/>
                  </a:cubicBezTo>
                  <a:cubicBezTo>
                    <a:pt x="0" y="183"/>
                    <a:pt x="154" y="259"/>
                    <a:pt x="393" y="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8" name="Google Shape;68448;p28"/>
            <p:cNvSpPr/>
            <p:nvPr/>
          </p:nvSpPr>
          <p:spPr>
            <a:xfrm>
              <a:off x="8624220" y="217121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8" y="118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38" y="0"/>
                    <a:pt x="0" y="69"/>
                    <a:pt x="9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9" name="Google Shape;68449;p28"/>
            <p:cNvSpPr/>
            <p:nvPr/>
          </p:nvSpPr>
          <p:spPr>
            <a:xfrm>
              <a:off x="5011670" y="2162786"/>
              <a:ext cx="39797" cy="15838"/>
            </a:xfrm>
            <a:custGeom>
              <a:avLst/>
              <a:gdLst/>
              <a:ahLst/>
              <a:cxnLst/>
              <a:rect l="l" t="t" r="r" b="b"/>
              <a:pathLst>
                <a:path w="1115" h="526" extrusionOk="0">
                  <a:moveTo>
                    <a:pt x="648" y="304"/>
                  </a:moveTo>
                  <a:cubicBezTo>
                    <a:pt x="1114" y="1"/>
                    <a:pt x="1" y="525"/>
                    <a:pt x="648" y="3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0" name="Google Shape;68450;p28"/>
            <p:cNvSpPr/>
            <p:nvPr/>
          </p:nvSpPr>
          <p:spPr>
            <a:xfrm>
              <a:off x="2798205" y="2160076"/>
              <a:ext cx="36264" cy="19060"/>
            </a:xfrm>
            <a:custGeom>
              <a:avLst/>
              <a:gdLst/>
              <a:ahLst/>
              <a:cxnLst/>
              <a:rect l="l" t="t" r="r" b="b"/>
              <a:pathLst>
                <a:path w="1016" h="633" extrusionOk="0">
                  <a:moveTo>
                    <a:pt x="757" y="488"/>
                  </a:moveTo>
                  <a:cubicBezTo>
                    <a:pt x="920" y="380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3"/>
                  </a:cubicBezTo>
                  <a:cubicBezTo>
                    <a:pt x="692" y="93"/>
                    <a:pt x="0" y="632"/>
                    <a:pt x="757" y="4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1" name="Google Shape;68451;p28"/>
            <p:cNvSpPr/>
            <p:nvPr/>
          </p:nvSpPr>
          <p:spPr>
            <a:xfrm>
              <a:off x="3948624" y="2155530"/>
              <a:ext cx="37870" cy="18849"/>
            </a:xfrm>
            <a:custGeom>
              <a:avLst/>
              <a:gdLst/>
              <a:ahLst/>
              <a:cxnLst/>
              <a:rect l="l" t="t" r="r" b="b"/>
              <a:pathLst>
                <a:path w="1061" h="626" extrusionOk="0">
                  <a:moveTo>
                    <a:pt x="732" y="545"/>
                  </a:moveTo>
                  <a:cubicBezTo>
                    <a:pt x="1061" y="392"/>
                    <a:pt x="618" y="137"/>
                    <a:pt x="345" y="0"/>
                  </a:cubicBezTo>
                  <a:cubicBezTo>
                    <a:pt x="49" y="140"/>
                    <a:pt x="1" y="625"/>
                    <a:pt x="732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2" name="Google Shape;68452;p28"/>
            <p:cNvSpPr/>
            <p:nvPr/>
          </p:nvSpPr>
          <p:spPr>
            <a:xfrm>
              <a:off x="2838965" y="2163418"/>
              <a:ext cx="7067" cy="6233"/>
            </a:xfrm>
            <a:custGeom>
              <a:avLst/>
              <a:gdLst/>
              <a:ahLst/>
              <a:cxnLst/>
              <a:rect l="l" t="t" r="r" b="b"/>
              <a:pathLst>
                <a:path w="198" h="207" extrusionOk="0">
                  <a:moveTo>
                    <a:pt x="2" y="104"/>
                  </a:moveTo>
                  <a:cubicBezTo>
                    <a:pt x="0" y="155"/>
                    <a:pt x="158" y="207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3" name="Google Shape;68453;p28"/>
            <p:cNvSpPr/>
            <p:nvPr/>
          </p:nvSpPr>
          <p:spPr>
            <a:xfrm>
              <a:off x="387114" y="2152820"/>
              <a:ext cx="56680" cy="22583"/>
            </a:xfrm>
            <a:custGeom>
              <a:avLst/>
              <a:gdLst/>
              <a:ahLst/>
              <a:cxnLst/>
              <a:rect l="l" t="t" r="r" b="b"/>
              <a:pathLst>
                <a:path w="1588" h="750" extrusionOk="0">
                  <a:moveTo>
                    <a:pt x="1588" y="364"/>
                  </a:moveTo>
                  <a:cubicBezTo>
                    <a:pt x="1046" y="346"/>
                    <a:pt x="1059" y="67"/>
                    <a:pt x="622" y="0"/>
                  </a:cubicBezTo>
                  <a:cubicBezTo>
                    <a:pt x="861" y="294"/>
                    <a:pt x="1" y="69"/>
                    <a:pt x="237" y="364"/>
                  </a:cubicBezTo>
                  <a:cubicBezTo>
                    <a:pt x="960" y="278"/>
                    <a:pt x="1341" y="749"/>
                    <a:pt x="1588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4" name="Google Shape;68454;p28"/>
            <p:cNvSpPr/>
            <p:nvPr/>
          </p:nvSpPr>
          <p:spPr>
            <a:xfrm>
              <a:off x="3331084" y="216302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5"/>
                  </a:moveTo>
                  <a:cubicBezTo>
                    <a:pt x="238" y="1"/>
                    <a:pt x="1" y="67"/>
                    <a:pt x="100" y="117"/>
                  </a:cubicBezTo>
                  <a:cubicBezTo>
                    <a:pt x="153" y="142"/>
                    <a:pt x="392" y="72"/>
                    <a:pt x="296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5" name="Google Shape;68455;p28"/>
            <p:cNvSpPr/>
            <p:nvPr/>
          </p:nvSpPr>
          <p:spPr>
            <a:xfrm>
              <a:off x="2150790" y="2160437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1"/>
                  </a:moveTo>
                  <a:cubicBezTo>
                    <a:pt x="345" y="0"/>
                    <a:pt x="171" y="55"/>
                    <a:pt x="0" y="111"/>
                  </a:cubicBezTo>
                  <a:cubicBezTo>
                    <a:pt x="2" y="203"/>
                    <a:pt x="338" y="224"/>
                    <a:pt x="384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6" name="Google Shape;68456;p28"/>
            <p:cNvSpPr/>
            <p:nvPr/>
          </p:nvSpPr>
          <p:spPr>
            <a:xfrm>
              <a:off x="3035091" y="21575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1"/>
                    <a:pt x="392" y="71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7" name="Google Shape;68457;p28"/>
            <p:cNvSpPr/>
            <p:nvPr/>
          </p:nvSpPr>
          <p:spPr>
            <a:xfrm>
              <a:off x="5681677" y="2155138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8" name="Google Shape;68458;p28"/>
            <p:cNvSpPr/>
            <p:nvPr/>
          </p:nvSpPr>
          <p:spPr>
            <a:xfrm>
              <a:off x="2949146" y="21528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9" y="20"/>
                    <a:pt x="7" y="1"/>
                    <a:pt x="0" y="90"/>
                  </a:cubicBezTo>
                  <a:cubicBezTo>
                    <a:pt x="149" y="72"/>
                    <a:pt x="383" y="90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9" name="Google Shape;68459;p28"/>
            <p:cNvSpPr/>
            <p:nvPr/>
          </p:nvSpPr>
          <p:spPr>
            <a:xfrm>
              <a:off x="8936595" y="2141830"/>
              <a:ext cx="14670" cy="9545"/>
            </a:xfrm>
            <a:custGeom>
              <a:avLst/>
              <a:gdLst/>
              <a:ahLst/>
              <a:cxnLst/>
              <a:rect l="l" t="t" r="r" b="b"/>
              <a:pathLst>
                <a:path w="411" h="317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6" y="92"/>
                    <a:pt x="179" y="19"/>
                    <a:pt x="23" y="1"/>
                  </a:cubicBezTo>
                  <a:cubicBezTo>
                    <a:pt x="42" y="147"/>
                    <a:pt x="1" y="317"/>
                    <a:pt x="410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0" name="Google Shape;68460;p28"/>
            <p:cNvSpPr/>
            <p:nvPr/>
          </p:nvSpPr>
          <p:spPr>
            <a:xfrm>
              <a:off x="5561146" y="214655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6" y="143"/>
                    <a:pt x="394" y="75"/>
                    <a:pt x="29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1" name="Google Shape;68461;p28"/>
            <p:cNvSpPr/>
            <p:nvPr/>
          </p:nvSpPr>
          <p:spPr>
            <a:xfrm>
              <a:off x="2160392" y="2141921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3" y="272"/>
                  </a:moveTo>
                  <a:cubicBezTo>
                    <a:pt x="826" y="29"/>
                    <a:pt x="294" y="98"/>
                    <a:pt x="115" y="1"/>
                  </a:cubicBezTo>
                  <a:cubicBezTo>
                    <a:pt x="0" y="237"/>
                    <a:pt x="193" y="327"/>
                    <a:pt x="693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2" name="Google Shape;68462;p28"/>
            <p:cNvSpPr/>
            <p:nvPr/>
          </p:nvSpPr>
          <p:spPr>
            <a:xfrm>
              <a:off x="8620758" y="2139181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2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1"/>
                    <a:pt x="1" y="0"/>
                    <a:pt x="195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3" name="Google Shape;68463;p28"/>
            <p:cNvSpPr/>
            <p:nvPr/>
          </p:nvSpPr>
          <p:spPr>
            <a:xfrm>
              <a:off x="2713151" y="2136411"/>
              <a:ext cx="17739" cy="10960"/>
            </a:xfrm>
            <a:custGeom>
              <a:avLst/>
              <a:gdLst/>
              <a:ahLst/>
              <a:cxnLst/>
              <a:rect l="l" t="t" r="r" b="b"/>
              <a:pathLst>
                <a:path w="497" h="364" extrusionOk="0">
                  <a:moveTo>
                    <a:pt x="443" y="364"/>
                  </a:moveTo>
                  <a:cubicBezTo>
                    <a:pt x="497" y="157"/>
                    <a:pt x="394" y="23"/>
                    <a:pt x="57" y="1"/>
                  </a:cubicBezTo>
                  <a:cubicBezTo>
                    <a:pt x="1" y="207"/>
                    <a:pt x="104" y="343"/>
                    <a:pt x="443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4" name="Google Shape;68464;p28"/>
            <p:cNvSpPr/>
            <p:nvPr/>
          </p:nvSpPr>
          <p:spPr>
            <a:xfrm>
              <a:off x="7054814" y="214116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1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5" name="Google Shape;68465;p28"/>
            <p:cNvSpPr/>
            <p:nvPr/>
          </p:nvSpPr>
          <p:spPr>
            <a:xfrm>
              <a:off x="2339779" y="2141138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8"/>
                    <a:pt x="103" y="115"/>
                  </a:cubicBezTo>
                  <a:cubicBezTo>
                    <a:pt x="158" y="141"/>
                    <a:pt x="396" y="72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6" name="Google Shape;68466;p28"/>
            <p:cNvSpPr/>
            <p:nvPr/>
          </p:nvSpPr>
          <p:spPr>
            <a:xfrm>
              <a:off x="7422297" y="2130961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3"/>
                  </a:moveTo>
                  <a:cubicBezTo>
                    <a:pt x="422" y="157"/>
                    <a:pt x="658" y="145"/>
                    <a:pt x="605" y="0"/>
                  </a:cubicBezTo>
                  <a:lnTo>
                    <a:pt x="217" y="0"/>
                  </a:lnTo>
                  <a:cubicBezTo>
                    <a:pt x="0" y="131"/>
                    <a:pt x="9" y="222"/>
                    <a:pt x="41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7" name="Google Shape;68467;p28"/>
            <p:cNvSpPr/>
            <p:nvPr/>
          </p:nvSpPr>
          <p:spPr>
            <a:xfrm>
              <a:off x="2008273" y="2121748"/>
              <a:ext cx="46436" cy="9244"/>
            </a:xfrm>
            <a:custGeom>
              <a:avLst/>
              <a:gdLst/>
              <a:ahLst/>
              <a:cxnLst/>
              <a:rect l="l" t="t" r="r" b="b"/>
              <a:pathLst>
                <a:path w="1301" h="307" extrusionOk="0">
                  <a:moveTo>
                    <a:pt x="713" y="306"/>
                  </a:moveTo>
                  <a:cubicBezTo>
                    <a:pt x="1300" y="1"/>
                    <a:pt x="0" y="31"/>
                    <a:pt x="713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8" name="Google Shape;68468;p28"/>
            <p:cNvSpPr/>
            <p:nvPr/>
          </p:nvSpPr>
          <p:spPr>
            <a:xfrm>
              <a:off x="8948801" y="2113619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4"/>
                  </a:moveTo>
                  <a:cubicBezTo>
                    <a:pt x="1114" y="1"/>
                    <a:pt x="0" y="524"/>
                    <a:pt x="647" y="3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9" name="Google Shape;68469;p28"/>
            <p:cNvSpPr/>
            <p:nvPr/>
          </p:nvSpPr>
          <p:spPr>
            <a:xfrm>
              <a:off x="8073459" y="212198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4" y="142"/>
                    <a:pt x="394" y="73"/>
                    <a:pt x="292" y="26"/>
                  </a:cubicBezTo>
                  <a:cubicBezTo>
                    <a:pt x="244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0" name="Google Shape;68470;p28"/>
            <p:cNvSpPr/>
            <p:nvPr/>
          </p:nvSpPr>
          <p:spPr>
            <a:xfrm>
              <a:off x="5069170" y="2120032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1" name="Google Shape;68471;p28"/>
            <p:cNvSpPr/>
            <p:nvPr/>
          </p:nvSpPr>
          <p:spPr>
            <a:xfrm>
              <a:off x="2928551" y="2119430"/>
              <a:ext cx="13813" cy="6715"/>
            </a:xfrm>
            <a:custGeom>
              <a:avLst/>
              <a:gdLst/>
              <a:ahLst/>
              <a:cxnLst/>
              <a:rect l="l" t="t" r="r" b="b"/>
              <a:pathLst>
                <a:path w="387" h="223" extrusionOk="0">
                  <a:moveTo>
                    <a:pt x="1" y="111"/>
                  </a:moveTo>
                  <a:cubicBezTo>
                    <a:pt x="2" y="202"/>
                    <a:pt x="337" y="223"/>
                    <a:pt x="387" y="111"/>
                  </a:cubicBezTo>
                  <a:cubicBezTo>
                    <a:pt x="344" y="1"/>
                    <a:pt x="172" y="56"/>
                    <a:pt x="1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2" name="Google Shape;68472;p28"/>
            <p:cNvSpPr/>
            <p:nvPr/>
          </p:nvSpPr>
          <p:spPr>
            <a:xfrm>
              <a:off x="6818570" y="2109614"/>
              <a:ext cx="26412" cy="15326"/>
            </a:xfrm>
            <a:custGeom>
              <a:avLst/>
              <a:gdLst/>
              <a:ahLst/>
              <a:cxnLst/>
              <a:rect l="l" t="t" r="r" b="b"/>
              <a:pathLst>
                <a:path w="740" h="509" extrusionOk="0">
                  <a:moveTo>
                    <a:pt x="739" y="437"/>
                  </a:moveTo>
                  <a:lnTo>
                    <a:pt x="739" y="75"/>
                  </a:lnTo>
                  <a:cubicBezTo>
                    <a:pt x="1" y="1"/>
                    <a:pt x="1" y="508"/>
                    <a:pt x="739" y="4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3" name="Google Shape;68473;p28"/>
            <p:cNvSpPr/>
            <p:nvPr/>
          </p:nvSpPr>
          <p:spPr>
            <a:xfrm>
              <a:off x="2783928" y="2116900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5"/>
                    <a:pt x="36" y="0"/>
                    <a:pt x="1" y="104"/>
                  </a:cubicBezTo>
                  <a:cubicBezTo>
                    <a:pt x="1" y="154"/>
                    <a:pt x="157" y="206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4" name="Google Shape;68474;p28"/>
            <p:cNvSpPr/>
            <p:nvPr/>
          </p:nvSpPr>
          <p:spPr>
            <a:xfrm>
              <a:off x="4181264" y="2114130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2" y="105"/>
                  </a:moveTo>
                  <a:cubicBezTo>
                    <a:pt x="194" y="56"/>
                    <a:pt x="37" y="1"/>
                    <a:pt x="0" y="105"/>
                  </a:cubicBezTo>
                  <a:cubicBezTo>
                    <a:pt x="0" y="155"/>
                    <a:pt x="156" y="208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5" name="Google Shape;68475;p28"/>
            <p:cNvSpPr/>
            <p:nvPr/>
          </p:nvSpPr>
          <p:spPr>
            <a:xfrm>
              <a:off x="2715114" y="2109102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6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3"/>
                  </a:cubicBezTo>
                  <a:cubicBezTo>
                    <a:pt x="634" y="157"/>
                    <a:pt x="533" y="21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6" name="Google Shape;68476;p28"/>
            <p:cNvSpPr/>
            <p:nvPr/>
          </p:nvSpPr>
          <p:spPr>
            <a:xfrm>
              <a:off x="2601507" y="211382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1" y="24"/>
                  </a:moveTo>
                  <a:cubicBezTo>
                    <a:pt x="239" y="0"/>
                    <a:pt x="0" y="68"/>
                    <a:pt x="99" y="115"/>
                  </a:cubicBezTo>
                  <a:cubicBezTo>
                    <a:pt x="153" y="140"/>
                    <a:pt x="390" y="72"/>
                    <a:pt x="291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7" name="Google Shape;68477;p28"/>
            <p:cNvSpPr/>
            <p:nvPr/>
          </p:nvSpPr>
          <p:spPr>
            <a:xfrm>
              <a:off x="1923648" y="2106393"/>
              <a:ext cx="20630" cy="8160"/>
            </a:xfrm>
            <a:custGeom>
              <a:avLst/>
              <a:gdLst/>
              <a:ahLst/>
              <a:cxnLst/>
              <a:rect l="l" t="t" r="r" b="b"/>
              <a:pathLst>
                <a:path w="578" h="271" extrusionOk="0">
                  <a:moveTo>
                    <a:pt x="1" y="182"/>
                  </a:moveTo>
                  <a:cubicBezTo>
                    <a:pt x="193" y="179"/>
                    <a:pt x="229" y="255"/>
                    <a:pt x="384" y="271"/>
                  </a:cubicBezTo>
                  <a:cubicBezTo>
                    <a:pt x="382" y="179"/>
                    <a:pt x="541" y="164"/>
                    <a:pt x="578" y="91"/>
                  </a:cubicBezTo>
                  <a:cubicBezTo>
                    <a:pt x="382" y="92"/>
                    <a:pt x="347" y="16"/>
                    <a:pt x="191" y="1"/>
                  </a:cubicBezTo>
                  <a:cubicBezTo>
                    <a:pt x="193" y="91"/>
                    <a:pt x="35" y="106"/>
                    <a:pt x="1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8" name="Google Shape;68478;p28"/>
            <p:cNvSpPr/>
            <p:nvPr/>
          </p:nvSpPr>
          <p:spPr>
            <a:xfrm>
              <a:off x="4503882" y="2103653"/>
              <a:ext cx="23521" cy="8220"/>
            </a:xfrm>
            <a:custGeom>
              <a:avLst/>
              <a:gdLst/>
              <a:ahLst/>
              <a:cxnLst/>
              <a:rect l="l" t="t" r="r" b="b"/>
              <a:pathLst>
                <a:path w="659" h="273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9" name="Google Shape;68479;p28"/>
            <p:cNvSpPr/>
            <p:nvPr/>
          </p:nvSpPr>
          <p:spPr>
            <a:xfrm>
              <a:off x="2763298" y="210600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37" y="0"/>
                    <a:pt x="0" y="104"/>
                  </a:cubicBezTo>
                  <a:cubicBezTo>
                    <a:pt x="2" y="153"/>
                    <a:pt x="157" y="205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0" name="Google Shape;68480;p28"/>
            <p:cNvSpPr/>
            <p:nvPr/>
          </p:nvSpPr>
          <p:spPr>
            <a:xfrm>
              <a:off x="2605040" y="210600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5" y="0"/>
                    <a:pt x="0" y="104"/>
                  </a:cubicBezTo>
                  <a:cubicBezTo>
                    <a:pt x="0" y="153"/>
                    <a:pt x="153" y="205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1" name="Google Shape;68481;p28"/>
            <p:cNvSpPr/>
            <p:nvPr/>
          </p:nvSpPr>
          <p:spPr>
            <a:xfrm>
              <a:off x="8717161" y="210365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2" name="Google Shape;68482;p28"/>
            <p:cNvSpPr/>
            <p:nvPr/>
          </p:nvSpPr>
          <p:spPr>
            <a:xfrm>
              <a:off x="2887184" y="2087816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3" name="Google Shape;68483;p28"/>
            <p:cNvSpPr/>
            <p:nvPr/>
          </p:nvSpPr>
          <p:spPr>
            <a:xfrm>
              <a:off x="2967491" y="207953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4" name="Google Shape;68484;p28"/>
            <p:cNvSpPr/>
            <p:nvPr/>
          </p:nvSpPr>
          <p:spPr>
            <a:xfrm>
              <a:off x="7925623" y="2077187"/>
              <a:ext cx="34443" cy="16320"/>
            </a:xfrm>
            <a:custGeom>
              <a:avLst/>
              <a:gdLst/>
              <a:ahLst/>
              <a:cxnLst/>
              <a:rect l="l" t="t" r="r" b="b"/>
              <a:pathLst>
                <a:path w="965" h="542" extrusionOk="0">
                  <a:moveTo>
                    <a:pt x="1" y="425"/>
                  </a:moveTo>
                  <a:cubicBezTo>
                    <a:pt x="253" y="541"/>
                    <a:pt x="711" y="541"/>
                    <a:pt x="964" y="425"/>
                  </a:cubicBezTo>
                  <a:cubicBezTo>
                    <a:pt x="962" y="1"/>
                    <a:pt x="5" y="1"/>
                    <a:pt x="1" y="4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5" name="Google Shape;68485;p28"/>
            <p:cNvSpPr/>
            <p:nvPr/>
          </p:nvSpPr>
          <p:spPr>
            <a:xfrm>
              <a:off x="7788031" y="2089953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1"/>
                  </a:moveTo>
                  <a:cubicBezTo>
                    <a:pt x="234" y="23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6" name="Google Shape;68486;p28"/>
            <p:cNvSpPr/>
            <p:nvPr/>
          </p:nvSpPr>
          <p:spPr>
            <a:xfrm>
              <a:off x="8509863" y="2084534"/>
              <a:ext cx="21523" cy="6353"/>
            </a:xfrm>
            <a:custGeom>
              <a:avLst/>
              <a:gdLst/>
              <a:ahLst/>
              <a:cxnLst/>
              <a:rect l="l" t="t" r="r" b="b"/>
              <a:pathLst>
                <a:path w="603" h="211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1"/>
                    <a:pt x="215" y="211"/>
                    <a:pt x="603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7" name="Google Shape;68487;p28"/>
            <p:cNvSpPr/>
            <p:nvPr/>
          </p:nvSpPr>
          <p:spPr>
            <a:xfrm>
              <a:off x="8593311" y="2077729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33"/>
                  </a:moveTo>
                  <a:cubicBezTo>
                    <a:pt x="169" y="143"/>
                    <a:pt x="86" y="1"/>
                    <a:pt x="1" y="133"/>
                  </a:cubicBezTo>
                  <a:cubicBezTo>
                    <a:pt x="3" y="227"/>
                    <a:pt x="339" y="249"/>
                    <a:pt x="386" y="1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8" name="Google Shape;68488;p28"/>
            <p:cNvSpPr/>
            <p:nvPr/>
          </p:nvSpPr>
          <p:spPr>
            <a:xfrm>
              <a:off x="3778588" y="2078301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89" y="25"/>
                  </a:moveTo>
                  <a:cubicBezTo>
                    <a:pt x="238" y="0"/>
                    <a:pt x="0" y="68"/>
                    <a:pt x="98" y="116"/>
                  </a:cubicBezTo>
                  <a:cubicBezTo>
                    <a:pt x="150" y="140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9" name="Google Shape;68489;p28"/>
            <p:cNvSpPr/>
            <p:nvPr/>
          </p:nvSpPr>
          <p:spPr>
            <a:xfrm>
              <a:off x="7911846" y="2070834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0" name="Google Shape;68490;p28"/>
            <p:cNvSpPr/>
            <p:nvPr/>
          </p:nvSpPr>
          <p:spPr>
            <a:xfrm>
              <a:off x="8062395" y="2068064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1"/>
                  </a:lnTo>
                  <a:lnTo>
                    <a:pt x="26" y="1"/>
                  </a:lnTo>
                  <a:cubicBezTo>
                    <a:pt x="0" y="163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1" name="Google Shape;68491;p28"/>
            <p:cNvSpPr/>
            <p:nvPr/>
          </p:nvSpPr>
          <p:spPr>
            <a:xfrm>
              <a:off x="7760477" y="2062585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9" y="91"/>
                  </a:moveTo>
                  <a:cubicBezTo>
                    <a:pt x="384" y="91"/>
                    <a:pt x="348" y="18"/>
                    <a:pt x="194" y="0"/>
                  </a:cubicBezTo>
                  <a:cubicBezTo>
                    <a:pt x="195" y="91"/>
                    <a:pt x="37" y="107"/>
                    <a:pt x="1" y="182"/>
                  </a:cubicBezTo>
                  <a:cubicBezTo>
                    <a:pt x="195" y="182"/>
                    <a:pt x="229" y="255"/>
                    <a:pt x="390" y="273"/>
                  </a:cubicBezTo>
                  <a:cubicBezTo>
                    <a:pt x="384" y="183"/>
                    <a:pt x="541" y="165"/>
                    <a:pt x="579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2" name="Google Shape;68492;p28"/>
            <p:cNvSpPr/>
            <p:nvPr/>
          </p:nvSpPr>
          <p:spPr>
            <a:xfrm>
              <a:off x="7626205" y="2067342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69"/>
                    <a:pt x="98" y="116"/>
                  </a:cubicBezTo>
                  <a:cubicBezTo>
                    <a:pt x="151" y="141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3" name="Google Shape;68493;p28"/>
            <p:cNvSpPr/>
            <p:nvPr/>
          </p:nvSpPr>
          <p:spPr>
            <a:xfrm>
              <a:off x="6758536" y="2055931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4"/>
                    <a:pt x="675" y="320"/>
                    <a:pt x="688" y="312"/>
                  </a:cubicBezTo>
                  <a:cubicBezTo>
                    <a:pt x="706" y="301"/>
                    <a:pt x="869" y="124"/>
                    <a:pt x="881" y="131"/>
                  </a:cubicBezTo>
                  <a:cubicBezTo>
                    <a:pt x="671" y="0"/>
                    <a:pt x="0" y="461"/>
                    <a:pt x="688" y="4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4" name="Google Shape;68494;p28"/>
            <p:cNvSpPr/>
            <p:nvPr/>
          </p:nvSpPr>
          <p:spPr>
            <a:xfrm>
              <a:off x="7571382" y="2054094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70" y="11"/>
                  </a:cubicBezTo>
                  <a:cubicBezTo>
                    <a:pt x="366" y="20"/>
                    <a:pt x="0" y="0"/>
                    <a:pt x="90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5" name="Google Shape;68495;p28"/>
            <p:cNvSpPr/>
            <p:nvPr/>
          </p:nvSpPr>
          <p:spPr>
            <a:xfrm>
              <a:off x="2694484" y="2054094"/>
              <a:ext cx="7031" cy="6142"/>
            </a:xfrm>
            <a:custGeom>
              <a:avLst/>
              <a:gdLst/>
              <a:ahLst/>
              <a:cxnLst/>
              <a:rect l="l" t="t" r="r" b="b"/>
              <a:pathLst>
                <a:path w="197" h="204" extrusionOk="0">
                  <a:moveTo>
                    <a:pt x="192" y="102"/>
                  </a:moveTo>
                  <a:cubicBezTo>
                    <a:pt x="196" y="52"/>
                    <a:pt x="40" y="0"/>
                    <a:pt x="1" y="102"/>
                  </a:cubicBezTo>
                  <a:cubicBezTo>
                    <a:pt x="1" y="152"/>
                    <a:pt x="158" y="204"/>
                    <a:pt x="192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6" name="Google Shape;68496;p28"/>
            <p:cNvSpPr/>
            <p:nvPr/>
          </p:nvSpPr>
          <p:spPr>
            <a:xfrm>
              <a:off x="8779158" y="2031814"/>
              <a:ext cx="56216" cy="27912"/>
            </a:xfrm>
            <a:custGeom>
              <a:avLst/>
              <a:gdLst/>
              <a:ahLst/>
              <a:cxnLst/>
              <a:rect l="l" t="t" r="r" b="b"/>
              <a:pathLst>
                <a:path w="1575" h="927" extrusionOk="0">
                  <a:moveTo>
                    <a:pt x="1352" y="25"/>
                  </a:moveTo>
                  <a:cubicBezTo>
                    <a:pt x="338" y="0"/>
                    <a:pt x="143" y="363"/>
                    <a:pt x="1" y="751"/>
                  </a:cubicBezTo>
                  <a:cubicBezTo>
                    <a:pt x="818" y="927"/>
                    <a:pt x="1575" y="604"/>
                    <a:pt x="135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7" name="Google Shape;68497;p28"/>
            <p:cNvSpPr/>
            <p:nvPr/>
          </p:nvSpPr>
          <p:spPr>
            <a:xfrm>
              <a:off x="7918699" y="2054395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1"/>
                  </a:moveTo>
                  <a:cubicBezTo>
                    <a:pt x="238" y="23"/>
                    <a:pt x="7" y="4"/>
                    <a:pt x="1" y="92"/>
                  </a:cubicBezTo>
                  <a:cubicBezTo>
                    <a:pt x="153" y="71"/>
                    <a:pt x="383" y="89"/>
                    <a:pt x="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8" name="Google Shape;68498;p28"/>
            <p:cNvSpPr/>
            <p:nvPr/>
          </p:nvSpPr>
          <p:spPr>
            <a:xfrm>
              <a:off x="2804629" y="2032536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5"/>
                  </a:moveTo>
                  <a:cubicBezTo>
                    <a:pt x="1432" y="404"/>
                    <a:pt x="884" y="139"/>
                    <a:pt x="577" y="1"/>
                  </a:cubicBezTo>
                  <a:cubicBezTo>
                    <a:pt x="545" y="107"/>
                    <a:pt x="274" y="100"/>
                    <a:pt x="0" y="92"/>
                  </a:cubicBezTo>
                  <a:cubicBezTo>
                    <a:pt x="106" y="374"/>
                    <a:pt x="460" y="541"/>
                    <a:pt x="964" y="6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9" name="Google Shape;68499;p28"/>
            <p:cNvSpPr/>
            <p:nvPr/>
          </p:nvSpPr>
          <p:spPr>
            <a:xfrm>
              <a:off x="2053494" y="2043496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1"/>
                  </a:moveTo>
                  <a:cubicBezTo>
                    <a:pt x="421" y="156"/>
                    <a:pt x="657" y="146"/>
                    <a:pt x="604" y="1"/>
                  </a:cubicBezTo>
                  <a:lnTo>
                    <a:pt x="219" y="1"/>
                  </a:lnTo>
                  <a:cubicBezTo>
                    <a:pt x="1" y="130"/>
                    <a:pt x="10" y="222"/>
                    <a:pt x="411" y="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0" name="Google Shape;68500;p28"/>
            <p:cNvSpPr/>
            <p:nvPr/>
          </p:nvSpPr>
          <p:spPr>
            <a:xfrm>
              <a:off x="5588700" y="2037263"/>
              <a:ext cx="14063" cy="4185"/>
            </a:xfrm>
            <a:custGeom>
              <a:avLst/>
              <a:gdLst/>
              <a:ahLst/>
              <a:cxnLst/>
              <a:rect l="l" t="t" r="r" b="b"/>
              <a:pathLst>
                <a:path w="394" h="139" extrusionOk="0">
                  <a:moveTo>
                    <a:pt x="100" y="115"/>
                  </a:moveTo>
                  <a:cubicBezTo>
                    <a:pt x="153" y="139"/>
                    <a:pt x="393" y="71"/>
                    <a:pt x="293" y="24"/>
                  </a:cubicBezTo>
                  <a:cubicBezTo>
                    <a:pt x="240" y="0"/>
                    <a:pt x="0" y="70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1" name="Google Shape;68501;p28"/>
            <p:cNvSpPr/>
            <p:nvPr/>
          </p:nvSpPr>
          <p:spPr>
            <a:xfrm>
              <a:off x="1658564" y="2037263"/>
              <a:ext cx="13884" cy="4185"/>
            </a:xfrm>
            <a:custGeom>
              <a:avLst/>
              <a:gdLst/>
              <a:ahLst/>
              <a:cxnLst/>
              <a:rect l="l" t="t" r="r" b="b"/>
              <a:pathLst>
                <a:path w="389" h="139" extrusionOk="0">
                  <a:moveTo>
                    <a:pt x="97" y="115"/>
                  </a:moveTo>
                  <a:cubicBezTo>
                    <a:pt x="152" y="139"/>
                    <a:pt x="388" y="71"/>
                    <a:pt x="290" y="24"/>
                  </a:cubicBezTo>
                  <a:cubicBezTo>
                    <a:pt x="238" y="0"/>
                    <a:pt x="0" y="70"/>
                    <a:pt x="97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2" name="Google Shape;68502;p28"/>
            <p:cNvSpPr/>
            <p:nvPr/>
          </p:nvSpPr>
          <p:spPr>
            <a:xfrm>
              <a:off x="7825722" y="20290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9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3" name="Google Shape;68503;p28"/>
            <p:cNvSpPr/>
            <p:nvPr/>
          </p:nvSpPr>
          <p:spPr>
            <a:xfrm>
              <a:off x="4288982" y="2020583"/>
              <a:ext cx="39726" cy="15898"/>
            </a:xfrm>
            <a:custGeom>
              <a:avLst/>
              <a:gdLst/>
              <a:ahLst/>
              <a:cxnLst/>
              <a:rect l="l" t="t" r="r" b="b"/>
              <a:pathLst>
                <a:path w="1113" h="528" extrusionOk="0">
                  <a:moveTo>
                    <a:pt x="648" y="306"/>
                  </a:moveTo>
                  <a:cubicBezTo>
                    <a:pt x="1112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4" name="Google Shape;68504;p28"/>
            <p:cNvSpPr/>
            <p:nvPr/>
          </p:nvSpPr>
          <p:spPr>
            <a:xfrm>
              <a:off x="998337" y="2017602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7"/>
                  </a:moveTo>
                  <a:cubicBezTo>
                    <a:pt x="891" y="236"/>
                    <a:pt x="878" y="1"/>
                    <a:pt x="275" y="44"/>
                  </a:cubicBezTo>
                  <a:cubicBezTo>
                    <a:pt x="216" y="165"/>
                    <a:pt x="0" y="216"/>
                    <a:pt x="83" y="407"/>
                  </a:cubicBezTo>
                  <a:cubicBezTo>
                    <a:pt x="342" y="433"/>
                    <a:pt x="452" y="535"/>
                    <a:pt x="853" y="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5" name="Google Shape;68505;p28"/>
            <p:cNvSpPr/>
            <p:nvPr/>
          </p:nvSpPr>
          <p:spPr>
            <a:xfrm>
              <a:off x="925561" y="201615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6" name="Google Shape;68506;p28"/>
            <p:cNvSpPr/>
            <p:nvPr/>
          </p:nvSpPr>
          <p:spPr>
            <a:xfrm>
              <a:off x="8421205" y="2007938"/>
              <a:ext cx="22558" cy="11713"/>
            </a:xfrm>
            <a:custGeom>
              <a:avLst/>
              <a:gdLst/>
              <a:ahLst/>
              <a:cxnLst/>
              <a:rect l="l" t="t" r="r" b="b"/>
              <a:pathLst>
                <a:path w="632" h="389" extrusionOk="0">
                  <a:moveTo>
                    <a:pt x="193" y="1"/>
                  </a:moveTo>
                  <a:cubicBezTo>
                    <a:pt x="202" y="126"/>
                    <a:pt x="103" y="199"/>
                    <a:pt x="1" y="273"/>
                  </a:cubicBezTo>
                  <a:cubicBezTo>
                    <a:pt x="248" y="277"/>
                    <a:pt x="268" y="388"/>
                    <a:pt x="578" y="365"/>
                  </a:cubicBezTo>
                  <a:cubicBezTo>
                    <a:pt x="631" y="157"/>
                    <a:pt x="533" y="22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7" name="Google Shape;68507;p28"/>
            <p:cNvSpPr/>
            <p:nvPr/>
          </p:nvSpPr>
          <p:spPr>
            <a:xfrm>
              <a:off x="7240340" y="2007938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2"/>
                  </a:moveTo>
                  <a:cubicBezTo>
                    <a:pt x="625" y="182"/>
                    <a:pt x="704" y="23"/>
                    <a:pt x="494" y="1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3"/>
                    <a:pt x="712" y="446"/>
                    <a:pt x="879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8" name="Google Shape;68508;p28"/>
            <p:cNvSpPr/>
            <p:nvPr/>
          </p:nvSpPr>
          <p:spPr>
            <a:xfrm>
              <a:off x="3802680" y="20130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3" y="103"/>
                  </a:moveTo>
                  <a:cubicBezTo>
                    <a:pt x="196" y="53"/>
                    <a:pt x="38" y="0"/>
                    <a:pt x="2" y="103"/>
                  </a:cubicBezTo>
                  <a:cubicBezTo>
                    <a:pt x="0" y="152"/>
                    <a:pt x="157" y="205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9" name="Google Shape;68509;p28"/>
            <p:cNvSpPr/>
            <p:nvPr/>
          </p:nvSpPr>
          <p:spPr>
            <a:xfrm>
              <a:off x="3385835" y="2001223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0"/>
                    <a:pt x="0" y="461"/>
                    <a:pt x="687" y="405"/>
                  </a:cubicBezTo>
                  <a:cubicBezTo>
                    <a:pt x="699" y="402"/>
                    <a:pt x="677" y="320"/>
                    <a:pt x="687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0" name="Google Shape;68510;p28"/>
            <p:cNvSpPr/>
            <p:nvPr/>
          </p:nvSpPr>
          <p:spPr>
            <a:xfrm>
              <a:off x="4883286" y="20024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1" name="Google Shape;68511;p28"/>
            <p:cNvSpPr/>
            <p:nvPr/>
          </p:nvSpPr>
          <p:spPr>
            <a:xfrm>
              <a:off x="3947161" y="1999387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3"/>
                    <a:pt x="159" y="206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2" name="Google Shape;68512;p28"/>
            <p:cNvSpPr/>
            <p:nvPr/>
          </p:nvSpPr>
          <p:spPr>
            <a:xfrm>
              <a:off x="2439823" y="2002488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9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3" name="Google Shape;68513;p28"/>
            <p:cNvSpPr/>
            <p:nvPr/>
          </p:nvSpPr>
          <p:spPr>
            <a:xfrm>
              <a:off x="5519886" y="199899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4" y="141"/>
                    <a:pt x="393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4" name="Google Shape;68514;p28"/>
            <p:cNvSpPr/>
            <p:nvPr/>
          </p:nvSpPr>
          <p:spPr>
            <a:xfrm>
              <a:off x="6741796" y="1996978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5" y="21"/>
                    <a:pt x="6" y="2"/>
                    <a:pt x="0" y="92"/>
                  </a:cubicBezTo>
                  <a:cubicBezTo>
                    <a:pt x="149" y="71"/>
                    <a:pt x="378" y="89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5" name="Google Shape;68515;p28"/>
            <p:cNvSpPr/>
            <p:nvPr/>
          </p:nvSpPr>
          <p:spPr>
            <a:xfrm>
              <a:off x="2543115" y="1996557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4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1"/>
                    <a:pt x="546" y="120"/>
                    <a:pt x="579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6" name="Google Shape;68516;p28"/>
            <p:cNvSpPr/>
            <p:nvPr/>
          </p:nvSpPr>
          <p:spPr>
            <a:xfrm>
              <a:off x="2456919" y="19962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5" y="142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7" name="Google Shape;68517;p28"/>
            <p:cNvSpPr/>
            <p:nvPr/>
          </p:nvSpPr>
          <p:spPr>
            <a:xfrm>
              <a:off x="1455478" y="199387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3"/>
                  </a:moveTo>
                  <a:cubicBezTo>
                    <a:pt x="196" y="53"/>
                    <a:pt x="40" y="0"/>
                    <a:pt x="2" y="103"/>
                  </a:cubicBezTo>
                  <a:cubicBezTo>
                    <a:pt x="0" y="154"/>
                    <a:pt x="158" y="207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8" name="Google Shape;68518;p28"/>
            <p:cNvSpPr/>
            <p:nvPr/>
          </p:nvSpPr>
          <p:spPr>
            <a:xfrm>
              <a:off x="5530380" y="1988759"/>
              <a:ext cx="14991" cy="9274"/>
            </a:xfrm>
            <a:custGeom>
              <a:avLst/>
              <a:gdLst/>
              <a:ahLst/>
              <a:cxnLst/>
              <a:rect l="l" t="t" r="r" b="b"/>
              <a:pathLst>
                <a:path w="420" h="308" extrusionOk="0">
                  <a:moveTo>
                    <a:pt x="385" y="273"/>
                  </a:moveTo>
                  <a:cubicBezTo>
                    <a:pt x="355" y="166"/>
                    <a:pt x="419" y="16"/>
                    <a:pt x="193" y="1"/>
                  </a:cubicBezTo>
                  <a:cubicBezTo>
                    <a:pt x="180" y="57"/>
                    <a:pt x="165" y="109"/>
                    <a:pt x="0" y="92"/>
                  </a:cubicBezTo>
                  <a:cubicBezTo>
                    <a:pt x="21" y="203"/>
                    <a:pt x="56" y="307"/>
                    <a:pt x="38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9" name="Google Shape;68519;p28"/>
            <p:cNvSpPr/>
            <p:nvPr/>
          </p:nvSpPr>
          <p:spPr>
            <a:xfrm>
              <a:off x="5328257" y="1985115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48" y="304"/>
                  </a:moveTo>
                  <a:cubicBezTo>
                    <a:pt x="1115" y="0"/>
                    <a:pt x="0" y="524"/>
                    <a:pt x="648" y="3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0" name="Google Shape;68520;p28"/>
            <p:cNvSpPr/>
            <p:nvPr/>
          </p:nvSpPr>
          <p:spPr>
            <a:xfrm>
              <a:off x="7797989" y="1980599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5"/>
                    <a:pt x="0" y="445"/>
                    <a:pt x="491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1" name="Google Shape;68521;p28"/>
            <p:cNvSpPr/>
            <p:nvPr/>
          </p:nvSpPr>
          <p:spPr>
            <a:xfrm>
              <a:off x="6872464" y="198875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1" y="92"/>
                  </a:moveTo>
                  <a:cubicBezTo>
                    <a:pt x="151" y="72"/>
                    <a:pt x="383" y="89"/>
                    <a:pt x="386" y="1"/>
                  </a:cubicBezTo>
                  <a:cubicBezTo>
                    <a:pt x="240" y="23"/>
                    <a:pt x="7" y="3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2" name="Google Shape;68522;p28"/>
            <p:cNvSpPr/>
            <p:nvPr/>
          </p:nvSpPr>
          <p:spPr>
            <a:xfrm>
              <a:off x="5857567" y="1985687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4"/>
                  </a:moveTo>
                  <a:lnTo>
                    <a:pt x="473" y="194"/>
                  </a:lnTo>
                  <a:cubicBezTo>
                    <a:pt x="473" y="103"/>
                    <a:pt x="631" y="87"/>
                    <a:pt x="666" y="14"/>
                  </a:cubicBezTo>
                  <a:cubicBezTo>
                    <a:pt x="365" y="22"/>
                    <a:pt x="0" y="1"/>
                    <a:pt x="87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3" name="Google Shape;68523;p28"/>
            <p:cNvSpPr/>
            <p:nvPr/>
          </p:nvSpPr>
          <p:spPr>
            <a:xfrm>
              <a:off x="8259699" y="1982948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5" y="102"/>
                    <a:pt x="633" y="87"/>
                    <a:pt x="671" y="11"/>
                  </a:cubicBezTo>
                  <a:cubicBezTo>
                    <a:pt x="366" y="20"/>
                    <a:pt x="0" y="0"/>
                    <a:pt x="90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4" name="Google Shape;68524;p28"/>
            <p:cNvSpPr/>
            <p:nvPr/>
          </p:nvSpPr>
          <p:spPr>
            <a:xfrm>
              <a:off x="8305777" y="1970754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2" y="510"/>
                  </a:moveTo>
                  <a:cubicBezTo>
                    <a:pt x="404" y="387"/>
                    <a:pt x="615" y="336"/>
                    <a:pt x="535" y="146"/>
                  </a:cubicBezTo>
                  <a:cubicBezTo>
                    <a:pt x="0" y="1"/>
                    <a:pt x="3" y="537"/>
                    <a:pt x="342" y="5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5" name="Google Shape;68525;p28"/>
            <p:cNvSpPr/>
            <p:nvPr/>
          </p:nvSpPr>
          <p:spPr>
            <a:xfrm>
              <a:off x="8214727" y="1980599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6" name="Google Shape;68526;p28"/>
            <p:cNvSpPr/>
            <p:nvPr/>
          </p:nvSpPr>
          <p:spPr>
            <a:xfrm>
              <a:off x="8617260" y="197984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100" y="117"/>
                  </a:cubicBezTo>
                  <a:cubicBezTo>
                    <a:pt x="155" y="140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7" name="Google Shape;68527;p28"/>
            <p:cNvSpPr/>
            <p:nvPr/>
          </p:nvSpPr>
          <p:spPr>
            <a:xfrm>
              <a:off x="6383879" y="1974969"/>
              <a:ext cx="23843" cy="6052"/>
            </a:xfrm>
            <a:custGeom>
              <a:avLst/>
              <a:gdLst/>
              <a:ahLst/>
              <a:cxnLst/>
              <a:rect l="l" t="t" r="r" b="b"/>
              <a:pathLst>
                <a:path w="668" h="201" extrusionOk="0">
                  <a:moveTo>
                    <a:pt x="578" y="6"/>
                  </a:moveTo>
                  <a:cubicBezTo>
                    <a:pt x="246" y="0"/>
                    <a:pt x="83" y="76"/>
                    <a:pt x="1" y="187"/>
                  </a:cubicBezTo>
                  <a:cubicBezTo>
                    <a:pt x="304" y="178"/>
                    <a:pt x="668" y="200"/>
                    <a:pt x="578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8" name="Google Shape;68528;p28"/>
            <p:cNvSpPr/>
            <p:nvPr/>
          </p:nvSpPr>
          <p:spPr>
            <a:xfrm>
              <a:off x="5753846" y="1977076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6" y="143"/>
                    <a:pt x="396" y="74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9" name="Google Shape;68529;p28"/>
            <p:cNvSpPr/>
            <p:nvPr/>
          </p:nvSpPr>
          <p:spPr>
            <a:xfrm>
              <a:off x="3819705" y="1977076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7" y="26"/>
                  </a:moveTo>
                  <a:cubicBezTo>
                    <a:pt x="242" y="1"/>
                    <a:pt x="1" y="69"/>
                    <a:pt x="101" y="117"/>
                  </a:cubicBezTo>
                  <a:cubicBezTo>
                    <a:pt x="155" y="143"/>
                    <a:pt x="395" y="74"/>
                    <a:pt x="297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0" name="Google Shape;68530;p28"/>
            <p:cNvSpPr/>
            <p:nvPr/>
          </p:nvSpPr>
          <p:spPr>
            <a:xfrm>
              <a:off x="8097729" y="197183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6" y="0"/>
                    <a:pt x="172" y="54"/>
                    <a:pt x="1" y="110"/>
                  </a:cubicBezTo>
                  <a:cubicBezTo>
                    <a:pt x="2" y="201"/>
                    <a:pt x="339" y="223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1" name="Google Shape;68531;p28"/>
            <p:cNvSpPr/>
            <p:nvPr/>
          </p:nvSpPr>
          <p:spPr>
            <a:xfrm>
              <a:off x="6873606" y="1964943"/>
              <a:ext cx="65210" cy="12917"/>
            </a:xfrm>
            <a:custGeom>
              <a:avLst/>
              <a:gdLst/>
              <a:ahLst/>
              <a:cxnLst/>
              <a:rect l="l" t="t" r="r" b="b"/>
              <a:pathLst>
                <a:path w="1827" h="429" extrusionOk="0">
                  <a:moveTo>
                    <a:pt x="1128" y="429"/>
                  </a:moveTo>
                  <a:cubicBezTo>
                    <a:pt x="1826" y="1"/>
                    <a:pt x="0" y="309"/>
                    <a:pt x="1128" y="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2" name="Google Shape;68532;p28"/>
            <p:cNvSpPr/>
            <p:nvPr/>
          </p:nvSpPr>
          <p:spPr>
            <a:xfrm>
              <a:off x="8156086" y="196891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0"/>
                    <a:pt x="0" y="70"/>
                    <a:pt x="101" y="117"/>
                  </a:cubicBezTo>
                  <a:cubicBezTo>
                    <a:pt x="154" y="141"/>
                    <a:pt x="396" y="71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3" name="Google Shape;68533;p28"/>
            <p:cNvSpPr/>
            <p:nvPr/>
          </p:nvSpPr>
          <p:spPr>
            <a:xfrm>
              <a:off x="5186167" y="196416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4" name="Google Shape;68534;p28"/>
            <p:cNvSpPr/>
            <p:nvPr/>
          </p:nvSpPr>
          <p:spPr>
            <a:xfrm>
              <a:off x="102935" y="196611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0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3" y="143"/>
                    <a:pt x="392" y="74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5" name="Google Shape;68535;p28"/>
            <p:cNvSpPr/>
            <p:nvPr/>
          </p:nvSpPr>
          <p:spPr>
            <a:xfrm>
              <a:off x="1198996" y="1953261"/>
              <a:ext cx="24414" cy="11351"/>
            </a:xfrm>
            <a:custGeom>
              <a:avLst/>
              <a:gdLst/>
              <a:ahLst/>
              <a:cxnLst/>
              <a:rect l="l" t="t" r="r" b="b"/>
              <a:pathLst>
                <a:path w="684" h="377" extrusionOk="0">
                  <a:moveTo>
                    <a:pt x="631" y="363"/>
                  </a:moveTo>
                  <a:cubicBezTo>
                    <a:pt x="683" y="155"/>
                    <a:pt x="585" y="22"/>
                    <a:pt x="246" y="1"/>
                  </a:cubicBezTo>
                  <a:cubicBezTo>
                    <a:pt x="1" y="107"/>
                    <a:pt x="92" y="377"/>
                    <a:pt x="631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6" name="Google Shape;68536;p28"/>
            <p:cNvSpPr/>
            <p:nvPr/>
          </p:nvSpPr>
          <p:spPr>
            <a:xfrm>
              <a:off x="5433976" y="1944108"/>
              <a:ext cx="27555" cy="17343"/>
            </a:xfrm>
            <a:custGeom>
              <a:avLst/>
              <a:gdLst/>
              <a:ahLst/>
              <a:cxnLst/>
              <a:rect l="l" t="t" r="r" b="b"/>
              <a:pathLst>
                <a:path w="772" h="576" extrusionOk="0">
                  <a:moveTo>
                    <a:pt x="772" y="575"/>
                  </a:moveTo>
                  <a:lnTo>
                    <a:pt x="772" y="31"/>
                  </a:lnTo>
                  <a:cubicBezTo>
                    <a:pt x="62" y="1"/>
                    <a:pt x="188" y="361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7" name="Google Shape;68537;p28"/>
            <p:cNvSpPr/>
            <p:nvPr/>
          </p:nvSpPr>
          <p:spPr>
            <a:xfrm>
              <a:off x="4054950" y="1949527"/>
              <a:ext cx="39690" cy="15838"/>
            </a:xfrm>
            <a:custGeom>
              <a:avLst/>
              <a:gdLst/>
              <a:ahLst/>
              <a:cxnLst/>
              <a:rect l="l" t="t" r="r" b="b"/>
              <a:pathLst>
                <a:path w="1112" h="526" extrusionOk="0">
                  <a:moveTo>
                    <a:pt x="645" y="305"/>
                  </a:moveTo>
                  <a:cubicBezTo>
                    <a:pt x="1111" y="1"/>
                    <a:pt x="1" y="526"/>
                    <a:pt x="645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8" name="Google Shape;68538;p28"/>
            <p:cNvSpPr/>
            <p:nvPr/>
          </p:nvSpPr>
          <p:spPr>
            <a:xfrm>
              <a:off x="907572" y="1945011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7"/>
                    <a:pt x="1232" y="14"/>
                    <a:pt x="313" y="1"/>
                  </a:cubicBezTo>
                  <a:cubicBezTo>
                    <a:pt x="429" y="190"/>
                    <a:pt x="1" y="631"/>
                    <a:pt x="696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9" name="Google Shape;68539;p28"/>
            <p:cNvSpPr/>
            <p:nvPr/>
          </p:nvSpPr>
          <p:spPr>
            <a:xfrm>
              <a:off x="3158942" y="195524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1" y="115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0"/>
                    <a:pt x="0" y="68"/>
                    <a:pt x="101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0" name="Google Shape;68540;p28"/>
            <p:cNvSpPr/>
            <p:nvPr/>
          </p:nvSpPr>
          <p:spPr>
            <a:xfrm>
              <a:off x="763663" y="195524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1" y="0"/>
                    <a:pt x="0" y="68"/>
                    <a:pt x="101" y="115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1" name="Google Shape;68541;p28"/>
            <p:cNvSpPr/>
            <p:nvPr/>
          </p:nvSpPr>
          <p:spPr>
            <a:xfrm>
              <a:off x="4026254" y="194976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1" y="1"/>
                    <a:pt x="1" y="69"/>
                    <a:pt x="101" y="117"/>
                  </a:cubicBezTo>
                  <a:cubicBezTo>
                    <a:pt x="153" y="140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2" name="Google Shape;68542;p28"/>
            <p:cNvSpPr/>
            <p:nvPr/>
          </p:nvSpPr>
          <p:spPr>
            <a:xfrm>
              <a:off x="364378" y="1949768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7" y="26"/>
                  </a:moveTo>
                  <a:cubicBezTo>
                    <a:pt x="242" y="1"/>
                    <a:pt x="1" y="69"/>
                    <a:pt x="104" y="117"/>
                  </a:cubicBezTo>
                  <a:cubicBezTo>
                    <a:pt x="156" y="140"/>
                    <a:pt x="396" y="73"/>
                    <a:pt x="297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3" name="Google Shape;68543;p28"/>
            <p:cNvSpPr/>
            <p:nvPr/>
          </p:nvSpPr>
          <p:spPr>
            <a:xfrm>
              <a:off x="6084317" y="194702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3" y="72"/>
                    <a:pt x="294" y="26"/>
                  </a:cubicBezTo>
                  <a:cubicBezTo>
                    <a:pt x="239" y="0"/>
                    <a:pt x="0" y="68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4" name="Google Shape;68544;p28"/>
            <p:cNvSpPr/>
            <p:nvPr/>
          </p:nvSpPr>
          <p:spPr>
            <a:xfrm>
              <a:off x="3416031" y="1938778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3"/>
                    <a:pt x="0" y="375"/>
                    <a:pt x="227" y="391"/>
                  </a:cubicBezTo>
                  <a:cubicBezTo>
                    <a:pt x="246" y="157"/>
                    <a:pt x="979" y="261"/>
                    <a:pt x="999" y="28"/>
                  </a:cubicBezTo>
                  <a:cubicBezTo>
                    <a:pt x="392" y="129"/>
                    <a:pt x="487" y="0"/>
                    <a:pt x="35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5" name="Google Shape;68545;p28"/>
            <p:cNvSpPr/>
            <p:nvPr/>
          </p:nvSpPr>
          <p:spPr>
            <a:xfrm>
              <a:off x="690387" y="1939591"/>
              <a:ext cx="31624" cy="10960"/>
            </a:xfrm>
            <a:custGeom>
              <a:avLst/>
              <a:gdLst/>
              <a:ahLst/>
              <a:cxnLst/>
              <a:rect l="l" t="t" r="r" b="b"/>
              <a:pathLst>
                <a:path w="886" h="364" extrusionOk="0">
                  <a:moveTo>
                    <a:pt x="611" y="364"/>
                  </a:moveTo>
                  <a:cubicBezTo>
                    <a:pt x="670" y="241"/>
                    <a:pt x="885" y="190"/>
                    <a:pt x="804" y="1"/>
                  </a:cubicBezTo>
                  <a:lnTo>
                    <a:pt x="34" y="1"/>
                  </a:lnTo>
                  <a:cubicBezTo>
                    <a:pt x="0" y="228"/>
                    <a:pt x="328" y="285"/>
                    <a:pt x="611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6" name="Google Shape;68546;p28"/>
            <p:cNvSpPr/>
            <p:nvPr/>
          </p:nvSpPr>
          <p:spPr>
            <a:xfrm>
              <a:off x="2253976" y="1938628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5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7" name="Google Shape;68547;p28"/>
            <p:cNvSpPr/>
            <p:nvPr/>
          </p:nvSpPr>
          <p:spPr>
            <a:xfrm>
              <a:off x="1545064" y="1945071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1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0"/>
                    <a:pt x="4" y="1"/>
                    <a:pt x="1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8" name="Google Shape;68548;p28"/>
            <p:cNvSpPr/>
            <p:nvPr/>
          </p:nvSpPr>
          <p:spPr>
            <a:xfrm>
              <a:off x="311911" y="1937996"/>
              <a:ext cx="8959" cy="11382"/>
            </a:xfrm>
            <a:custGeom>
              <a:avLst/>
              <a:gdLst/>
              <a:ahLst/>
              <a:cxnLst/>
              <a:rect l="l" t="t" r="r" b="b"/>
              <a:pathLst>
                <a:path w="251" h="378" extrusionOk="0">
                  <a:moveTo>
                    <a:pt x="28" y="144"/>
                  </a:moveTo>
                  <a:cubicBezTo>
                    <a:pt x="1" y="238"/>
                    <a:pt x="178" y="377"/>
                    <a:pt x="221" y="234"/>
                  </a:cubicBezTo>
                  <a:cubicBezTo>
                    <a:pt x="250" y="139"/>
                    <a:pt x="73" y="0"/>
                    <a:pt x="28" y="1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9" name="Google Shape;68549;p28"/>
            <p:cNvSpPr/>
            <p:nvPr/>
          </p:nvSpPr>
          <p:spPr>
            <a:xfrm>
              <a:off x="3303601" y="194151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0" name="Google Shape;68550;p28"/>
            <p:cNvSpPr/>
            <p:nvPr/>
          </p:nvSpPr>
          <p:spPr>
            <a:xfrm>
              <a:off x="7591762" y="193880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1" y="142"/>
                    <a:pt x="391" y="72"/>
                    <a:pt x="291" y="25"/>
                  </a:cubicBezTo>
                  <a:cubicBezTo>
                    <a:pt x="239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1" name="Google Shape;68551;p28"/>
            <p:cNvSpPr/>
            <p:nvPr/>
          </p:nvSpPr>
          <p:spPr>
            <a:xfrm>
              <a:off x="5413917" y="1933268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2" name="Google Shape;68552;p28"/>
            <p:cNvSpPr/>
            <p:nvPr/>
          </p:nvSpPr>
          <p:spPr>
            <a:xfrm>
              <a:off x="5343212" y="1925802"/>
              <a:ext cx="24342" cy="16530"/>
            </a:xfrm>
            <a:custGeom>
              <a:avLst/>
              <a:gdLst/>
              <a:ahLst/>
              <a:cxnLst/>
              <a:rect l="l" t="t" r="r" b="b"/>
              <a:pathLst>
                <a:path w="682" h="549" extrusionOk="0">
                  <a:moveTo>
                    <a:pt x="422" y="549"/>
                  </a:moveTo>
                  <a:cubicBezTo>
                    <a:pt x="337" y="378"/>
                    <a:pt x="682" y="1"/>
                    <a:pt x="37" y="93"/>
                  </a:cubicBezTo>
                  <a:cubicBezTo>
                    <a:pt x="6" y="320"/>
                    <a:pt x="0" y="536"/>
                    <a:pt x="422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3" name="Google Shape;68553;p28"/>
            <p:cNvSpPr/>
            <p:nvPr/>
          </p:nvSpPr>
          <p:spPr>
            <a:xfrm>
              <a:off x="7729318" y="193335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4" name="Google Shape;68554;p28"/>
            <p:cNvSpPr/>
            <p:nvPr/>
          </p:nvSpPr>
          <p:spPr>
            <a:xfrm>
              <a:off x="8754888" y="19279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3" y="141"/>
                    <a:pt x="395" y="70"/>
                    <a:pt x="293" y="23"/>
                  </a:cubicBezTo>
                  <a:cubicBezTo>
                    <a:pt x="241" y="1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5" name="Google Shape;68555;p28"/>
            <p:cNvSpPr/>
            <p:nvPr/>
          </p:nvSpPr>
          <p:spPr>
            <a:xfrm>
              <a:off x="7164959" y="192510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6" name="Google Shape;68556;p28"/>
            <p:cNvSpPr/>
            <p:nvPr/>
          </p:nvSpPr>
          <p:spPr>
            <a:xfrm>
              <a:off x="1603456" y="192510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0" y="26"/>
                  </a:moveTo>
                  <a:cubicBezTo>
                    <a:pt x="238" y="0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7" name="Google Shape;68557;p28"/>
            <p:cNvSpPr/>
            <p:nvPr/>
          </p:nvSpPr>
          <p:spPr>
            <a:xfrm>
              <a:off x="4484038" y="1916920"/>
              <a:ext cx="27590" cy="9394"/>
            </a:xfrm>
            <a:custGeom>
              <a:avLst/>
              <a:gdLst/>
              <a:ahLst/>
              <a:cxnLst/>
              <a:rect l="l" t="t" r="r" b="b"/>
              <a:pathLst>
                <a:path w="773" h="312" extrusionOk="0">
                  <a:moveTo>
                    <a:pt x="772" y="27"/>
                  </a:moveTo>
                  <a:cubicBezTo>
                    <a:pt x="334" y="0"/>
                    <a:pt x="50" y="47"/>
                    <a:pt x="1" y="209"/>
                  </a:cubicBezTo>
                  <a:cubicBezTo>
                    <a:pt x="368" y="187"/>
                    <a:pt x="426" y="311"/>
                    <a:pt x="772" y="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8" name="Google Shape;68558;p28"/>
            <p:cNvSpPr/>
            <p:nvPr/>
          </p:nvSpPr>
          <p:spPr>
            <a:xfrm>
              <a:off x="4036747" y="192011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2"/>
                    <a:pt x="153" y="205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9" name="Google Shape;68559;p28"/>
            <p:cNvSpPr/>
            <p:nvPr/>
          </p:nvSpPr>
          <p:spPr>
            <a:xfrm>
              <a:off x="1651569" y="192242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0" name="Google Shape;68560;p28"/>
            <p:cNvSpPr/>
            <p:nvPr/>
          </p:nvSpPr>
          <p:spPr>
            <a:xfrm>
              <a:off x="581384" y="1914210"/>
              <a:ext cx="29696" cy="11893"/>
            </a:xfrm>
            <a:custGeom>
              <a:avLst/>
              <a:gdLst/>
              <a:ahLst/>
              <a:cxnLst/>
              <a:rect l="l" t="t" r="r" b="b"/>
              <a:pathLst>
                <a:path w="832" h="395" extrusionOk="0">
                  <a:moveTo>
                    <a:pt x="1" y="388"/>
                  </a:moveTo>
                  <a:cubicBezTo>
                    <a:pt x="336" y="395"/>
                    <a:pt x="601" y="369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1" name="Google Shape;68561;p28"/>
            <p:cNvSpPr/>
            <p:nvPr/>
          </p:nvSpPr>
          <p:spPr>
            <a:xfrm>
              <a:off x="8985707" y="1917341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4"/>
                    <a:pt x="34" y="1"/>
                    <a:pt x="0" y="104"/>
                  </a:cubicBezTo>
                  <a:cubicBezTo>
                    <a:pt x="0" y="154"/>
                    <a:pt x="154" y="206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2" name="Google Shape;68562;p28"/>
            <p:cNvSpPr/>
            <p:nvPr/>
          </p:nvSpPr>
          <p:spPr>
            <a:xfrm>
              <a:off x="3396578" y="1912253"/>
              <a:ext cx="41332" cy="13730"/>
            </a:xfrm>
            <a:custGeom>
              <a:avLst/>
              <a:gdLst/>
              <a:ahLst/>
              <a:cxnLst/>
              <a:rect l="l" t="t" r="r" b="b"/>
              <a:pathLst>
                <a:path w="1158" h="456" extrusionOk="0">
                  <a:moveTo>
                    <a:pt x="1157" y="0"/>
                  </a:moveTo>
                  <a:lnTo>
                    <a:pt x="193" y="0"/>
                  </a:lnTo>
                  <a:cubicBezTo>
                    <a:pt x="210" y="157"/>
                    <a:pt x="151" y="282"/>
                    <a:pt x="1" y="364"/>
                  </a:cubicBezTo>
                  <a:cubicBezTo>
                    <a:pt x="839" y="456"/>
                    <a:pt x="861" y="163"/>
                    <a:pt x="1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3" name="Google Shape;68563;p28"/>
            <p:cNvSpPr/>
            <p:nvPr/>
          </p:nvSpPr>
          <p:spPr>
            <a:xfrm>
              <a:off x="2032865" y="1917702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4" name="Google Shape;68564;p28"/>
            <p:cNvSpPr/>
            <p:nvPr/>
          </p:nvSpPr>
          <p:spPr>
            <a:xfrm>
              <a:off x="1958911" y="1906773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5"/>
                    <a:pt x="362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5" name="Google Shape;68565;p28"/>
            <p:cNvSpPr/>
            <p:nvPr/>
          </p:nvSpPr>
          <p:spPr>
            <a:xfrm>
              <a:off x="4619774" y="1909543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6" name="Google Shape;68566;p28"/>
            <p:cNvSpPr/>
            <p:nvPr/>
          </p:nvSpPr>
          <p:spPr>
            <a:xfrm>
              <a:off x="1868646" y="1914963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0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2"/>
                    <a:pt x="379" y="88"/>
                    <a:pt x="3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7" name="Google Shape;68567;p28"/>
            <p:cNvSpPr/>
            <p:nvPr/>
          </p:nvSpPr>
          <p:spPr>
            <a:xfrm>
              <a:off x="1111765" y="1902498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4"/>
                  </a:moveTo>
                  <a:cubicBezTo>
                    <a:pt x="386" y="358"/>
                    <a:pt x="403" y="307"/>
                    <a:pt x="569" y="324"/>
                  </a:cubicBezTo>
                  <a:lnTo>
                    <a:pt x="569" y="141"/>
                  </a:lnTo>
                  <a:cubicBezTo>
                    <a:pt x="94" y="0"/>
                    <a:pt x="1" y="449"/>
                    <a:pt x="374" y="4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8" name="Google Shape;68568;p28"/>
            <p:cNvSpPr/>
            <p:nvPr/>
          </p:nvSpPr>
          <p:spPr>
            <a:xfrm>
              <a:off x="7047854" y="190879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2" y="0"/>
                    <a:pt x="0" y="69"/>
                    <a:pt x="102" y="116"/>
                  </a:cubicBezTo>
                  <a:cubicBezTo>
                    <a:pt x="157" y="140"/>
                    <a:pt x="394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9" name="Google Shape;68569;p28"/>
            <p:cNvSpPr/>
            <p:nvPr/>
          </p:nvSpPr>
          <p:spPr>
            <a:xfrm>
              <a:off x="6949309" y="1899306"/>
              <a:ext cx="65246" cy="12977"/>
            </a:xfrm>
            <a:custGeom>
              <a:avLst/>
              <a:gdLst/>
              <a:ahLst/>
              <a:cxnLst/>
              <a:rect l="l" t="t" r="r" b="b"/>
              <a:pathLst>
                <a:path w="1828" h="431" extrusionOk="0">
                  <a:moveTo>
                    <a:pt x="1128" y="430"/>
                  </a:moveTo>
                  <a:cubicBezTo>
                    <a:pt x="1828" y="1"/>
                    <a:pt x="0" y="309"/>
                    <a:pt x="1128" y="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0" name="Google Shape;68570;p28"/>
            <p:cNvSpPr/>
            <p:nvPr/>
          </p:nvSpPr>
          <p:spPr>
            <a:xfrm>
              <a:off x="5853105" y="1904033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3"/>
                  </a:moveTo>
                  <a:cubicBezTo>
                    <a:pt x="417" y="156"/>
                    <a:pt x="653" y="148"/>
                    <a:pt x="598" y="0"/>
                  </a:cubicBezTo>
                  <a:lnTo>
                    <a:pt x="212" y="0"/>
                  </a:lnTo>
                  <a:cubicBezTo>
                    <a:pt x="0" y="131"/>
                    <a:pt x="8" y="221"/>
                    <a:pt x="40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1" name="Google Shape;68571;p28"/>
            <p:cNvSpPr/>
            <p:nvPr/>
          </p:nvSpPr>
          <p:spPr>
            <a:xfrm>
              <a:off x="175318" y="1903040"/>
              <a:ext cx="32659" cy="9274"/>
            </a:xfrm>
            <a:custGeom>
              <a:avLst/>
              <a:gdLst/>
              <a:ahLst/>
              <a:cxnLst/>
              <a:rect l="l" t="t" r="r" b="b"/>
              <a:pathLst>
                <a:path w="915" h="308" extrusionOk="0">
                  <a:moveTo>
                    <a:pt x="1" y="216"/>
                  </a:moveTo>
                  <a:cubicBezTo>
                    <a:pt x="193" y="216"/>
                    <a:pt x="230" y="289"/>
                    <a:pt x="387" y="307"/>
                  </a:cubicBezTo>
                  <a:cubicBezTo>
                    <a:pt x="914" y="159"/>
                    <a:pt x="102" y="1"/>
                    <a:pt x="1" y="2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2" name="Google Shape;68572;p28"/>
            <p:cNvSpPr/>
            <p:nvPr/>
          </p:nvSpPr>
          <p:spPr>
            <a:xfrm>
              <a:off x="7226920" y="190602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3" name="Google Shape;68573;p28"/>
            <p:cNvSpPr/>
            <p:nvPr/>
          </p:nvSpPr>
          <p:spPr>
            <a:xfrm>
              <a:off x="5967248" y="1906020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4" name="Google Shape;68574;p28"/>
            <p:cNvSpPr/>
            <p:nvPr/>
          </p:nvSpPr>
          <p:spPr>
            <a:xfrm>
              <a:off x="2546363" y="19060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5" name="Google Shape;68575;p28"/>
            <p:cNvSpPr/>
            <p:nvPr/>
          </p:nvSpPr>
          <p:spPr>
            <a:xfrm>
              <a:off x="7069697" y="1894820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46" y="306"/>
                  </a:moveTo>
                  <a:cubicBezTo>
                    <a:pt x="1114" y="1"/>
                    <a:pt x="0" y="527"/>
                    <a:pt x="646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6" name="Google Shape;68576;p28"/>
            <p:cNvSpPr/>
            <p:nvPr/>
          </p:nvSpPr>
          <p:spPr>
            <a:xfrm>
              <a:off x="4903952" y="1900601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3"/>
                    <a:pt x="48" y="1"/>
                    <a:pt x="1" y="114"/>
                  </a:cubicBezTo>
                  <a:cubicBezTo>
                    <a:pt x="219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7" name="Google Shape;68577;p28"/>
            <p:cNvSpPr/>
            <p:nvPr/>
          </p:nvSpPr>
          <p:spPr>
            <a:xfrm>
              <a:off x="4645722" y="190325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100" y="118"/>
                  </a:moveTo>
                  <a:cubicBezTo>
                    <a:pt x="154" y="143"/>
                    <a:pt x="391" y="73"/>
                    <a:pt x="293" y="28"/>
                  </a:cubicBezTo>
                  <a:cubicBezTo>
                    <a:pt x="240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8" name="Google Shape;68578;p28"/>
            <p:cNvSpPr/>
            <p:nvPr/>
          </p:nvSpPr>
          <p:spPr>
            <a:xfrm>
              <a:off x="251021" y="190403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3" y="2"/>
                    <a:pt x="1" y="90"/>
                  </a:cubicBezTo>
                  <a:cubicBezTo>
                    <a:pt x="151" y="71"/>
                    <a:pt x="381" y="89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9" name="Google Shape;68579;p28"/>
            <p:cNvSpPr/>
            <p:nvPr/>
          </p:nvSpPr>
          <p:spPr>
            <a:xfrm>
              <a:off x="7353555" y="1895813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09" y="273"/>
                  </a:moveTo>
                  <a:cubicBezTo>
                    <a:pt x="418" y="156"/>
                    <a:pt x="657" y="147"/>
                    <a:pt x="601" y="1"/>
                  </a:cubicBezTo>
                  <a:lnTo>
                    <a:pt x="214" y="1"/>
                  </a:lnTo>
                  <a:cubicBezTo>
                    <a:pt x="1" y="131"/>
                    <a:pt x="6" y="222"/>
                    <a:pt x="409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0" name="Google Shape;68580;p28"/>
            <p:cNvSpPr/>
            <p:nvPr/>
          </p:nvSpPr>
          <p:spPr>
            <a:xfrm>
              <a:off x="2202258" y="190054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38" y="0"/>
                    <a:pt x="1" y="69"/>
                    <a:pt x="99" y="116"/>
                  </a:cubicBezTo>
                  <a:cubicBezTo>
                    <a:pt x="153" y="141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1" name="Google Shape;68581;p28"/>
            <p:cNvSpPr/>
            <p:nvPr/>
          </p:nvSpPr>
          <p:spPr>
            <a:xfrm>
              <a:off x="1865006" y="189777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3" y="27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2" y="143"/>
                    <a:pt x="391" y="73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2" name="Google Shape;68582;p28"/>
            <p:cNvSpPr/>
            <p:nvPr/>
          </p:nvSpPr>
          <p:spPr>
            <a:xfrm>
              <a:off x="1510586" y="1894609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2" y="141"/>
                    <a:pt x="87" y="0"/>
                    <a:pt x="1" y="132"/>
                  </a:cubicBezTo>
                  <a:cubicBezTo>
                    <a:pt x="3" y="223"/>
                    <a:pt x="340" y="245"/>
                    <a:pt x="387" y="1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3" name="Google Shape;68583;p28"/>
            <p:cNvSpPr/>
            <p:nvPr/>
          </p:nvSpPr>
          <p:spPr>
            <a:xfrm>
              <a:off x="4339557" y="189307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4" name="Google Shape;68584;p28"/>
            <p:cNvSpPr/>
            <p:nvPr/>
          </p:nvSpPr>
          <p:spPr>
            <a:xfrm>
              <a:off x="1579435" y="1893074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5" name="Google Shape;68585;p28"/>
            <p:cNvSpPr/>
            <p:nvPr/>
          </p:nvSpPr>
          <p:spPr>
            <a:xfrm>
              <a:off x="7987549" y="1892622"/>
              <a:ext cx="20773" cy="3734"/>
            </a:xfrm>
            <a:custGeom>
              <a:avLst/>
              <a:gdLst/>
              <a:ahLst/>
              <a:cxnLst/>
              <a:rect l="l" t="t" r="r" b="b"/>
              <a:pathLst>
                <a:path w="582" h="124" extrusionOk="0">
                  <a:moveTo>
                    <a:pt x="582" y="15"/>
                  </a:moveTo>
                  <a:cubicBezTo>
                    <a:pt x="353" y="31"/>
                    <a:pt x="35" y="1"/>
                    <a:pt x="1" y="107"/>
                  </a:cubicBezTo>
                  <a:cubicBezTo>
                    <a:pt x="229" y="92"/>
                    <a:pt x="548" y="123"/>
                    <a:pt x="58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6" name="Google Shape;68586;p28"/>
            <p:cNvSpPr/>
            <p:nvPr/>
          </p:nvSpPr>
          <p:spPr>
            <a:xfrm>
              <a:off x="4525333" y="189000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2"/>
                  </a:moveTo>
                  <a:cubicBezTo>
                    <a:pt x="0" y="153"/>
                    <a:pt x="157" y="205"/>
                    <a:pt x="194" y="102"/>
                  </a:cubicBezTo>
                  <a:cubicBezTo>
                    <a:pt x="196" y="54"/>
                    <a:pt x="39" y="0"/>
                    <a:pt x="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7" name="Google Shape;68587;p28"/>
            <p:cNvSpPr/>
            <p:nvPr/>
          </p:nvSpPr>
          <p:spPr>
            <a:xfrm>
              <a:off x="684641" y="1886390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5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8" name="Google Shape;68588;p28"/>
            <p:cNvSpPr/>
            <p:nvPr/>
          </p:nvSpPr>
          <p:spPr>
            <a:xfrm>
              <a:off x="1235259" y="1884583"/>
              <a:ext cx="6996" cy="6142"/>
            </a:xfrm>
            <a:custGeom>
              <a:avLst/>
              <a:gdLst/>
              <a:ahLst/>
              <a:cxnLst/>
              <a:rect l="l" t="t" r="r" b="b"/>
              <a:pathLst>
                <a:path w="196" h="204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2"/>
                    <a:pt x="157" y="204"/>
                    <a:pt x="19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9" name="Google Shape;68589;p28"/>
            <p:cNvSpPr/>
            <p:nvPr/>
          </p:nvSpPr>
          <p:spPr>
            <a:xfrm>
              <a:off x="3589243" y="1881813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7"/>
                    <a:pt x="196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0" name="Google Shape;68590;p28"/>
            <p:cNvSpPr/>
            <p:nvPr/>
          </p:nvSpPr>
          <p:spPr>
            <a:xfrm>
              <a:off x="7588335" y="1878832"/>
              <a:ext cx="13813" cy="6805"/>
            </a:xfrm>
            <a:custGeom>
              <a:avLst/>
              <a:gdLst/>
              <a:ahLst/>
              <a:cxnLst/>
              <a:rect l="l" t="t" r="r" b="b"/>
              <a:pathLst>
                <a:path w="387" h="226" extrusionOk="0">
                  <a:moveTo>
                    <a:pt x="387" y="112"/>
                  </a:moveTo>
                  <a:cubicBezTo>
                    <a:pt x="345" y="1"/>
                    <a:pt x="170" y="55"/>
                    <a:pt x="0" y="112"/>
                  </a:cubicBezTo>
                  <a:cubicBezTo>
                    <a:pt x="0" y="203"/>
                    <a:pt x="340" y="225"/>
                    <a:pt x="387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1" name="Google Shape;68591;p28"/>
            <p:cNvSpPr/>
            <p:nvPr/>
          </p:nvSpPr>
          <p:spPr>
            <a:xfrm>
              <a:off x="4277596" y="187943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2" name="Google Shape;68592;p28"/>
            <p:cNvSpPr/>
            <p:nvPr/>
          </p:nvSpPr>
          <p:spPr>
            <a:xfrm>
              <a:off x="2835503" y="188139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3" y="143"/>
                    <a:pt x="391" y="75"/>
                    <a:pt x="293" y="27"/>
                  </a:cubicBezTo>
                  <a:cubicBezTo>
                    <a:pt x="240" y="0"/>
                    <a:pt x="1" y="71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3" name="Google Shape;68593;p28"/>
            <p:cNvSpPr/>
            <p:nvPr/>
          </p:nvSpPr>
          <p:spPr>
            <a:xfrm>
              <a:off x="2556856" y="187907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4" y="53"/>
                    <a:pt x="34" y="0"/>
                    <a:pt x="1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4" name="Google Shape;68594;p28"/>
            <p:cNvSpPr/>
            <p:nvPr/>
          </p:nvSpPr>
          <p:spPr>
            <a:xfrm>
              <a:off x="1923505" y="187907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4"/>
                  </a:moveTo>
                  <a:cubicBezTo>
                    <a:pt x="197" y="53"/>
                    <a:pt x="39" y="0"/>
                    <a:pt x="5" y="104"/>
                  </a:cubicBezTo>
                  <a:cubicBezTo>
                    <a:pt x="1" y="152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5" name="Google Shape;68595;p28"/>
            <p:cNvSpPr/>
            <p:nvPr/>
          </p:nvSpPr>
          <p:spPr>
            <a:xfrm>
              <a:off x="567643" y="188217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0"/>
                    <a:pt x="3" y="2"/>
                    <a:pt x="1" y="92"/>
                  </a:cubicBezTo>
                  <a:cubicBezTo>
                    <a:pt x="150" y="71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6" name="Google Shape;68596;p28"/>
            <p:cNvSpPr/>
            <p:nvPr/>
          </p:nvSpPr>
          <p:spPr>
            <a:xfrm>
              <a:off x="6721095" y="1873383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0"/>
                    <a:pt x="173" y="52"/>
                    <a:pt x="1" y="110"/>
                  </a:cubicBezTo>
                  <a:cubicBezTo>
                    <a:pt x="3" y="203"/>
                    <a:pt x="339" y="226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7" name="Google Shape;68597;p28"/>
            <p:cNvSpPr/>
            <p:nvPr/>
          </p:nvSpPr>
          <p:spPr>
            <a:xfrm>
              <a:off x="6166908" y="18759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5"/>
                  </a:moveTo>
                  <a:cubicBezTo>
                    <a:pt x="238" y="0"/>
                    <a:pt x="1" y="69"/>
                    <a:pt x="99" y="115"/>
                  </a:cubicBezTo>
                  <a:cubicBezTo>
                    <a:pt x="154" y="142"/>
                    <a:pt x="392" y="73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8" name="Google Shape;68598;p28"/>
            <p:cNvSpPr/>
            <p:nvPr/>
          </p:nvSpPr>
          <p:spPr>
            <a:xfrm>
              <a:off x="5048540" y="1871215"/>
              <a:ext cx="20666" cy="8973"/>
            </a:xfrm>
            <a:custGeom>
              <a:avLst/>
              <a:gdLst/>
              <a:ahLst/>
              <a:cxnLst/>
              <a:rect l="l" t="t" r="r" b="b"/>
              <a:pathLst>
                <a:path w="579" h="298" extrusionOk="0">
                  <a:moveTo>
                    <a:pt x="579" y="0"/>
                  </a:moveTo>
                  <a:lnTo>
                    <a:pt x="193" y="0"/>
                  </a:lnTo>
                  <a:cubicBezTo>
                    <a:pt x="193" y="90"/>
                    <a:pt x="38" y="109"/>
                    <a:pt x="0" y="182"/>
                  </a:cubicBezTo>
                  <a:cubicBezTo>
                    <a:pt x="246" y="188"/>
                    <a:pt x="267" y="298"/>
                    <a:pt x="579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9" name="Google Shape;68599;p28"/>
            <p:cNvSpPr/>
            <p:nvPr/>
          </p:nvSpPr>
          <p:spPr>
            <a:xfrm>
              <a:off x="2822083" y="1870854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4"/>
                  </a:moveTo>
                  <a:cubicBezTo>
                    <a:pt x="473" y="102"/>
                    <a:pt x="631" y="85"/>
                    <a:pt x="669" y="12"/>
                  </a:cubicBezTo>
                  <a:cubicBezTo>
                    <a:pt x="364" y="20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0" name="Google Shape;68600;p28"/>
            <p:cNvSpPr/>
            <p:nvPr/>
          </p:nvSpPr>
          <p:spPr>
            <a:xfrm>
              <a:off x="6937852" y="1870462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0" y="68"/>
                    <a:pt x="99" y="115"/>
                  </a:cubicBezTo>
                  <a:cubicBezTo>
                    <a:pt x="152" y="142"/>
                    <a:pt x="389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1" name="Google Shape;68601;p28"/>
            <p:cNvSpPr/>
            <p:nvPr/>
          </p:nvSpPr>
          <p:spPr>
            <a:xfrm>
              <a:off x="4515304" y="1860316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0"/>
                    <a:pt x="575" y="191"/>
                    <a:pt x="285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2" name="Google Shape;68602;p28"/>
            <p:cNvSpPr/>
            <p:nvPr/>
          </p:nvSpPr>
          <p:spPr>
            <a:xfrm>
              <a:off x="2553287" y="187046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2" y="1"/>
                    <a:pt x="0" y="68"/>
                    <a:pt x="102" y="115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3" name="Google Shape;68603;p28"/>
            <p:cNvSpPr/>
            <p:nvPr/>
          </p:nvSpPr>
          <p:spPr>
            <a:xfrm>
              <a:off x="1920007" y="1870462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103" y="117"/>
                  </a:moveTo>
                  <a:cubicBezTo>
                    <a:pt x="154" y="143"/>
                    <a:pt x="395" y="72"/>
                    <a:pt x="295" y="27"/>
                  </a:cubicBezTo>
                  <a:cubicBezTo>
                    <a:pt x="238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4" name="Google Shape;68604;p28"/>
            <p:cNvSpPr/>
            <p:nvPr/>
          </p:nvSpPr>
          <p:spPr>
            <a:xfrm>
              <a:off x="225465" y="1857877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3"/>
                  </a:moveTo>
                  <a:cubicBezTo>
                    <a:pt x="924" y="317"/>
                    <a:pt x="1144" y="1"/>
                    <a:pt x="524" y="82"/>
                  </a:cubicBezTo>
                  <a:cubicBezTo>
                    <a:pt x="0" y="223"/>
                    <a:pt x="999" y="624"/>
                    <a:pt x="1295" y="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5" name="Google Shape;68605;p28"/>
            <p:cNvSpPr/>
            <p:nvPr/>
          </p:nvSpPr>
          <p:spPr>
            <a:xfrm>
              <a:off x="8631001" y="1865043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0"/>
                    <a:pt x="1" y="68"/>
                    <a:pt x="100" y="115"/>
                  </a:cubicBezTo>
                  <a:cubicBezTo>
                    <a:pt x="155" y="140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6" name="Google Shape;68606;p28"/>
            <p:cNvSpPr/>
            <p:nvPr/>
          </p:nvSpPr>
          <p:spPr>
            <a:xfrm>
              <a:off x="7141010" y="1865735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5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7" name="Google Shape;68607;p28"/>
            <p:cNvSpPr/>
            <p:nvPr/>
          </p:nvSpPr>
          <p:spPr>
            <a:xfrm>
              <a:off x="4269886" y="1857576"/>
              <a:ext cx="21487" cy="6383"/>
            </a:xfrm>
            <a:custGeom>
              <a:avLst/>
              <a:gdLst/>
              <a:ahLst/>
              <a:cxnLst/>
              <a:rect l="l" t="t" r="r" b="b"/>
              <a:pathLst>
                <a:path w="602" h="212" extrusionOk="0">
                  <a:moveTo>
                    <a:pt x="602" y="181"/>
                  </a:moveTo>
                  <a:lnTo>
                    <a:pt x="602" y="0"/>
                  </a:lnTo>
                  <a:lnTo>
                    <a:pt x="22" y="0"/>
                  </a:lnTo>
                  <a:cubicBezTo>
                    <a:pt x="0" y="164"/>
                    <a:pt x="217" y="212"/>
                    <a:pt x="602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8" name="Google Shape;68608;p28"/>
            <p:cNvSpPr/>
            <p:nvPr/>
          </p:nvSpPr>
          <p:spPr>
            <a:xfrm>
              <a:off x="3103977" y="185953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9" name="Google Shape;68609;p28"/>
            <p:cNvSpPr/>
            <p:nvPr/>
          </p:nvSpPr>
          <p:spPr>
            <a:xfrm>
              <a:off x="1438203" y="18595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7" y="142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0" name="Google Shape;68610;p28"/>
            <p:cNvSpPr/>
            <p:nvPr/>
          </p:nvSpPr>
          <p:spPr>
            <a:xfrm>
              <a:off x="309377" y="185953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4" y="74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1" name="Google Shape;68611;p28"/>
            <p:cNvSpPr/>
            <p:nvPr/>
          </p:nvSpPr>
          <p:spPr>
            <a:xfrm>
              <a:off x="4583796" y="1856823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8" y="1"/>
                    <a:pt x="1" y="69"/>
                    <a:pt x="98" y="117"/>
                  </a:cubicBezTo>
                  <a:cubicBezTo>
                    <a:pt x="153" y="140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2" name="Google Shape;68612;p28"/>
            <p:cNvSpPr/>
            <p:nvPr/>
          </p:nvSpPr>
          <p:spPr>
            <a:xfrm>
              <a:off x="2198939" y="1851193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2"/>
                  </a:moveTo>
                  <a:cubicBezTo>
                    <a:pt x="258" y="330"/>
                    <a:pt x="716" y="331"/>
                    <a:pt x="774" y="122"/>
                  </a:cubicBezTo>
                  <a:cubicBezTo>
                    <a:pt x="517" y="4"/>
                    <a:pt x="54" y="1"/>
                    <a:pt x="1" y="2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3" name="Google Shape;68613;p28"/>
            <p:cNvSpPr/>
            <p:nvPr/>
          </p:nvSpPr>
          <p:spPr>
            <a:xfrm>
              <a:off x="8497014" y="1851554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3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4" name="Google Shape;68614;p28"/>
            <p:cNvSpPr/>
            <p:nvPr/>
          </p:nvSpPr>
          <p:spPr>
            <a:xfrm>
              <a:off x="7801701" y="185170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4"/>
                    <a:pt x="37" y="1"/>
                    <a:pt x="1" y="105"/>
                  </a:cubicBezTo>
                  <a:cubicBezTo>
                    <a:pt x="1" y="154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5" name="Google Shape;68615;p28"/>
            <p:cNvSpPr/>
            <p:nvPr/>
          </p:nvSpPr>
          <p:spPr>
            <a:xfrm>
              <a:off x="4642438" y="185209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6" name="Google Shape;68616;p28"/>
            <p:cNvSpPr/>
            <p:nvPr/>
          </p:nvSpPr>
          <p:spPr>
            <a:xfrm>
              <a:off x="1438203" y="185408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6"/>
                  </a:cubicBezTo>
                  <a:cubicBezTo>
                    <a:pt x="157" y="143"/>
                    <a:pt x="393" y="72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7" name="Google Shape;68617;p28"/>
            <p:cNvSpPr/>
            <p:nvPr/>
          </p:nvSpPr>
          <p:spPr>
            <a:xfrm>
              <a:off x="1407258" y="1851945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6"/>
                    <a:pt x="0" y="189"/>
                  </a:cubicBezTo>
                  <a:cubicBezTo>
                    <a:pt x="307" y="178"/>
                    <a:pt x="671" y="200"/>
                    <a:pt x="580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8" name="Google Shape;68618;p28"/>
            <p:cNvSpPr/>
            <p:nvPr/>
          </p:nvSpPr>
          <p:spPr>
            <a:xfrm>
              <a:off x="226857" y="185408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0" y="143"/>
                    <a:pt x="392" y="72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9" name="Google Shape;68619;p28"/>
            <p:cNvSpPr/>
            <p:nvPr/>
          </p:nvSpPr>
          <p:spPr>
            <a:xfrm>
              <a:off x="8648419" y="1845863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5"/>
                    <a:pt x="366" y="337"/>
                    <a:pt x="771" y="2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0" name="Google Shape;68620;p28"/>
            <p:cNvSpPr/>
            <p:nvPr/>
          </p:nvSpPr>
          <p:spPr>
            <a:xfrm>
              <a:off x="8022027" y="184899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7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1" name="Google Shape;68621;p28"/>
            <p:cNvSpPr/>
            <p:nvPr/>
          </p:nvSpPr>
          <p:spPr>
            <a:xfrm>
              <a:off x="7719075" y="1841136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8"/>
                    <a:pt x="196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2" name="Google Shape;68622;p28"/>
            <p:cNvSpPr/>
            <p:nvPr/>
          </p:nvSpPr>
          <p:spPr>
            <a:xfrm>
              <a:off x="7650297" y="1846255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6" y="53"/>
                    <a:pt x="40" y="0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3" name="Google Shape;68623;p28"/>
            <p:cNvSpPr/>
            <p:nvPr/>
          </p:nvSpPr>
          <p:spPr>
            <a:xfrm>
              <a:off x="4329313" y="1839300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6"/>
                  </a:moveTo>
                  <a:cubicBezTo>
                    <a:pt x="1648" y="60"/>
                    <a:pt x="1" y="0"/>
                    <a:pt x="674" y="4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4" name="Google Shape;68624;p28"/>
            <p:cNvSpPr/>
            <p:nvPr/>
          </p:nvSpPr>
          <p:spPr>
            <a:xfrm>
              <a:off x="4669956" y="1846646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5" y="20"/>
                    <a:pt x="5" y="2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5" name="Google Shape;68625;p28"/>
            <p:cNvSpPr/>
            <p:nvPr/>
          </p:nvSpPr>
          <p:spPr>
            <a:xfrm>
              <a:off x="4133115" y="184390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6" name="Google Shape;68626;p28"/>
            <p:cNvSpPr/>
            <p:nvPr/>
          </p:nvSpPr>
          <p:spPr>
            <a:xfrm>
              <a:off x="3114292" y="184354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3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7" name="Google Shape;68627;p28"/>
            <p:cNvSpPr/>
            <p:nvPr/>
          </p:nvSpPr>
          <p:spPr>
            <a:xfrm>
              <a:off x="1407294" y="1840805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6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8" name="Google Shape;68628;p28"/>
            <p:cNvSpPr/>
            <p:nvPr/>
          </p:nvSpPr>
          <p:spPr>
            <a:xfrm>
              <a:off x="8841083" y="1832345"/>
              <a:ext cx="27804" cy="18457"/>
            </a:xfrm>
            <a:custGeom>
              <a:avLst/>
              <a:gdLst/>
              <a:ahLst/>
              <a:cxnLst/>
              <a:rect l="l" t="t" r="r" b="b"/>
              <a:pathLst>
                <a:path w="779" h="613" extrusionOk="0">
                  <a:moveTo>
                    <a:pt x="1" y="293"/>
                  </a:moveTo>
                  <a:cubicBezTo>
                    <a:pt x="779" y="613"/>
                    <a:pt x="456" y="0"/>
                    <a:pt x="1" y="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9" name="Google Shape;68629;p28"/>
            <p:cNvSpPr/>
            <p:nvPr/>
          </p:nvSpPr>
          <p:spPr>
            <a:xfrm>
              <a:off x="6562802" y="183803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4"/>
                  </a:moveTo>
                  <a:cubicBezTo>
                    <a:pt x="193" y="56"/>
                    <a:pt x="39" y="1"/>
                    <a:pt x="2" y="104"/>
                  </a:cubicBezTo>
                  <a:cubicBezTo>
                    <a:pt x="0" y="155"/>
                    <a:pt x="157" y="207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0" name="Google Shape;68630;p28"/>
            <p:cNvSpPr/>
            <p:nvPr/>
          </p:nvSpPr>
          <p:spPr>
            <a:xfrm>
              <a:off x="8810067" y="1837644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2" y="72"/>
                    <a:pt x="291" y="27"/>
                  </a:cubicBezTo>
                  <a:cubicBezTo>
                    <a:pt x="238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1" name="Google Shape;68631;p28"/>
            <p:cNvSpPr/>
            <p:nvPr/>
          </p:nvSpPr>
          <p:spPr>
            <a:xfrm>
              <a:off x="2243482" y="1837614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6"/>
                  </a:moveTo>
                  <a:cubicBezTo>
                    <a:pt x="240" y="0"/>
                    <a:pt x="1" y="71"/>
                    <a:pt x="104" y="116"/>
                  </a:cubicBezTo>
                  <a:cubicBezTo>
                    <a:pt x="156" y="143"/>
                    <a:pt x="395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2" name="Google Shape;68632;p28"/>
            <p:cNvSpPr/>
            <p:nvPr/>
          </p:nvSpPr>
          <p:spPr>
            <a:xfrm>
              <a:off x="1166516" y="183839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1"/>
                    <a:pt x="5" y="2"/>
                    <a:pt x="1" y="90"/>
                  </a:cubicBezTo>
                  <a:cubicBezTo>
                    <a:pt x="151" y="72"/>
                    <a:pt x="379" y="90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3" name="Google Shape;68633;p28"/>
            <p:cNvSpPr/>
            <p:nvPr/>
          </p:nvSpPr>
          <p:spPr>
            <a:xfrm>
              <a:off x="853106" y="18376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7"/>
                  </a:moveTo>
                  <a:cubicBezTo>
                    <a:pt x="155" y="142"/>
                    <a:pt x="392" y="72"/>
                    <a:pt x="292" y="27"/>
                  </a:cubicBezTo>
                  <a:cubicBezTo>
                    <a:pt x="242" y="1"/>
                    <a:pt x="1" y="70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4" name="Google Shape;68634;p28"/>
            <p:cNvSpPr/>
            <p:nvPr/>
          </p:nvSpPr>
          <p:spPr>
            <a:xfrm>
              <a:off x="8944269" y="1830117"/>
              <a:ext cx="23914" cy="5962"/>
            </a:xfrm>
            <a:custGeom>
              <a:avLst/>
              <a:gdLst/>
              <a:ahLst/>
              <a:cxnLst/>
              <a:rect l="l" t="t" r="r" b="b"/>
              <a:pathLst>
                <a:path w="670" h="198" extrusionOk="0">
                  <a:moveTo>
                    <a:pt x="582" y="5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7"/>
                    <a:pt x="582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5" name="Google Shape;68635;p28"/>
            <p:cNvSpPr/>
            <p:nvPr/>
          </p:nvSpPr>
          <p:spPr>
            <a:xfrm>
              <a:off x="8824166" y="1829906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1"/>
                    <a:pt x="633" y="85"/>
                    <a:pt x="669" y="11"/>
                  </a:cubicBezTo>
                  <a:cubicBezTo>
                    <a:pt x="365" y="21"/>
                    <a:pt x="1" y="0"/>
                    <a:pt x="91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6" name="Google Shape;68636;p28"/>
            <p:cNvSpPr/>
            <p:nvPr/>
          </p:nvSpPr>
          <p:spPr>
            <a:xfrm>
              <a:off x="2949146" y="1824787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7" name="Google Shape;68637;p28"/>
            <p:cNvSpPr/>
            <p:nvPr/>
          </p:nvSpPr>
          <p:spPr>
            <a:xfrm>
              <a:off x="6793264" y="182951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8" name="Google Shape;68638;p28"/>
            <p:cNvSpPr/>
            <p:nvPr/>
          </p:nvSpPr>
          <p:spPr>
            <a:xfrm>
              <a:off x="8276688" y="1827497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2"/>
                    <a:pt x="7" y="3"/>
                    <a:pt x="1" y="92"/>
                  </a:cubicBezTo>
                  <a:cubicBezTo>
                    <a:pt x="150" y="70"/>
                    <a:pt x="383" y="88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9" name="Google Shape;68639;p28"/>
            <p:cNvSpPr/>
            <p:nvPr/>
          </p:nvSpPr>
          <p:spPr>
            <a:xfrm>
              <a:off x="6576615" y="1826985"/>
              <a:ext cx="20595" cy="3734"/>
            </a:xfrm>
            <a:custGeom>
              <a:avLst/>
              <a:gdLst/>
              <a:ahLst/>
              <a:cxnLst/>
              <a:rect l="l" t="t" r="r" b="b"/>
              <a:pathLst>
                <a:path w="577" h="124" extrusionOk="0">
                  <a:moveTo>
                    <a:pt x="577" y="18"/>
                  </a:moveTo>
                  <a:cubicBezTo>
                    <a:pt x="351" y="31"/>
                    <a:pt x="28" y="1"/>
                    <a:pt x="1" y="109"/>
                  </a:cubicBezTo>
                  <a:cubicBezTo>
                    <a:pt x="227" y="94"/>
                    <a:pt x="547" y="124"/>
                    <a:pt x="577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0" name="Google Shape;68640;p28"/>
            <p:cNvSpPr/>
            <p:nvPr/>
          </p:nvSpPr>
          <p:spPr>
            <a:xfrm>
              <a:off x="8896156" y="1821656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5"/>
                  </a:moveTo>
                  <a:cubicBezTo>
                    <a:pt x="194" y="54"/>
                    <a:pt x="38" y="0"/>
                    <a:pt x="0" y="105"/>
                  </a:cubicBezTo>
                  <a:cubicBezTo>
                    <a:pt x="0" y="153"/>
                    <a:pt x="156" y="205"/>
                    <a:pt x="194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1" name="Google Shape;68641;p28"/>
            <p:cNvSpPr/>
            <p:nvPr/>
          </p:nvSpPr>
          <p:spPr>
            <a:xfrm>
              <a:off x="8743823" y="182201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3"/>
                    <a:pt x="219" y="213"/>
                    <a:pt x="603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2" name="Google Shape;68642;p28"/>
            <p:cNvSpPr/>
            <p:nvPr/>
          </p:nvSpPr>
          <p:spPr>
            <a:xfrm>
              <a:off x="1453300" y="1808890"/>
              <a:ext cx="37049" cy="15928"/>
            </a:xfrm>
            <a:custGeom>
              <a:avLst/>
              <a:gdLst/>
              <a:ahLst/>
              <a:cxnLst/>
              <a:rect l="l" t="t" r="r" b="b"/>
              <a:pathLst>
                <a:path w="1038" h="529" extrusionOk="0">
                  <a:moveTo>
                    <a:pt x="835" y="529"/>
                  </a:moveTo>
                  <a:cubicBezTo>
                    <a:pt x="1038" y="0"/>
                    <a:pt x="0" y="490"/>
                    <a:pt x="835" y="5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3" name="Google Shape;68643;p28"/>
            <p:cNvSpPr/>
            <p:nvPr/>
          </p:nvSpPr>
          <p:spPr>
            <a:xfrm>
              <a:off x="8214763" y="1811088"/>
              <a:ext cx="30017" cy="10960"/>
            </a:xfrm>
            <a:custGeom>
              <a:avLst/>
              <a:gdLst/>
              <a:ahLst/>
              <a:cxnLst/>
              <a:rect l="l" t="t" r="r" b="b"/>
              <a:pathLst>
                <a:path w="841" h="364" extrusionOk="0">
                  <a:moveTo>
                    <a:pt x="578" y="0"/>
                  </a:moveTo>
                  <a:cubicBezTo>
                    <a:pt x="748" y="293"/>
                    <a:pt x="79" y="188"/>
                    <a:pt x="1" y="363"/>
                  </a:cubicBezTo>
                  <a:lnTo>
                    <a:pt x="771" y="363"/>
                  </a:lnTo>
                  <a:cubicBezTo>
                    <a:pt x="738" y="227"/>
                    <a:pt x="840" y="28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4" name="Google Shape;68644;p28"/>
            <p:cNvSpPr/>
            <p:nvPr/>
          </p:nvSpPr>
          <p:spPr>
            <a:xfrm>
              <a:off x="6590249" y="1819308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1"/>
                    <a:pt x="384" y="87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5" name="Google Shape;68645;p28"/>
            <p:cNvSpPr/>
            <p:nvPr/>
          </p:nvSpPr>
          <p:spPr>
            <a:xfrm>
              <a:off x="5127490" y="181855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6" name="Google Shape;68646;p28"/>
            <p:cNvSpPr/>
            <p:nvPr/>
          </p:nvSpPr>
          <p:spPr>
            <a:xfrm>
              <a:off x="2191979" y="1813798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6"/>
                    <a:pt x="578" y="0"/>
                  </a:cubicBezTo>
                  <a:lnTo>
                    <a:pt x="0" y="0"/>
                  </a:lnTo>
                  <a:cubicBezTo>
                    <a:pt x="1" y="92"/>
                    <a:pt x="1" y="183"/>
                    <a:pt x="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7" name="Google Shape;68647;p28"/>
            <p:cNvSpPr/>
            <p:nvPr/>
          </p:nvSpPr>
          <p:spPr>
            <a:xfrm>
              <a:off x="8803072" y="181578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8" name="Google Shape;68648;p28"/>
            <p:cNvSpPr/>
            <p:nvPr/>
          </p:nvSpPr>
          <p:spPr>
            <a:xfrm>
              <a:off x="6934854" y="1806783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5" y="416"/>
                  </a:moveTo>
                  <a:cubicBezTo>
                    <a:pt x="387" y="360"/>
                    <a:pt x="405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1"/>
                    <a:pt x="375" y="4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9" name="Google Shape;68649;p28"/>
            <p:cNvSpPr/>
            <p:nvPr/>
          </p:nvSpPr>
          <p:spPr>
            <a:xfrm>
              <a:off x="6136034" y="1813677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0" name="Google Shape;68650;p28"/>
            <p:cNvSpPr/>
            <p:nvPr/>
          </p:nvSpPr>
          <p:spPr>
            <a:xfrm>
              <a:off x="7863662" y="1805608"/>
              <a:ext cx="33587" cy="17283"/>
            </a:xfrm>
            <a:custGeom>
              <a:avLst/>
              <a:gdLst/>
              <a:ahLst/>
              <a:cxnLst/>
              <a:rect l="l" t="t" r="r" b="b"/>
              <a:pathLst>
                <a:path w="941" h="574" extrusionOk="0">
                  <a:moveTo>
                    <a:pt x="1" y="91"/>
                  </a:moveTo>
                  <a:lnTo>
                    <a:pt x="1" y="274"/>
                  </a:lnTo>
                  <a:cubicBezTo>
                    <a:pt x="357" y="574"/>
                    <a:pt x="941" y="1"/>
                    <a:pt x="1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1" name="Google Shape;68651;p28"/>
            <p:cNvSpPr/>
            <p:nvPr/>
          </p:nvSpPr>
          <p:spPr>
            <a:xfrm>
              <a:off x="6552344" y="181307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0"/>
                    <a:pt x="394" y="71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2" name="Google Shape;68652;p28"/>
            <p:cNvSpPr/>
            <p:nvPr/>
          </p:nvSpPr>
          <p:spPr>
            <a:xfrm>
              <a:off x="4370609" y="1794559"/>
              <a:ext cx="37763" cy="26888"/>
            </a:xfrm>
            <a:custGeom>
              <a:avLst/>
              <a:gdLst/>
              <a:ahLst/>
              <a:cxnLst/>
              <a:rect l="l" t="t" r="r" b="b"/>
              <a:pathLst>
                <a:path w="1058" h="893" extrusionOk="0">
                  <a:moveTo>
                    <a:pt x="1058" y="549"/>
                  </a:moveTo>
                  <a:lnTo>
                    <a:pt x="1058" y="368"/>
                  </a:lnTo>
                  <a:cubicBezTo>
                    <a:pt x="280" y="1"/>
                    <a:pt x="0" y="893"/>
                    <a:pt x="1058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3" name="Google Shape;68653;p28"/>
            <p:cNvSpPr/>
            <p:nvPr/>
          </p:nvSpPr>
          <p:spPr>
            <a:xfrm>
              <a:off x="9080076" y="1802868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7"/>
                    <a:pt x="1" y="127"/>
                    <a:pt x="54" y="273"/>
                  </a:cubicBezTo>
                  <a:lnTo>
                    <a:pt x="635" y="273"/>
                  </a:lnTo>
                  <a:cubicBezTo>
                    <a:pt x="634" y="182"/>
                    <a:pt x="634" y="92"/>
                    <a:pt x="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4" name="Google Shape;68654;p28"/>
            <p:cNvSpPr/>
            <p:nvPr/>
          </p:nvSpPr>
          <p:spPr>
            <a:xfrm>
              <a:off x="72026" y="180521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9" y="1"/>
                    <a:pt x="1" y="104"/>
                  </a:cubicBezTo>
                  <a:cubicBezTo>
                    <a:pt x="1" y="155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5" name="Google Shape;68655;p28"/>
            <p:cNvSpPr/>
            <p:nvPr/>
          </p:nvSpPr>
          <p:spPr>
            <a:xfrm>
              <a:off x="8724086" y="180253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3" y="103"/>
                  </a:moveTo>
                  <a:cubicBezTo>
                    <a:pt x="194" y="53"/>
                    <a:pt x="37" y="1"/>
                    <a:pt x="1" y="103"/>
                  </a:cubicBezTo>
                  <a:cubicBezTo>
                    <a:pt x="1" y="154"/>
                    <a:pt x="159" y="206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6" name="Google Shape;68656;p28"/>
            <p:cNvSpPr/>
            <p:nvPr/>
          </p:nvSpPr>
          <p:spPr>
            <a:xfrm>
              <a:off x="8373378" y="1794679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4"/>
                  </a:moveTo>
                  <a:cubicBezTo>
                    <a:pt x="1109" y="141"/>
                    <a:pt x="776" y="56"/>
                    <a:pt x="378" y="1"/>
                  </a:cubicBezTo>
                  <a:cubicBezTo>
                    <a:pt x="0" y="175"/>
                    <a:pt x="175" y="557"/>
                    <a:pt x="954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7" name="Google Shape;68657;p28"/>
            <p:cNvSpPr/>
            <p:nvPr/>
          </p:nvSpPr>
          <p:spPr>
            <a:xfrm>
              <a:off x="5719368" y="1804916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4"/>
                  </a:cubicBezTo>
                  <a:cubicBezTo>
                    <a:pt x="157" y="140"/>
                    <a:pt x="396" y="69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8" name="Google Shape;68658;p28"/>
            <p:cNvSpPr/>
            <p:nvPr/>
          </p:nvSpPr>
          <p:spPr>
            <a:xfrm>
              <a:off x="749886" y="1804916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4"/>
                  </a:cubicBezTo>
                  <a:cubicBezTo>
                    <a:pt x="155" y="140"/>
                    <a:pt x="393" y="69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9" name="Google Shape;68659;p28"/>
            <p:cNvSpPr/>
            <p:nvPr/>
          </p:nvSpPr>
          <p:spPr>
            <a:xfrm>
              <a:off x="8799859" y="18028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5" y="23"/>
                    <a:pt x="3" y="3"/>
                    <a:pt x="0" y="92"/>
                  </a:cubicBezTo>
                  <a:cubicBezTo>
                    <a:pt x="149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0" name="Google Shape;68660;p28"/>
            <p:cNvSpPr/>
            <p:nvPr/>
          </p:nvSpPr>
          <p:spPr>
            <a:xfrm>
              <a:off x="6459581" y="1781130"/>
              <a:ext cx="52754" cy="24510"/>
            </a:xfrm>
            <a:custGeom>
              <a:avLst/>
              <a:gdLst/>
              <a:ahLst/>
              <a:cxnLst/>
              <a:rect l="l" t="t" r="r" b="b"/>
              <a:pathLst>
                <a:path w="1478" h="814" extrusionOk="0">
                  <a:moveTo>
                    <a:pt x="1" y="814"/>
                  </a:moveTo>
                  <a:cubicBezTo>
                    <a:pt x="1477" y="681"/>
                    <a:pt x="31" y="1"/>
                    <a:pt x="1" y="8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1" name="Google Shape;68661;p28"/>
            <p:cNvSpPr/>
            <p:nvPr/>
          </p:nvSpPr>
          <p:spPr>
            <a:xfrm>
              <a:off x="729291" y="180214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1" y="24"/>
                  </a:moveTo>
                  <a:cubicBezTo>
                    <a:pt x="242" y="1"/>
                    <a:pt x="0" y="69"/>
                    <a:pt x="99" y="116"/>
                  </a:cubicBezTo>
                  <a:cubicBezTo>
                    <a:pt x="153" y="141"/>
                    <a:pt x="392" y="73"/>
                    <a:pt x="291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2" name="Google Shape;68662;p28"/>
            <p:cNvSpPr/>
            <p:nvPr/>
          </p:nvSpPr>
          <p:spPr>
            <a:xfrm>
              <a:off x="3272656" y="179434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1"/>
                  </a:moveTo>
                  <a:cubicBezTo>
                    <a:pt x="197" y="52"/>
                    <a:pt x="40" y="0"/>
                    <a:pt x="2" y="101"/>
                  </a:cubicBezTo>
                  <a:cubicBezTo>
                    <a:pt x="1" y="153"/>
                    <a:pt x="159" y="205"/>
                    <a:pt x="195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3" name="Google Shape;68663;p28"/>
            <p:cNvSpPr/>
            <p:nvPr/>
          </p:nvSpPr>
          <p:spPr>
            <a:xfrm>
              <a:off x="7017123" y="1789229"/>
              <a:ext cx="22558" cy="8160"/>
            </a:xfrm>
            <a:custGeom>
              <a:avLst/>
              <a:gdLst/>
              <a:ahLst/>
              <a:cxnLst/>
              <a:rect l="l" t="t" r="r" b="b"/>
              <a:pathLst>
                <a:path w="632" h="271" extrusionOk="0">
                  <a:moveTo>
                    <a:pt x="577" y="0"/>
                  </a:moveTo>
                  <a:lnTo>
                    <a:pt x="1" y="0"/>
                  </a:lnTo>
                  <a:lnTo>
                    <a:pt x="1" y="271"/>
                  </a:lnTo>
                  <a:lnTo>
                    <a:pt x="386" y="271"/>
                  </a:lnTo>
                  <a:cubicBezTo>
                    <a:pt x="396" y="156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4" name="Google Shape;68664;p28"/>
            <p:cNvSpPr/>
            <p:nvPr/>
          </p:nvSpPr>
          <p:spPr>
            <a:xfrm>
              <a:off x="6700465" y="1789199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2"/>
                  </a:moveTo>
                  <a:cubicBezTo>
                    <a:pt x="386" y="93"/>
                    <a:pt x="349" y="17"/>
                    <a:pt x="192" y="0"/>
                  </a:cubicBezTo>
                  <a:cubicBezTo>
                    <a:pt x="192" y="92"/>
                    <a:pt x="37" y="107"/>
                    <a:pt x="1" y="183"/>
                  </a:cubicBezTo>
                  <a:cubicBezTo>
                    <a:pt x="192" y="183"/>
                    <a:pt x="230" y="256"/>
                    <a:pt x="386" y="272"/>
                  </a:cubicBezTo>
                  <a:cubicBezTo>
                    <a:pt x="386" y="183"/>
                    <a:pt x="542" y="166"/>
                    <a:pt x="579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5" name="Google Shape;68665;p28"/>
            <p:cNvSpPr/>
            <p:nvPr/>
          </p:nvSpPr>
          <p:spPr>
            <a:xfrm>
              <a:off x="3668300" y="179386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8"/>
                  </a:moveTo>
                  <a:cubicBezTo>
                    <a:pt x="240" y="0"/>
                    <a:pt x="1" y="71"/>
                    <a:pt x="102" y="117"/>
                  </a:cubicBezTo>
                  <a:cubicBezTo>
                    <a:pt x="153" y="143"/>
                    <a:pt x="395" y="75"/>
                    <a:pt x="293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6" name="Google Shape;68666;p28"/>
            <p:cNvSpPr/>
            <p:nvPr/>
          </p:nvSpPr>
          <p:spPr>
            <a:xfrm>
              <a:off x="2267753" y="1791578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4"/>
                  </a:moveTo>
                  <a:cubicBezTo>
                    <a:pt x="195" y="53"/>
                    <a:pt x="39" y="1"/>
                    <a:pt x="2" y="104"/>
                  </a:cubicBezTo>
                  <a:cubicBezTo>
                    <a:pt x="1" y="153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7" name="Google Shape;68667;p28"/>
            <p:cNvSpPr/>
            <p:nvPr/>
          </p:nvSpPr>
          <p:spPr>
            <a:xfrm>
              <a:off x="8169898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6"/>
                  </a:moveTo>
                  <a:cubicBezTo>
                    <a:pt x="240" y="1"/>
                    <a:pt x="1" y="69"/>
                    <a:pt x="101" y="117"/>
                  </a:cubicBezTo>
                  <a:cubicBezTo>
                    <a:pt x="154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8" name="Google Shape;68668;p28"/>
            <p:cNvSpPr/>
            <p:nvPr/>
          </p:nvSpPr>
          <p:spPr>
            <a:xfrm>
              <a:off x="330042" y="179118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100" y="117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9" name="Google Shape;68669;p28"/>
            <p:cNvSpPr/>
            <p:nvPr/>
          </p:nvSpPr>
          <p:spPr>
            <a:xfrm>
              <a:off x="6855189" y="1788446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3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0" name="Google Shape;68670;p28"/>
            <p:cNvSpPr/>
            <p:nvPr/>
          </p:nvSpPr>
          <p:spPr>
            <a:xfrm>
              <a:off x="6593925" y="17834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7" y="193"/>
                  </a:moveTo>
                  <a:cubicBezTo>
                    <a:pt x="477" y="102"/>
                    <a:pt x="633" y="85"/>
                    <a:pt x="670" y="12"/>
                  </a:cubicBezTo>
                  <a:cubicBezTo>
                    <a:pt x="370" y="20"/>
                    <a:pt x="0" y="0"/>
                    <a:pt x="92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1" name="Google Shape;68671;p28"/>
            <p:cNvSpPr/>
            <p:nvPr/>
          </p:nvSpPr>
          <p:spPr>
            <a:xfrm>
              <a:off x="6080926" y="178061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4"/>
                  </a:moveTo>
                  <a:cubicBezTo>
                    <a:pt x="196" y="54"/>
                    <a:pt x="39" y="1"/>
                    <a:pt x="4" y="104"/>
                  </a:cubicBezTo>
                  <a:cubicBezTo>
                    <a:pt x="0" y="156"/>
                    <a:pt x="157" y="208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2" name="Google Shape;68672;p28"/>
            <p:cNvSpPr/>
            <p:nvPr/>
          </p:nvSpPr>
          <p:spPr>
            <a:xfrm>
              <a:off x="5578492" y="177827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3" name="Google Shape;68673;p28"/>
            <p:cNvSpPr/>
            <p:nvPr/>
          </p:nvSpPr>
          <p:spPr>
            <a:xfrm>
              <a:off x="2188517" y="1780257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98" y="116"/>
                  </a:moveTo>
                  <a:cubicBezTo>
                    <a:pt x="152" y="141"/>
                    <a:pt x="391" y="71"/>
                    <a:pt x="290" y="24"/>
                  </a:cubicBezTo>
                  <a:cubicBezTo>
                    <a:pt x="238" y="1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4" name="Google Shape;68674;p28"/>
            <p:cNvSpPr/>
            <p:nvPr/>
          </p:nvSpPr>
          <p:spPr>
            <a:xfrm>
              <a:off x="614899" y="1775560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5" name="Google Shape;68675;p28"/>
            <p:cNvSpPr/>
            <p:nvPr/>
          </p:nvSpPr>
          <p:spPr>
            <a:xfrm>
              <a:off x="5279002" y="1772098"/>
              <a:ext cx="13920" cy="4215"/>
            </a:xfrm>
            <a:custGeom>
              <a:avLst/>
              <a:gdLst/>
              <a:ahLst/>
              <a:cxnLst/>
              <a:rect l="l" t="t" r="r" b="b"/>
              <a:pathLst>
                <a:path w="390" h="140" extrusionOk="0">
                  <a:moveTo>
                    <a:pt x="291" y="24"/>
                  </a:moveTo>
                  <a:cubicBezTo>
                    <a:pt x="238" y="0"/>
                    <a:pt x="1" y="68"/>
                    <a:pt x="100" y="115"/>
                  </a:cubicBezTo>
                  <a:cubicBezTo>
                    <a:pt x="152" y="140"/>
                    <a:pt x="390" y="70"/>
                    <a:pt x="291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6" name="Google Shape;68676;p28"/>
            <p:cNvSpPr/>
            <p:nvPr/>
          </p:nvSpPr>
          <p:spPr>
            <a:xfrm>
              <a:off x="2031009" y="1767491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3" y="182"/>
                    <a:pt x="346" y="293"/>
                    <a:pt x="655" y="268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7" name="Google Shape;68677;p28"/>
            <p:cNvSpPr/>
            <p:nvPr/>
          </p:nvSpPr>
          <p:spPr>
            <a:xfrm>
              <a:off x="4728348" y="1769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6"/>
                  </a:moveTo>
                  <a:cubicBezTo>
                    <a:pt x="154" y="141"/>
                    <a:pt x="394" y="73"/>
                    <a:pt x="293" y="24"/>
                  </a:cubicBezTo>
                  <a:cubicBezTo>
                    <a:pt x="241" y="1"/>
                    <a:pt x="1" y="69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8" name="Google Shape;68678;p28"/>
            <p:cNvSpPr/>
            <p:nvPr/>
          </p:nvSpPr>
          <p:spPr>
            <a:xfrm>
              <a:off x="4105561" y="176679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8"/>
                  </a:moveTo>
                  <a:cubicBezTo>
                    <a:pt x="346" y="0"/>
                    <a:pt x="174" y="54"/>
                    <a:pt x="0" y="108"/>
                  </a:cubicBezTo>
                  <a:cubicBezTo>
                    <a:pt x="3" y="200"/>
                    <a:pt x="338" y="223"/>
                    <a:pt x="385" y="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9" name="Google Shape;68679;p28"/>
            <p:cNvSpPr/>
            <p:nvPr/>
          </p:nvSpPr>
          <p:spPr>
            <a:xfrm>
              <a:off x="1283479" y="1767371"/>
              <a:ext cx="13777" cy="2710"/>
            </a:xfrm>
            <a:custGeom>
              <a:avLst/>
              <a:gdLst/>
              <a:ahLst/>
              <a:cxnLst/>
              <a:rect l="l" t="t" r="r" b="b"/>
              <a:pathLst>
                <a:path w="386" h="90" extrusionOk="0">
                  <a:moveTo>
                    <a:pt x="385" y="1"/>
                  </a:moveTo>
                  <a:cubicBezTo>
                    <a:pt x="235" y="20"/>
                    <a:pt x="4" y="2"/>
                    <a:pt x="0" y="89"/>
                  </a:cubicBezTo>
                  <a:cubicBezTo>
                    <a:pt x="151" y="70"/>
                    <a:pt x="380" y="88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0" name="Google Shape;68680;p28"/>
            <p:cNvSpPr/>
            <p:nvPr/>
          </p:nvSpPr>
          <p:spPr>
            <a:xfrm>
              <a:off x="762021" y="1759151"/>
              <a:ext cx="27198" cy="10930"/>
            </a:xfrm>
            <a:custGeom>
              <a:avLst/>
              <a:gdLst/>
              <a:ahLst/>
              <a:cxnLst/>
              <a:rect l="l" t="t" r="r" b="b"/>
              <a:pathLst>
                <a:path w="762" h="363" extrusionOk="0">
                  <a:moveTo>
                    <a:pt x="533" y="362"/>
                  </a:moveTo>
                  <a:cubicBezTo>
                    <a:pt x="650" y="359"/>
                    <a:pt x="762" y="349"/>
                    <a:pt x="724" y="274"/>
                  </a:cubicBezTo>
                  <a:cubicBezTo>
                    <a:pt x="408" y="270"/>
                    <a:pt x="618" y="20"/>
                    <a:pt x="339" y="1"/>
                  </a:cubicBezTo>
                  <a:cubicBezTo>
                    <a:pt x="1" y="186"/>
                    <a:pt x="480" y="178"/>
                    <a:pt x="144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1" name="Google Shape;68681;p28"/>
            <p:cNvSpPr/>
            <p:nvPr/>
          </p:nvSpPr>
          <p:spPr>
            <a:xfrm>
              <a:off x="4511592" y="1761168"/>
              <a:ext cx="13920" cy="7467"/>
            </a:xfrm>
            <a:custGeom>
              <a:avLst/>
              <a:gdLst/>
              <a:ahLst/>
              <a:cxnLst/>
              <a:rect l="l" t="t" r="r" b="b"/>
              <a:pathLst>
                <a:path w="390" h="248" extrusionOk="0">
                  <a:moveTo>
                    <a:pt x="389" y="115"/>
                  </a:moveTo>
                  <a:cubicBezTo>
                    <a:pt x="384" y="21"/>
                    <a:pt x="50" y="0"/>
                    <a:pt x="0" y="115"/>
                  </a:cubicBezTo>
                  <a:cubicBezTo>
                    <a:pt x="220" y="105"/>
                    <a:pt x="303" y="247"/>
                    <a:pt x="389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2" name="Google Shape;68682;p28"/>
            <p:cNvSpPr/>
            <p:nvPr/>
          </p:nvSpPr>
          <p:spPr>
            <a:xfrm>
              <a:off x="874486" y="1756411"/>
              <a:ext cx="25592" cy="10990"/>
            </a:xfrm>
            <a:custGeom>
              <a:avLst/>
              <a:gdLst/>
              <a:ahLst/>
              <a:cxnLst/>
              <a:rect l="l" t="t" r="r" b="b"/>
              <a:pathLst>
                <a:path w="717" h="365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7"/>
                    <a:pt x="614" y="21"/>
                    <a:pt x="275" y="0"/>
                  </a:cubicBezTo>
                  <a:cubicBezTo>
                    <a:pt x="215" y="123"/>
                    <a:pt x="1" y="173"/>
                    <a:pt x="83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3" name="Google Shape;68683;p28"/>
            <p:cNvSpPr/>
            <p:nvPr/>
          </p:nvSpPr>
          <p:spPr>
            <a:xfrm>
              <a:off x="4619595" y="1751293"/>
              <a:ext cx="36621" cy="17976"/>
            </a:xfrm>
            <a:custGeom>
              <a:avLst/>
              <a:gdLst/>
              <a:ahLst/>
              <a:cxnLst/>
              <a:rect l="l" t="t" r="r" b="b"/>
              <a:pathLst>
                <a:path w="1026" h="597" extrusionOk="0">
                  <a:moveTo>
                    <a:pt x="1026" y="170"/>
                  </a:moveTo>
                  <a:cubicBezTo>
                    <a:pt x="411" y="225"/>
                    <a:pt x="429" y="1"/>
                    <a:pt x="61" y="170"/>
                  </a:cubicBezTo>
                  <a:cubicBezTo>
                    <a:pt x="0" y="596"/>
                    <a:pt x="953" y="413"/>
                    <a:pt x="1026" y="1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4" name="Google Shape;68684;p28"/>
            <p:cNvSpPr/>
            <p:nvPr/>
          </p:nvSpPr>
          <p:spPr>
            <a:xfrm>
              <a:off x="1214593" y="175875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4"/>
                    <a:pt x="39" y="1"/>
                    <a:pt x="1" y="104"/>
                  </a:cubicBezTo>
                  <a:cubicBezTo>
                    <a:pt x="1" y="154"/>
                    <a:pt x="159" y="206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5" name="Google Shape;68685;p28"/>
            <p:cNvSpPr/>
            <p:nvPr/>
          </p:nvSpPr>
          <p:spPr>
            <a:xfrm>
              <a:off x="5826301" y="1753671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6" name="Google Shape;68686;p28"/>
            <p:cNvSpPr/>
            <p:nvPr/>
          </p:nvSpPr>
          <p:spPr>
            <a:xfrm>
              <a:off x="4717177" y="1753671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3"/>
                  </a:moveTo>
                  <a:lnTo>
                    <a:pt x="414" y="90"/>
                  </a:lnTo>
                  <a:cubicBezTo>
                    <a:pt x="219" y="90"/>
                    <a:pt x="185" y="16"/>
                    <a:pt x="27" y="0"/>
                  </a:cubicBezTo>
                  <a:cubicBezTo>
                    <a:pt x="46" y="144"/>
                    <a:pt x="1" y="315"/>
                    <a:pt x="414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7" name="Google Shape;68687;p28"/>
            <p:cNvSpPr/>
            <p:nvPr/>
          </p:nvSpPr>
          <p:spPr>
            <a:xfrm>
              <a:off x="860066" y="175565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2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8" name="Google Shape;68688;p28"/>
            <p:cNvSpPr/>
            <p:nvPr/>
          </p:nvSpPr>
          <p:spPr>
            <a:xfrm>
              <a:off x="8834195" y="1750359"/>
              <a:ext cx="13884" cy="674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388" y="110"/>
                  </a:moveTo>
                  <a:cubicBezTo>
                    <a:pt x="346" y="0"/>
                    <a:pt x="173" y="54"/>
                    <a:pt x="0" y="110"/>
                  </a:cubicBezTo>
                  <a:cubicBezTo>
                    <a:pt x="6" y="201"/>
                    <a:pt x="337" y="224"/>
                    <a:pt x="388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9" name="Google Shape;68689;p28"/>
            <p:cNvSpPr/>
            <p:nvPr/>
          </p:nvSpPr>
          <p:spPr>
            <a:xfrm>
              <a:off x="9050916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0" name="Google Shape;68690;p28"/>
            <p:cNvSpPr/>
            <p:nvPr/>
          </p:nvSpPr>
          <p:spPr>
            <a:xfrm>
              <a:off x="8968289" y="174743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2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1" name="Google Shape;68691;p28"/>
            <p:cNvSpPr/>
            <p:nvPr/>
          </p:nvSpPr>
          <p:spPr>
            <a:xfrm>
              <a:off x="8625790" y="1736449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9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2" name="Google Shape;68692;p28"/>
            <p:cNvSpPr/>
            <p:nvPr/>
          </p:nvSpPr>
          <p:spPr>
            <a:xfrm>
              <a:off x="1768602" y="174469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9" y="0"/>
                    <a:pt x="1" y="70"/>
                    <a:pt x="100" y="117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3" name="Google Shape;68693;p28"/>
            <p:cNvSpPr/>
            <p:nvPr/>
          </p:nvSpPr>
          <p:spPr>
            <a:xfrm>
              <a:off x="1744689" y="1731812"/>
              <a:ext cx="22986" cy="13700"/>
            </a:xfrm>
            <a:custGeom>
              <a:avLst/>
              <a:gdLst/>
              <a:ahLst/>
              <a:cxnLst/>
              <a:rect l="l" t="t" r="r" b="b"/>
              <a:pathLst>
                <a:path w="644" h="455" extrusionOk="0">
                  <a:moveTo>
                    <a:pt x="1" y="92"/>
                  </a:moveTo>
                  <a:lnTo>
                    <a:pt x="1" y="455"/>
                  </a:lnTo>
                  <a:lnTo>
                    <a:pt x="578" y="455"/>
                  </a:lnTo>
                  <a:cubicBezTo>
                    <a:pt x="629" y="217"/>
                    <a:pt x="643" y="0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4" name="Google Shape;68694;p28"/>
            <p:cNvSpPr/>
            <p:nvPr/>
          </p:nvSpPr>
          <p:spPr>
            <a:xfrm>
              <a:off x="8118324" y="1731812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0"/>
                  </a:moveTo>
                  <a:cubicBezTo>
                    <a:pt x="212" y="158"/>
                    <a:pt x="154" y="282"/>
                    <a:pt x="1" y="362"/>
                  </a:cubicBezTo>
                  <a:cubicBezTo>
                    <a:pt x="660" y="432"/>
                    <a:pt x="754" y="16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5" name="Google Shape;68695;p28"/>
            <p:cNvSpPr/>
            <p:nvPr/>
          </p:nvSpPr>
          <p:spPr>
            <a:xfrm>
              <a:off x="3905901" y="1736600"/>
              <a:ext cx="13777" cy="7407"/>
            </a:xfrm>
            <a:custGeom>
              <a:avLst/>
              <a:gdLst/>
              <a:ahLst/>
              <a:cxnLst/>
              <a:rect l="l" t="t" r="r" b="b"/>
              <a:pathLst>
                <a:path w="386" h="246" extrusionOk="0">
                  <a:moveTo>
                    <a:pt x="386" y="113"/>
                  </a:moveTo>
                  <a:cubicBezTo>
                    <a:pt x="383" y="21"/>
                    <a:pt x="49" y="1"/>
                    <a:pt x="1" y="113"/>
                  </a:cubicBezTo>
                  <a:cubicBezTo>
                    <a:pt x="216" y="104"/>
                    <a:pt x="304" y="246"/>
                    <a:pt x="386" y="1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6" name="Google Shape;68696;p28"/>
            <p:cNvSpPr/>
            <p:nvPr/>
          </p:nvSpPr>
          <p:spPr>
            <a:xfrm>
              <a:off x="1541388" y="173927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7" name="Google Shape;68697;p28"/>
            <p:cNvSpPr/>
            <p:nvPr/>
          </p:nvSpPr>
          <p:spPr>
            <a:xfrm>
              <a:off x="560719" y="1736931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3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8" name="Google Shape;68698;p28"/>
            <p:cNvSpPr/>
            <p:nvPr/>
          </p:nvSpPr>
          <p:spPr>
            <a:xfrm>
              <a:off x="271615" y="1733649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2"/>
                  </a:moveTo>
                  <a:cubicBezTo>
                    <a:pt x="515" y="2"/>
                    <a:pt x="54" y="1"/>
                    <a:pt x="1" y="211"/>
                  </a:cubicBezTo>
                  <a:cubicBezTo>
                    <a:pt x="257" y="328"/>
                    <a:pt x="719" y="331"/>
                    <a:pt x="775" y="1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9" name="Google Shape;68699;p28"/>
            <p:cNvSpPr/>
            <p:nvPr/>
          </p:nvSpPr>
          <p:spPr>
            <a:xfrm>
              <a:off x="4135935" y="1723442"/>
              <a:ext cx="37120" cy="16560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0" name="Google Shape;68700;p28"/>
            <p:cNvSpPr/>
            <p:nvPr/>
          </p:nvSpPr>
          <p:spPr>
            <a:xfrm>
              <a:off x="860887" y="1731993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7"/>
                  </a:moveTo>
                  <a:cubicBezTo>
                    <a:pt x="322" y="181"/>
                    <a:pt x="344" y="292"/>
                    <a:pt x="656" y="266"/>
                  </a:cubicBezTo>
                  <a:cubicBezTo>
                    <a:pt x="955" y="44"/>
                    <a:pt x="1" y="1"/>
                    <a:pt x="75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1" name="Google Shape;68701;p28"/>
            <p:cNvSpPr/>
            <p:nvPr/>
          </p:nvSpPr>
          <p:spPr>
            <a:xfrm>
              <a:off x="6958482" y="1733800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1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2" name="Google Shape;68702;p28"/>
            <p:cNvSpPr/>
            <p:nvPr/>
          </p:nvSpPr>
          <p:spPr>
            <a:xfrm>
              <a:off x="5981739" y="1726333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3"/>
                    <a:pt x="84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3" name="Google Shape;68703;p28"/>
            <p:cNvSpPr/>
            <p:nvPr/>
          </p:nvSpPr>
          <p:spPr>
            <a:xfrm>
              <a:off x="2912347" y="1722599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6"/>
                  </a:moveTo>
                  <a:cubicBezTo>
                    <a:pt x="1112" y="1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4" name="Google Shape;68704;p28"/>
            <p:cNvSpPr/>
            <p:nvPr/>
          </p:nvSpPr>
          <p:spPr>
            <a:xfrm>
              <a:off x="2177345" y="1723593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3"/>
                  </a:moveTo>
                  <a:lnTo>
                    <a:pt x="411" y="92"/>
                  </a:lnTo>
                  <a:cubicBezTo>
                    <a:pt x="218" y="92"/>
                    <a:pt x="182" y="18"/>
                    <a:pt x="26" y="1"/>
                  </a:cubicBezTo>
                  <a:cubicBezTo>
                    <a:pt x="46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5" name="Google Shape;68705;p28"/>
            <p:cNvSpPr/>
            <p:nvPr/>
          </p:nvSpPr>
          <p:spPr>
            <a:xfrm>
              <a:off x="1909763" y="1729103"/>
              <a:ext cx="13920" cy="2740"/>
            </a:xfrm>
            <a:custGeom>
              <a:avLst/>
              <a:gdLst/>
              <a:ahLst/>
              <a:cxnLst/>
              <a:rect l="l" t="t" r="r" b="b"/>
              <a:pathLst>
                <a:path w="390" h="91" extrusionOk="0">
                  <a:moveTo>
                    <a:pt x="390" y="0"/>
                  </a:moveTo>
                  <a:cubicBezTo>
                    <a:pt x="240" y="20"/>
                    <a:pt x="6" y="2"/>
                    <a:pt x="1" y="90"/>
                  </a:cubicBezTo>
                  <a:cubicBezTo>
                    <a:pt x="153" y="71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6" name="Google Shape;68706;p28"/>
            <p:cNvSpPr/>
            <p:nvPr/>
          </p:nvSpPr>
          <p:spPr>
            <a:xfrm>
              <a:off x="3998736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42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7" name="Google Shape;68707;p28"/>
            <p:cNvSpPr/>
            <p:nvPr/>
          </p:nvSpPr>
          <p:spPr>
            <a:xfrm>
              <a:off x="804994" y="1725550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3" y="143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8" name="Google Shape;68708;p28"/>
            <p:cNvSpPr/>
            <p:nvPr/>
          </p:nvSpPr>
          <p:spPr>
            <a:xfrm>
              <a:off x="6982645" y="1720853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9" name="Google Shape;68709;p28"/>
            <p:cNvSpPr/>
            <p:nvPr/>
          </p:nvSpPr>
          <p:spPr>
            <a:xfrm>
              <a:off x="3155694" y="1718143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0" name="Google Shape;68710;p28"/>
            <p:cNvSpPr/>
            <p:nvPr/>
          </p:nvSpPr>
          <p:spPr>
            <a:xfrm>
              <a:off x="2086081" y="1715524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9"/>
                  </a:cubicBezTo>
                  <a:cubicBezTo>
                    <a:pt x="954" y="45"/>
                    <a:pt x="0" y="1"/>
                    <a:pt x="76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1" name="Google Shape;68711;p28"/>
            <p:cNvSpPr/>
            <p:nvPr/>
          </p:nvSpPr>
          <p:spPr>
            <a:xfrm>
              <a:off x="3138455" y="171733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0" y="27"/>
                  </a:moveTo>
                  <a:cubicBezTo>
                    <a:pt x="236" y="1"/>
                    <a:pt x="0" y="71"/>
                    <a:pt x="98" y="117"/>
                  </a:cubicBezTo>
                  <a:cubicBezTo>
                    <a:pt x="151" y="143"/>
                    <a:pt x="389" y="73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2" name="Google Shape;68712;p28"/>
            <p:cNvSpPr/>
            <p:nvPr/>
          </p:nvSpPr>
          <p:spPr>
            <a:xfrm>
              <a:off x="2226528" y="1718143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4" y="0"/>
                  </a:moveTo>
                  <a:cubicBezTo>
                    <a:pt x="236" y="20"/>
                    <a:pt x="2" y="1"/>
                    <a:pt x="1" y="90"/>
                  </a:cubicBezTo>
                  <a:cubicBezTo>
                    <a:pt x="148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3" name="Google Shape;68713;p28"/>
            <p:cNvSpPr/>
            <p:nvPr/>
          </p:nvSpPr>
          <p:spPr>
            <a:xfrm>
              <a:off x="2081869" y="2385228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1"/>
                  </a:cubicBezTo>
                  <a:cubicBezTo>
                    <a:pt x="228" y="288"/>
                    <a:pt x="209" y="417"/>
                    <a:pt x="194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4" name="Google Shape;68714;p28"/>
            <p:cNvSpPr/>
            <p:nvPr/>
          </p:nvSpPr>
          <p:spPr>
            <a:xfrm>
              <a:off x="8772305" y="2095403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4"/>
                  </a:moveTo>
                  <a:cubicBezTo>
                    <a:pt x="898" y="123"/>
                    <a:pt x="459" y="57"/>
                    <a:pt x="1" y="0"/>
                  </a:cubicBezTo>
                  <a:cubicBezTo>
                    <a:pt x="79" y="236"/>
                    <a:pt x="601" y="262"/>
                    <a:pt x="964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5" name="Google Shape;68715;p28"/>
            <p:cNvSpPr/>
            <p:nvPr/>
          </p:nvSpPr>
          <p:spPr>
            <a:xfrm>
              <a:off x="9095424" y="1868505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5"/>
                  </a:moveTo>
                  <a:cubicBezTo>
                    <a:pt x="793" y="541"/>
                    <a:pt x="1029" y="9"/>
                    <a:pt x="780" y="0"/>
                  </a:cubicBezTo>
                  <a:cubicBezTo>
                    <a:pt x="610" y="161"/>
                    <a:pt x="0" y="116"/>
                    <a:pt x="204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6" name="Google Shape;68716;p28"/>
            <p:cNvSpPr/>
            <p:nvPr/>
          </p:nvSpPr>
          <p:spPr>
            <a:xfrm>
              <a:off x="835332" y="1796094"/>
              <a:ext cx="35193" cy="10147"/>
            </a:xfrm>
            <a:custGeom>
              <a:avLst/>
              <a:gdLst/>
              <a:ahLst/>
              <a:cxnLst/>
              <a:rect l="l" t="t" r="r" b="b"/>
              <a:pathLst>
                <a:path w="986" h="337" extrusionOk="0">
                  <a:moveTo>
                    <a:pt x="406" y="317"/>
                  </a:moveTo>
                  <a:cubicBezTo>
                    <a:pt x="484" y="163"/>
                    <a:pt x="655" y="336"/>
                    <a:pt x="986" y="317"/>
                  </a:cubicBezTo>
                  <a:lnTo>
                    <a:pt x="986" y="43"/>
                  </a:lnTo>
                  <a:cubicBezTo>
                    <a:pt x="612" y="1"/>
                    <a:pt x="0" y="289"/>
                    <a:pt x="406" y="3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7" name="Google Shape;68717;p28"/>
            <p:cNvSpPr/>
            <p:nvPr/>
          </p:nvSpPr>
          <p:spPr>
            <a:xfrm>
              <a:off x="808813" y="1732505"/>
              <a:ext cx="37549" cy="11111"/>
            </a:xfrm>
            <a:custGeom>
              <a:avLst/>
              <a:gdLst/>
              <a:ahLst/>
              <a:cxnLst/>
              <a:rect l="l" t="t" r="r" b="b"/>
              <a:pathLst>
                <a:path w="1052" h="369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69"/>
                    <a:pt x="960" y="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8" name="Google Shape;68718;p28"/>
            <p:cNvSpPr/>
            <p:nvPr/>
          </p:nvSpPr>
          <p:spPr>
            <a:xfrm>
              <a:off x="8669406" y="342105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199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9" name="Google Shape;68719;p28"/>
            <p:cNvSpPr/>
            <p:nvPr/>
          </p:nvSpPr>
          <p:spPr>
            <a:xfrm>
              <a:off x="8066999" y="342358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39"/>
                    <a:pt x="393" y="71"/>
                    <a:pt x="294" y="23"/>
                  </a:cubicBezTo>
                  <a:cubicBezTo>
                    <a:pt x="242" y="1"/>
                    <a:pt x="0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0" name="Google Shape;68720;p28"/>
            <p:cNvSpPr/>
            <p:nvPr/>
          </p:nvSpPr>
          <p:spPr>
            <a:xfrm>
              <a:off x="3244567" y="3421593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9" y="0"/>
                  </a:lnTo>
                  <a:cubicBezTo>
                    <a:pt x="1" y="161"/>
                    <a:pt x="221" y="212"/>
                    <a:pt x="606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1" name="Google Shape;68721;p28"/>
            <p:cNvSpPr/>
            <p:nvPr/>
          </p:nvSpPr>
          <p:spPr>
            <a:xfrm>
              <a:off x="113821" y="3421443"/>
              <a:ext cx="23843" cy="5992"/>
            </a:xfrm>
            <a:custGeom>
              <a:avLst/>
              <a:gdLst/>
              <a:ahLst/>
              <a:cxnLst/>
              <a:rect l="l" t="t" r="r" b="b"/>
              <a:pathLst>
                <a:path w="668" h="199" extrusionOk="0">
                  <a:moveTo>
                    <a:pt x="579" y="5"/>
                  </a:moveTo>
                  <a:cubicBezTo>
                    <a:pt x="246" y="0"/>
                    <a:pt x="83" y="73"/>
                    <a:pt x="1" y="186"/>
                  </a:cubicBezTo>
                  <a:cubicBezTo>
                    <a:pt x="302" y="178"/>
                    <a:pt x="668" y="199"/>
                    <a:pt x="57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2" name="Google Shape;68722;p28"/>
            <p:cNvSpPr/>
            <p:nvPr/>
          </p:nvSpPr>
          <p:spPr>
            <a:xfrm>
              <a:off x="2670678" y="3420810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0"/>
                    <a:pt x="0" y="68"/>
                    <a:pt x="102" y="118"/>
                  </a:cubicBezTo>
                  <a:cubicBezTo>
                    <a:pt x="155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3" name="Google Shape;68723;p28"/>
            <p:cNvSpPr/>
            <p:nvPr/>
          </p:nvSpPr>
          <p:spPr>
            <a:xfrm>
              <a:off x="6889989" y="3418101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101" y="116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0" y="0"/>
                    <a:pt x="1" y="68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4" name="Google Shape;68724;p28"/>
            <p:cNvSpPr/>
            <p:nvPr/>
          </p:nvSpPr>
          <p:spPr>
            <a:xfrm>
              <a:off x="5196732" y="3418101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4" y="25"/>
                  </a:moveTo>
                  <a:cubicBezTo>
                    <a:pt x="241" y="0"/>
                    <a:pt x="1" y="68"/>
                    <a:pt x="102" y="116"/>
                  </a:cubicBezTo>
                  <a:cubicBezTo>
                    <a:pt x="155" y="140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5" name="Google Shape;68725;p28"/>
            <p:cNvSpPr/>
            <p:nvPr/>
          </p:nvSpPr>
          <p:spPr>
            <a:xfrm>
              <a:off x="1827636" y="3405154"/>
              <a:ext cx="39761" cy="13730"/>
            </a:xfrm>
            <a:custGeom>
              <a:avLst/>
              <a:gdLst/>
              <a:ahLst/>
              <a:cxnLst/>
              <a:rect l="l" t="t" r="r" b="b"/>
              <a:pathLst>
                <a:path w="1114" h="456" extrusionOk="0">
                  <a:moveTo>
                    <a:pt x="577" y="1"/>
                  </a:moveTo>
                  <a:cubicBezTo>
                    <a:pt x="405" y="161"/>
                    <a:pt x="113" y="266"/>
                    <a:pt x="0" y="455"/>
                  </a:cubicBezTo>
                  <a:cubicBezTo>
                    <a:pt x="388" y="449"/>
                    <a:pt x="1114" y="142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6" name="Google Shape;68726;p28"/>
            <p:cNvSpPr/>
            <p:nvPr/>
          </p:nvSpPr>
          <p:spPr>
            <a:xfrm>
              <a:off x="1665738" y="3415331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101" y="117"/>
                  </a:moveTo>
                  <a:cubicBezTo>
                    <a:pt x="154" y="141"/>
                    <a:pt x="396" y="73"/>
                    <a:pt x="291" y="24"/>
                  </a:cubicBezTo>
                  <a:cubicBezTo>
                    <a:pt x="239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7" name="Google Shape;68727;p28"/>
            <p:cNvSpPr/>
            <p:nvPr/>
          </p:nvSpPr>
          <p:spPr>
            <a:xfrm>
              <a:off x="1087602" y="341262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4"/>
                    <a:pt x="290" y="27"/>
                  </a:cubicBezTo>
                  <a:cubicBezTo>
                    <a:pt x="241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8" name="Google Shape;68728;p28"/>
            <p:cNvSpPr/>
            <p:nvPr/>
          </p:nvSpPr>
          <p:spPr>
            <a:xfrm>
              <a:off x="2732675" y="3409881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7"/>
                  </a:moveTo>
                  <a:cubicBezTo>
                    <a:pt x="152" y="140"/>
                    <a:pt x="391" y="72"/>
                    <a:pt x="295" y="25"/>
                  </a:cubicBezTo>
                  <a:cubicBezTo>
                    <a:pt x="237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9" name="Google Shape;68729;p28"/>
            <p:cNvSpPr/>
            <p:nvPr/>
          </p:nvSpPr>
          <p:spPr>
            <a:xfrm>
              <a:off x="2867019" y="3405154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0" name="Google Shape;68730;p28"/>
            <p:cNvSpPr/>
            <p:nvPr/>
          </p:nvSpPr>
          <p:spPr>
            <a:xfrm>
              <a:off x="6556306" y="340205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5"/>
                    <a:pt x="157" y="207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1" name="Google Shape;68731;p28"/>
            <p:cNvSpPr/>
            <p:nvPr/>
          </p:nvSpPr>
          <p:spPr>
            <a:xfrm>
              <a:off x="4222952" y="340205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5" y="207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2" name="Google Shape;68732;p28"/>
            <p:cNvSpPr/>
            <p:nvPr/>
          </p:nvSpPr>
          <p:spPr>
            <a:xfrm>
              <a:off x="536948" y="34043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3"/>
                    <a:pt x="394" y="74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3" name="Google Shape;68733;p28"/>
            <p:cNvSpPr/>
            <p:nvPr/>
          </p:nvSpPr>
          <p:spPr>
            <a:xfrm>
              <a:off x="5475664" y="33969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7" y="92"/>
                    <a:pt x="349" y="18"/>
                    <a:pt x="195" y="1"/>
                  </a:cubicBezTo>
                  <a:cubicBezTo>
                    <a:pt x="195" y="92"/>
                    <a:pt x="36" y="109"/>
                    <a:pt x="1" y="182"/>
                  </a:cubicBezTo>
                  <a:cubicBezTo>
                    <a:pt x="195" y="182"/>
                    <a:pt x="230" y="256"/>
                    <a:pt x="388" y="274"/>
                  </a:cubicBezTo>
                  <a:cubicBezTo>
                    <a:pt x="387" y="182"/>
                    <a:pt x="542" y="167"/>
                    <a:pt x="58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4" name="Google Shape;68734;p28"/>
            <p:cNvSpPr/>
            <p:nvPr/>
          </p:nvSpPr>
          <p:spPr>
            <a:xfrm>
              <a:off x="4844918" y="3396513"/>
              <a:ext cx="33551" cy="15868"/>
            </a:xfrm>
            <a:custGeom>
              <a:avLst/>
              <a:gdLst/>
              <a:ahLst/>
              <a:cxnLst/>
              <a:rect l="l" t="t" r="r" b="b"/>
              <a:pathLst>
                <a:path w="940" h="527" extrusionOk="0">
                  <a:moveTo>
                    <a:pt x="895" y="196"/>
                  </a:moveTo>
                  <a:cubicBezTo>
                    <a:pt x="939" y="142"/>
                    <a:pt x="604" y="1"/>
                    <a:pt x="510" y="15"/>
                  </a:cubicBezTo>
                  <a:cubicBezTo>
                    <a:pt x="1" y="89"/>
                    <a:pt x="633" y="527"/>
                    <a:pt x="895" y="1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5" name="Google Shape;68735;p28"/>
            <p:cNvSpPr/>
            <p:nvPr/>
          </p:nvSpPr>
          <p:spPr>
            <a:xfrm>
              <a:off x="416667" y="3388173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0"/>
                    <a:pt x="79" y="1"/>
                    <a:pt x="0" y="201"/>
                  </a:cubicBezTo>
                  <a:cubicBezTo>
                    <a:pt x="302" y="240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6" name="Google Shape;68736;p28"/>
            <p:cNvSpPr/>
            <p:nvPr/>
          </p:nvSpPr>
          <p:spPr>
            <a:xfrm>
              <a:off x="822733" y="3377815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5"/>
                  </a:moveTo>
                  <a:cubicBezTo>
                    <a:pt x="1320" y="440"/>
                    <a:pt x="1412" y="300"/>
                    <a:pt x="1350" y="92"/>
                  </a:cubicBezTo>
                  <a:cubicBezTo>
                    <a:pt x="721" y="144"/>
                    <a:pt x="451" y="30"/>
                    <a:pt x="1" y="0"/>
                  </a:cubicBezTo>
                  <a:cubicBezTo>
                    <a:pt x="229" y="256"/>
                    <a:pt x="314" y="580"/>
                    <a:pt x="1157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7" name="Google Shape;68737;p28"/>
            <p:cNvSpPr/>
            <p:nvPr/>
          </p:nvSpPr>
          <p:spPr>
            <a:xfrm>
              <a:off x="1189645" y="3375106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4"/>
                  </a:moveTo>
                  <a:cubicBezTo>
                    <a:pt x="658" y="124"/>
                    <a:pt x="2017" y="462"/>
                    <a:pt x="1677" y="0"/>
                  </a:cubicBezTo>
                  <a:cubicBezTo>
                    <a:pt x="1136" y="47"/>
                    <a:pt x="675" y="132"/>
                    <a:pt x="133" y="182"/>
                  </a:cubicBezTo>
                  <a:cubicBezTo>
                    <a:pt x="0" y="426"/>
                    <a:pt x="531" y="358"/>
                    <a:pt x="713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8" name="Google Shape;68738;p28"/>
            <p:cNvSpPr/>
            <p:nvPr/>
          </p:nvSpPr>
          <p:spPr>
            <a:xfrm>
              <a:off x="6690364" y="338251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6" y="141"/>
                    <a:pt x="395" y="73"/>
                    <a:pt x="293" y="26"/>
                  </a:cubicBezTo>
                  <a:cubicBezTo>
                    <a:pt x="244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9" name="Google Shape;68739;p28"/>
            <p:cNvSpPr/>
            <p:nvPr/>
          </p:nvSpPr>
          <p:spPr>
            <a:xfrm>
              <a:off x="6611343" y="337781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0" name="Google Shape;68740;p28"/>
            <p:cNvSpPr/>
            <p:nvPr/>
          </p:nvSpPr>
          <p:spPr>
            <a:xfrm>
              <a:off x="5234673" y="3377243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1"/>
                  </a:moveTo>
                  <a:cubicBezTo>
                    <a:pt x="346" y="1"/>
                    <a:pt x="174" y="55"/>
                    <a:pt x="0" y="111"/>
                  </a:cubicBezTo>
                  <a:cubicBezTo>
                    <a:pt x="5" y="202"/>
                    <a:pt x="341" y="224"/>
                    <a:pt x="385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1" name="Google Shape;68741;p28"/>
            <p:cNvSpPr/>
            <p:nvPr/>
          </p:nvSpPr>
          <p:spPr>
            <a:xfrm>
              <a:off x="8006537" y="3366886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0"/>
                  </a:moveTo>
                  <a:cubicBezTo>
                    <a:pt x="616" y="173"/>
                    <a:pt x="0" y="64"/>
                    <a:pt x="59" y="273"/>
                  </a:cubicBezTo>
                  <a:cubicBezTo>
                    <a:pt x="397" y="546"/>
                    <a:pt x="1252" y="143"/>
                    <a:pt x="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2" name="Google Shape;68742;p28"/>
            <p:cNvSpPr/>
            <p:nvPr/>
          </p:nvSpPr>
          <p:spPr>
            <a:xfrm>
              <a:off x="6683547" y="337432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6"/>
                  </a:moveTo>
                  <a:cubicBezTo>
                    <a:pt x="242" y="0"/>
                    <a:pt x="1" y="69"/>
                    <a:pt x="103" y="116"/>
                  </a:cubicBezTo>
                  <a:cubicBezTo>
                    <a:pt x="152" y="142"/>
                    <a:pt x="392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3" name="Google Shape;68743;p28"/>
            <p:cNvSpPr/>
            <p:nvPr/>
          </p:nvSpPr>
          <p:spPr>
            <a:xfrm>
              <a:off x="9075543" y="336962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4" name="Google Shape;68744;p28"/>
            <p:cNvSpPr/>
            <p:nvPr/>
          </p:nvSpPr>
          <p:spPr>
            <a:xfrm>
              <a:off x="5841969" y="3359780"/>
              <a:ext cx="22165" cy="16169"/>
            </a:xfrm>
            <a:custGeom>
              <a:avLst/>
              <a:gdLst/>
              <a:ahLst/>
              <a:cxnLst/>
              <a:rect l="l" t="t" r="r" b="b"/>
              <a:pathLst>
                <a:path w="621" h="537" extrusionOk="0">
                  <a:moveTo>
                    <a:pt x="343" y="509"/>
                  </a:moveTo>
                  <a:cubicBezTo>
                    <a:pt x="403" y="385"/>
                    <a:pt x="620" y="334"/>
                    <a:pt x="538" y="144"/>
                  </a:cubicBezTo>
                  <a:cubicBezTo>
                    <a:pt x="0" y="0"/>
                    <a:pt x="4" y="537"/>
                    <a:pt x="343" y="5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5" name="Google Shape;68745;p28"/>
            <p:cNvSpPr/>
            <p:nvPr/>
          </p:nvSpPr>
          <p:spPr>
            <a:xfrm>
              <a:off x="5410169" y="336884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0" y="143"/>
                    <a:pt x="394" y="72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6" name="Google Shape;68746;p28"/>
            <p:cNvSpPr/>
            <p:nvPr/>
          </p:nvSpPr>
          <p:spPr>
            <a:xfrm>
              <a:off x="2537012" y="3359780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1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7" name="Google Shape;68747;p28"/>
            <p:cNvSpPr/>
            <p:nvPr/>
          </p:nvSpPr>
          <p:spPr>
            <a:xfrm>
              <a:off x="1440273" y="3354662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439" y="406"/>
                  </a:moveTo>
                  <a:cubicBezTo>
                    <a:pt x="745" y="272"/>
                    <a:pt x="655" y="0"/>
                    <a:pt x="54" y="43"/>
                  </a:cubicBezTo>
                  <a:cubicBezTo>
                    <a:pt x="1" y="250"/>
                    <a:pt x="100" y="384"/>
                    <a:pt x="439" y="4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8" name="Google Shape;68748;p28"/>
            <p:cNvSpPr/>
            <p:nvPr/>
          </p:nvSpPr>
          <p:spPr>
            <a:xfrm>
              <a:off x="8886091" y="336068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0" y="115"/>
                  </a:moveTo>
                  <a:cubicBezTo>
                    <a:pt x="155" y="141"/>
                    <a:pt x="396" y="73"/>
                    <a:pt x="293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9" name="Google Shape;68749;p28"/>
            <p:cNvSpPr/>
            <p:nvPr/>
          </p:nvSpPr>
          <p:spPr>
            <a:xfrm>
              <a:off x="8941270" y="3357974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0" name="Google Shape;68750;p28"/>
            <p:cNvSpPr/>
            <p:nvPr/>
          </p:nvSpPr>
          <p:spPr>
            <a:xfrm>
              <a:off x="6907335" y="3348339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0" y="434"/>
                  </a:moveTo>
                  <a:cubicBezTo>
                    <a:pt x="744" y="505"/>
                    <a:pt x="744" y="0"/>
                    <a:pt x="0" y="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1" name="Google Shape;68751;p28"/>
            <p:cNvSpPr/>
            <p:nvPr/>
          </p:nvSpPr>
          <p:spPr>
            <a:xfrm>
              <a:off x="2619139" y="3355234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6"/>
                  </a:moveTo>
                  <a:cubicBezTo>
                    <a:pt x="385" y="24"/>
                    <a:pt x="50" y="1"/>
                    <a:pt x="1" y="116"/>
                  </a:cubicBezTo>
                  <a:cubicBezTo>
                    <a:pt x="217" y="105"/>
                    <a:pt x="300" y="248"/>
                    <a:pt x="386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2" name="Google Shape;68752;p28"/>
            <p:cNvSpPr/>
            <p:nvPr/>
          </p:nvSpPr>
          <p:spPr>
            <a:xfrm>
              <a:off x="865599" y="3339517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1"/>
                  </a:cubicBezTo>
                  <a:cubicBezTo>
                    <a:pt x="45" y="138"/>
                    <a:pt x="1" y="625"/>
                    <a:pt x="725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3" name="Google Shape;68753;p28"/>
            <p:cNvSpPr/>
            <p:nvPr/>
          </p:nvSpPr>
          <p:spPr>
            <a:xfrm>
              <a:off x="6132858" y="3347044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1" y="0"/>
                    <a:pt x="1" y="69"/>
                    <a:pt x="102" y="115"/>
                  </a:cubicBezTo>
                  <a:cubicBezTo>
                    <a:pt x="155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4" name="Google Shape;68754;p28"/>
            <p:cNvSpPr/>
            <p:nvPr/>
          </p:nvSpPr>
          <p:spPr>
            <a:xfrm>
              <a:off x="6052908" y="3345027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2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5" name="Google Shape;68755;p28"/>
            <p:cNvSpPr/>
            <p:nvPr/>
          </p:nvSpPr>
          <p:spPr>
            <a:xfrm>
              <a:off x="1387485" y="3335242"/>
              <a:ext cx="20238" cy="13670"/>
            </a:xfrm>
            <a:custGeom>
              <a:avLst/>
              <a:gdLst/>
              <a:ahLst/>
              <a:cxnLst/>
              <a:rect l="l" t="t" r="r" b="b"/>
              <a:pathLst>
                <a:path w="567" h="454" extrusionOk="0">
                  <a:moveTo>
                    <a:pt x="376" y="417"/>
                  </a:moveTo>
                  <a:cubicBezTo>
                    <a:pt x="386" y="362"/>
                    <a:pt x="403" y="309"/>
                    <a:pt x="566" y="326"/>
                  </a:cubicBezTo>
                  <a:lnTo>
                    <a:pt x="566" y="144"/>
                  </a:lnTo>
                  <a:cubicBezTo>
                    <a:pt x="95" y="1"/>
                    <a:pt x="1" y="454"/>
                    <a:pt x="376" y="4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6" name="Google Shape;68756;p28"/>
            <p:cNvSpPr/>
            <p:nvPr/>
          </p:nvSpPr>
          <p:spPr>
            <a:xfrm>
              <a:off x="5244988" y="334153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40" y="0"/>
                    <a:pt x="1" y="70"/>
                    <a:pt x="96" y="117"/>
                  </a:cubicBezTo>
                  <a:cubicBezTo>
                    <a:pt x="154" y="141"/>
                    <a:pt x="394" y="71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7" name="Google Shape;68757;p28"/>
            <p:cNvSpPr/>
            <p:nvPr/>
          </p:nvSpPr>
          <p:spPr>
            <a:xfrm>
              <a:off x="84304" y="3336777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0"/>
                  </a:lnTo>
                  <a:lnTo>
                    <a:pt x="247" y="0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8" name="Google Shape;68758;p28"/>
            <p:cNvSpPr/>
            <p:nvPr/>
          </p:nvSpPr>
          <p:spPr>
            <a:xfrm>
              <a:off x="8428486" y="3336506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2" y="102"/>
                  </a:moveTo>
                  <a:cubicBezTo>
                    <a:pt x="194" y="53"/>
                    <a:pt x="37" y="0"/>
                    <a:pt x="0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9" name="Google Shape;68759;p28"/>
            <p:cNvSpPr/>
            <p:nvPr/>
          </p:nvSpPr>
          <p:spPr>
            <a:xfrm>
              <a:off x="5282892" y="3331388"/>
              <a:ext cx="22629" cy="13670"/>
            </a:xfrm>
            <a:custGeom>
              <a:avLst/>
              <a:gdLst/>
              <a:ahLst/>
              <a:cxnLst/>
              <a:rect l="l" t="t" r="r" b="b"/>
              <a:pathLst>
                <a:path w="634" h="454" extrusionOk="0">
                  <a:moveTo>
                    <a:pt x="580" y="362"/>
                  </a:moveTo>
                  <a:cubicBezTo>
                    <a:pt x="633" y="155"/>
                    <a:pt x="534" y="22"/>
                    <a:pt x="195" y="1"/>
                  </a:cubicBezTo>
                  <a:cubicBezTo>
                    <a:pt x="239" y="160"/>
                    <a:pt x="0" y="454"/>
                    <a:pt x="580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0" name="Google Shape;68760;p28"/>
            <p:cNvSpPr/>
            <p:nvPr/>
          </p:nvSpPr>
          <p:spPr>
            <a:xfrm>
              <a:off x="3965685" y="3320429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6"/>
                  </a:moveTo>
                  <a:cubicBezTo>
                    <a:pt x="1606" y="369"/>
                    <a:pt x="632" y="111"/>
                    <a:pt x="72" y="0"/>
                  </a:cubicBezTo>
                  <a:cubicBezTo>
                    <a:pt x="1" y="427"/>
                    <a:pt x="418" y="623"/>
                    <a:pt x="1037" y="7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1" name="Google Shape;68761;p28"/>
            <p:cNvSpPr/>
            <p:nvPr/>
          </p:nvSpPr>
          <p:spPr>
            <a:xfrm>
              <a:off x="8452542" y="3333345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3" y="141"/>
                    <a:pt x="393" y="70"/>
                    <a:pt x="292" y="24"/>
                  </a:cubicBezTo>
                  <a:cubicBezTo>
                    <a:pt x="238" y="1"/>
                    <a:pt x="0" y="69"/>
                    <a:pt x="99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2" name="Google Shape;68762;p28"/>
            <p:cNvSpPr/>
            <p:nvPr/>
          </p:nvSpPr>
          <p:spPr>
            <a:xfrm>
              <a:off x="578244" y="3333345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4"/>
                  </a:moveTo>
                  <a:cubicBezTo>
                    <a:pt x="154" y="141"/>
                    <a:pt x="394" y="70"/>
                    <a:pt x="294" y="24"/>
                  </a:cubicBezTo>
                  <a:cubicBezTo>
                    <a:pt x="240" y="1"/>
                    <a:pt x="0" y="69"/>
                    <a:pt x="101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3" name="Google Shape;68763;p28"/>
            <p:cNvSpPr/>
            <p:nvPr/>
          </p:nvSpPr>
          <p:spPr>
            <a:xfrm>
              <a:off x="5196732" y="333057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8"/>
                  </a:moveTo>
                  <a:cubicBezTo>
                    <a:pt x="241" y="0"/>
                    <a:pt x="1" y="71"/>
                    <a:pt x="102" y="116"/>
                  </a:cubicBezTo>
                  <a:cubicBezTo>
                    <a:pt x="155" y="141"/>
                    <a:pt x="395" y="73"/>
                    <a:pt x="294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4" name="Google Shape;68764;p28"/>
            <p:cNvSpPr/>
            <p:nvPr/>
          </p:nvSpPr>
          <p:spPr>
            <a:xfrm>
              <a:off x="1655495" y="3321934"/>
              <a:ext cx="34872" cy="15296"/>
            </a:xfrm>
            <a:custGeom>
              <a:avLst/>
              <a:gdLst/>
              <a:ahLst/>
              <a:cxnLst/>
              <a:rect l="l" t="t" r="r" b="b"/>
              <a:pathLst>
                <a:path w="977" h="508" extrusionOk="0">
                  <a:moveTo>
                    <a:pt x="773" y="403"/>
                  </a:moveTo>
                  <a:cubicBezTo>
                    <a:pt x="977" y="174"/>
                    <a:pt x="122" y="0"/>
                    <a:pt x="0" y="222"/>
                  </a:cubicBezTo>
                  <a:cubicBezTo>
                    <a:pt x="307" y="260"/>
                    <a:pt x="166" y="508"/>
                    <a:pt x="773" y="4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5" name="Google Shape;68765;p28"/>
            <p:cNvSpPr/>
            <p:nvPr/>
          </p:nvSpPr>
          <p:spPr>
            <a:xfrm>
              <a:off x="323796" y="3328257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9" y="193"/>
                  </a:moveTo>
                  <a:cubicBezTo>
                    <a:pt x="479" y="102"/>
                    <a:pt x="634" y="86"/>
                    <a:pt x="672" y="12"/>
                  </a:cubicBezTo>
                  <a:cubicBezTo>
                    <a:pt x="368" y="22"/>
                    <a:pt x="1" y="0"/>
                    <a:pt x="92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6" name="Google Shape;68766;p28"/>
            <p:cNvSpPr/>
            <p:nvPr/>
          </p:nvSpPr>
          <p:spPr>
            <a:xfrm>
              <a:off x="2564138" y="3328588"/>
              <a:ext cx="13777" cy="2830"/>
            </a:xfrm>
            <a:custGeom>
              <a:avLst/>
              <a:gdLst/>
              <a:ahLst/>
              <a:cxnLst/>
              <a:rect l="l" t="t" r="r" b="b"/>
              <a:pathLst>
                <a:path w="386" h="94" extrusionOk="0">
                  <a:moveTo>
                    <a:pt x="0" y="94"/>
                  </a:moveTo>
                  <a:cubicBezTo>
                    <a:pt x="149" y="71"/>
                    <a:pt x="379" y="90"/>
                    <a:pt x="385" y="1"/>
                  </a:cubicBezTo>
                  <a:cubicBezTo>
                    <a:pt x="238" y="23"/>
                    <a:pt x="5" y="4"/>
                    <a:pt x="0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7" name="Google Shape;68767;p28"/>
            <p:cNvSpPr/>
            <p:nvPr/>
          </p:nvSpPr>
          <p:spPr>
            <a:xfrm>
              <a:off x="1934177" y="332786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4" y="24"/>
                  </a:moveTo>
                  <a:cubicBezTo>
                    <a:pt x="240" y="0"/>
                    <a:pt x="1" y="68"/>
                    <a:pt x="103" y="115"/>
                  </a:cubicBezTo>
                  <a:cubicBezTo>
                    <a:pt x="155" y="141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8" name="Google Shape;68768;p28"/>
            <p:cNvSpPr/>
            <p:nvPr/>
          </p:nvSpPr>
          <p:spPr>
            <a:xfrm>
              <a:off x="7013875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9" name="Google Shape;68769;p28"/>
            <p:cNvSpPr/>
            <p:nvPr/>
          </p:nvSpPr>
          <p:spPr>
            <a:xfrm>
              <a:off x="5503218" y="3309469"/>
              <a:ext cx="33622" cy="17313"/>
            </a:xfrm>
            <a:custGeom>
              <a:avLst/>
              <a:gdLst/>
              <a:ahLst/>
              <a:cxnLst/>
              <a:rect l="l" t="t" r="r" b="b"/>
              <a:pathLst>
                <a:path w="942" h="575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5" y="575"/>
                    <a:pt x="941" y="0"/>
                    <a:pt x="0" y="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0" name="Google Shape;68770;p28"/>
            <p:cNvSpPr/>
            <p:nvPr/>
          </p:nvSpPr>
          <p:spPr>
            <a:xfrm>
              <a:off x="4453450" y="33169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1" name="Google Shape;68771;p28"/>
            <p:cNvSpPr/>
            <p:nvPr/>
          </p:nvSpPr>
          <p:spPr>
            <a:xfrm>
              <a:off x="2494396" y="3312209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3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2" name="Google Shape;68772;p28"/>
            <p:cNvSpPr/>
            <p:nvPr/>
          </p:nvSpPr>
          <p:spPr>
            <a:xfrm>
              <a:off x="5244988" y="33141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3" name="Google Shape;68773;p28"/>
            <p:cNvSpPr/>
            <p:nvPr/>
          </p:nvSpPr>
          <p:spPr>
            <a:xfrm>
              <a:off x="3073496" y="3311456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5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4" name="Google Shape;68774;p28"/>
            <p:cNvSpPr/>
            <p:nvPr/>
          </p:nvSpPr>
          <p:spPr>
            <a:xfrm>
              <a:off x="2990905" y="3312179"/>
              <a:ext cx="13706" cy="5540"/>
            </a:xfrm>
            <a:custGeom>
              <a:avLst/>
              <a:gdLst/>
              <a:ahLst/>
              <a:cxnLst/>
              <a:rect l="l" t="t" r="r" b="b"/>
              <a:pathLst>
                <a:path w="384" h="184" extrusionOk="0">
                  <a:moveTo>
                    <a:pt x="0" y="183"/>
                  </a:moveTo>
                  <a:lnTo>
                    <a:pt x="384" y="183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5" name="Google Shape;68775;p28"/>
            <p:cNvSpPr/>
            <p:nvPr/>
          </p:nvSpPr>
          <p:spPr>
            <a:xfrm>
              <a:off x="2521593" y="3309469"/>
              <a:ext cx="21915" cy="8702"/>
            </a:xfrm>
            <a:custGeom>
              <a:avLst/>
              <a:gdLst/>
              <a:ahLst/>
              <a:cxnLst/>
              <a:rect l="l" t="t" r="r" b="b"/>
              <a:pathLst>
                <a:path w="614" h="289" extrusionOk="0">
                  <a:moveTo>
                    <a:pt x="614" y="273"/>
                  </a:moveTo>
                  <a:lnTo>
                    <a:pt x="614" y="0"/>
                  </a:lnTo>
                  <a:lnTo>
                    <a:pt x="34" y="0"/>
                  </a:lnTo>
                  <a:cubicBezTo>
                    <a:pt x="0" y="197"/>
                    <a:pt x="192" y="289"/>
                    <a:pt x="614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6" name="Google Shape;68776;p28"/>
            <p:cNvSpPr/>
            <p:nvPr/>
          </p:nvSpPr>
          <p:spPr>
            <a:xfrm>
              <a:off x="1903339" y="33090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4" y="103"/>
                  </a:moveTo>
                  <a:cubicBezTo>
                    <a:pt x="194" y="52"/>
                    <a:pt x="37" y="0"/>
                    <a:pt x="2" y="103"/>
                  </a:cubicBezTo>
                  <a:cubicBezTo>
                    <a:pt x="1" y="156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7" name="Google Shape;68777;p28"/>
            <p:cNvSpPr/>
            <p:nvPr/>
          </p:nvSpPr>
          <p:spPr>
            <a:xfrm>
              <a:off x="8813922" y="3306699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8" name="Google Shape;68778;p28"/>
            <p:cNvSpPr/>
            <p:nvPr/>
          </p:nvSpPr>
          <p:spPr>
            <a:xfrm>
              <a:off x="5609794" y="330320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40" y="1"/>
                    <a:pt x="1" y="71"/>
                    <a:pt x="101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9" name="Google Shape;68779;p28"/>
            <p:cNvSpPr/>
            <p:nvPr/>
          </p:nvSpPr>
          <p:spPr>
            <a:xfrm>
              <a:off x="2509065" y="3298540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0"/>
                  </a:cubicBezTo>
                  <a:cubicBezTo>
                    <a:pt x="385" y="90"/>
                    <a:pt x="347" y="19"/>
                    <a:pt x="195" y="0"/>
                  </a:cubicBezTo>
                  <a:cubicBezTo>
                    <a:pt x="195" y="92"/>
                    <a:pt x="38" y="109"/>
                    <a:pt x="0" y="183"/>
                  </a:cubicBezTo>
                  <a:cubicBezTo>
                    <a:pt x="195" y="182"/>
                    <a:pt x="230" y="256"/>
                    <a:pt x="38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0" name="Google Shape;68780;p28"/>
            <p:cNvSpPr/>
            <p:nvPr/>
          </p:nvSpPr>
          <p:spPr>
            <a:xfrm>
              <a:off x="1807007" y="3291825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3"/>
                  </a:cubicBezTo>
                  <a:cubicBezTo>
                    <a:pt x="201" y="169"/>
                    <a:pt x="102" y="242"/>
                    <a:pt x="0" y="316"/>
                  </a:cubicBezTo>
                  <a:cubicBezTo>
                    <a:pt x="384" y="316"/>
                    <a:pt x="247" y="561"/>
                    <a:pt x="770" y="4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1" name="Google Shape;68781;p28"/>
            <p:cNvSpPr/>
            <p:nvPr/>
          </p:nvSpPr>
          <p:spPr>
            <a:xfrm>
              <a:off x="8810531" y="3300527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1"/>
                    <a:pt x="0" y="69"/>
                    <a:pt x="96" y="116"/>
                  </a:cubicBezTo>
                  <a:cubicBezTo>
                    <a:pt x="152" y="141"/>
                    <a:pt x="388" y="73"/>
                    <a:pt x="289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2" name="Google Shape;68782;p28"/>
            <p:cNvSpPr/>
            <p:nvPr/>
          </p:nvSpPr>
          <p:spPr>
            <a:xfrm>
              <a:off x="8597058" y="3300527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8" y="116"/>
                  </a:moveTo>
                  <a:cubicBezTo>
                    <a:pt x="153" y="141"/>
                    <a:pt x="392" y="73"/>
                    <a:pt x="291" y="24"/>
                  </a:cubicBezTo>
                  <a:cubicBezTo>
                    <a:pt x="239" y="1"/>
                    <a:pt x="0" y="69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3" name="Google Shape;68783;p28"/>
            <p:cNvSpPr/>
            <p:nvPr/>
          </p:nvSpPr>
          <p:spPr>
            <a:xfrm>
              <a:off x="5372336" y="329814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3" y="103"/>
                  </a:moveTo>
                  <a:cubicBezTo>
                    <a:pt x="0" y="156"/>
                    <a:pt x="157" y="208"/>
                    <a:pt x="195" y="103"/>
                  </a:cubicBezTo>
                  <a:cubicBezTo>
                    <a:pt x="196" y="54"/>
                    <a:pt x="38" y="0"/>
                    <a:pt x="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4" name="Google Shape;68784;p28"/>
            <p:cNvSpPr/>
            <p:nvPr/>
          </p:nvSpPr>
          <p:spPr>
            <a:xfrm>
              <a:off x="3204628" y="3288815"/>
              <a:ext cx="20309" cy="13550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6" y="413"/>
                  </a:moveTo>
                  <a:cubicBezTo>
                    <a:pt x="387" y="359"/>
                    <a:pt x="402" y="308"/>
                    <a:pt x="569" y="325"/>
                  </a:cubicBezTo>
                  <a:lnTo>
                    <a:pt x="569" y="143"/>
                  </a:lnTo>
                  <a:cubicBezTo>
                    <a:pt x="95" y="1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5" name="Google Shape;68785;p28"/>
            <p:cNvSpPr/>
            <p:nvPr/>
          </p:nvSpPr>
          <p:spPr>
            <a:xfrm>
              <a:off x="8056827" y="3295830"/>
              <a:ext cx="13742" cy="2710"/>
            </a:xfrm>
            <a:custGeom>
              <a:avLst/>
              <a:gdLst/>
              <a:ahLst/>
              <a:cxnLst/>
              <a:rect l="l" t="t" r="r" b="b"/>
              <a:pathLst>
                <a:path w="385" h="90" extrusionOk="0">
                  <a:moveTo>
                    <a:pt x="385" y="0"/>
                  </a:moveTo>
                  <a:cubicBezTo>
                    <a:pt x="236" y="20"/>
                    <a:pt x="6" y="2"/>
                    <a:pt x="1" y="89"/>
                  </a:cubicBezTo>
                  <a:cubicBezTo>
                    <a:pt x="151" y="70"/>
                    <a:pt x="382" y="88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6" name="Google Shape;68786;p28"/>
            <p:cNvSpPr/>
            <p:nvPr/>
          </p:nvSpPr>
          <p:spPr>
            <a:xfrm>
              <a:off x="5489441" y="3289959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4"/>
                  </a:moveTo>
                  <a:cubicBezTo>
                    <a:pt x="194" y="54"/>
                    <a:pt x="37" y="1"/>
                    <a:pt x="1" y="104"/>
                  </a:cubicBezTo>
                  <a:cubicBezTo>
                    <a:pt x="1" y="154"/>
                    <a:pt x="156" y="206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7" name="Google Shape;68787;p28"/>
            <p:cNvSpPr/>
            <p:nvPr/>
          </p:nvSpPr>
          <p:spPr>
            <a:xfrm>
              <a:off x="1452729" y="3287610"/>
              <a:ext cx="23914" cy="10298"/>
            </a:xfrm>
            <a:custGeom>
              <a:avLst/>
              <a:gdLst/>
              <a:ahLst/>
              <a:cxnLst/>
              <a:rect l="l" t="t" r="r" b="b"/>
              <a:pathLst>
                <a:path w="670" h="342" extrusionOk="0">
                  <a:moveTo>
                    <a:pt x="670" y="92"/>
                  </a:moveTo>
                  <a:cubicBezTo>
                    <a:pt x="404" y="94"/>
                    <a:pt x="247" y="49"/>
                    <a:pt x="90" y="1"/>
                  </a:cubicBezTo>
                  <a:cubicBezTo>
                    <a:pt x="0" y="282"/>
                    <a:pt x="610" y="341"/>
                    <a:pt x="67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8" name="Google Shape;68788;p28"/>
            <p:cNvSpPr/>
            <p:nvPr/>
          </p:nvSpPr>
          <p:spPr>
            <a:xfrm>
              <a:off x="4205677" y="3289567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3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9" name="Google Shape;68789;p28"/>
            <p:cNvSpPr/>
            <p:nvPr/>
          </p:nvSpPr>
          <p:spPr>
            <a:xfrm>
              <a:off x="1522614" y="3271954"/>
              <a:ext cx="50434" cy="18518"/>
            </a:xfrm>
            <a:custGeom>
              <a:avLst/>
              <a:gdLst/>
              <a:ahLst/>
              <a:cxnLst/>
              <a:rect l="l" t="t" r="r" b="b"/>
              <a:pathLst>
                <a:path w="1413" h="615" extrusionOk="0">
                  <a:moveTo>
                    <a:pt x="62" y="521"/>
                  </a:moveTo>
                  <a:cubicBezTo>
                    <a:pt x="607" y="614"/>
                    <a:pt x="865" y="614"/>
                    <a:pt x="1413" y="521"/>
                  </a:cubicBezTo>
                  <a:cubicBezTo>
                    <a:pt x="1253" y="262"/>
                    <a:pt x="1102" y="1"/>
                    <a:pt x="252" y="66"/>
                  </a:cubicBezTo>
                  <a:cubicBezTo>
                    <a:pt x="90" y="171"/>
                    <a:pt x="0" y="310"/>
                    <a:pt x="62" y="5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0" name="Google Shape;68790;p28"/>
            <p:cNvSpPr/>
            <p:nvPr/>
          </p:nvSpPr>
          <p:spPr>
            <a:xfrm>
              <a:off x="2020337" y="327902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9" y="1"/>
                    <a:pt x="2" y="104"/>
                  </a:cubicBezTo>
                  <a:cubicBezTo>
                    <a:pt x="0" y="154"/>
                    <a:pt x="157" y="206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1" name="Google Shape;68791;p28"/>
            <p:cNvSpPr/>
            <p:nvPr/>
          </p:nvSpPr>
          <p:spPr>
            <a:xfrm>
              <a:off x="4863121" y="327939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2" name="Google Shape;68792;p28"/>
            <p:cNvSpPr/>
            <p:nvPr/>
          </p:nvSpPr>
          <p:spPr>
            <a:xfrm>
              <a:off x="2116740" y="327628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3" name="Google Shape;68793;p28"/>
            <p:cNvSpPr/>
            <p:nvPr/>
          </p:nvSpPr>
          <p:spPr>
            <a:xfrm>
              <a:off x="1707105" y="327863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7"/>
                  </a:moveTo>
                  <a:cubicBezTo>
                    <a:pt x="151" y="142"/>
                    <a:pt x="391" y="73"/>
                    <a:pt x="293" y="26"/>
                  </a:cubicBezTo>
                  <a:cubicBezTo>
                    <a:pt x="239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4" name="Google Shape;68794;p28"/>
            <p:cNvSpPr/>
            <p:nvPr/>
          </p:nvSpPr>
          <p:spPr>
            <a:xfrm>
              <a:off x="5027339" y="3271171"/>
              <a:ext cx="21630" cy="6474"/>
            </a:xfrm>
            <a:custGeom>
              <a:avLst/>
              <a:gdLst/>
              <a:ahLst/>
              <a:cxnLst/>
              <a:rect l="l" t="t" r="r" b="b"/>
              <a:pathLst>
                <a:path w="606" h="215" extrusionOk="0">
                  <a:moveTo>
                    <a:pt x="606" y="182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5"/>
                    <a:pt x="606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5" name="Google Shape;68795;p28"/>
            <p:cNvSpPr/>
            <p:nvPr/>
          </p:nvSpPr>
          <p:spPr>
            <a:xfrm>
              <a:off x="3975179" y="3273941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1" y="90"/>
                  </a:moveTo>
                  <a:cubicBezTo>
                    <a:pt x="151" y="71"/>
                    <a:pt x="379" y="89"/>
                    <a:pt x="383" y="0"/>
                  </a:cubicBezTo>
                  <a:cubicBezTo>
                    <a:pt x="236" y="20"/>
                    <a:pt x="7" y="4"/>
                    <a:pt x="1" y="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6" name="Google Shape;68796;p28"/>
            <p:cNvSpPr/>
            <p:nvPr/>
          </p:nvSpPr>
          <p:spPr>
            <a:xfrm>
              <a:off x="2216428" y="327321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0" y="114"/>
                  </a:moveTo>
                  <a:cubicBezTo>
                    <a:pt x="153" y="139"/>
                    <a:pt x="392" y="70"/>
                    <a:pt x="292" y="24"/>
                  </a:cubicBezTo>
                  <a:cubicBezTo>
                    <a:pt x="238" y="1"/>
                    <a:pt x="0" y="67"/>
                    <a:pt x="100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7" name="Google Shape;68797;p28"/>
            <p:cNvSpPr/>
            <p:nvPr/>
          </p:nvSpPr>
          <p:spPr>
            <a:xfrm>
              <a:off x="8531814" y="327117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8" name="Google Shape;68798;p28"/>
            <p:cNvSpPr/>
            <p:nvPr/>
          </p:nvSpPr>
          <p:spPr>
            <a:xfrm>
              <a:off x="5537625" y="3262650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4"/>
                    <a:pt x="39" y="1"/>
                    <a:pt x="1" y="102"/>
                  </a:cubicBezTo>
                  <a:cubicBezTo>
                    <a:pt x="1" y="153"/>
                    <a:pt x="156" y="206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9" name="Google Shape;68799;p28"/>
            <p:cNvSpPr/>
            <p:nvPr/>
          </p:nvSpPr>
          <p:spPr>
            <a:xfrm>
              <a:off x="2075409" y="3263012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8" y="0"/>
                  </a:moveTo>
                  <a:cubicBezTo>
                    <a:pt x="235" y="20"/>
                    <a:pt x="5" y="2"/>
                    <a:pt x="0" y="89"/>
                  </a:cubicBezTo>
                  <a:cubicBezTo>
                    <a:pt x="149" y="72"/>
                    <a:pt x="383" y="89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0" name="Google Shape;68800;p28"/>
            <p:cNvSpPr/>
            <p:nvPr/>
          </p:nvSpPr>
          <p:spPr>
            <a:xfrm>
              <a:off x="1497166" y="325985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1"/>
                    <a:pt x="3" y="105"/>
                  </a:cubicBezTo>
                  <a:cubicBezTo>
                    <a:pt x="1" y="154"/>
                    <a:pt x="159" y="207"/>
                    <a:pt x="196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1" name="Google Shape;68801;p28"/>
            <p:cNvSpPr/>
            <p:nvPr/>
          </p:nvSpPr>
          <p:spPr>
            <a:xfrm>
              <a:off x="4357046" y="325951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0" y="68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2" name="Google Shape;68802;p28"/>
            <p:cNvSpPr/>
            <p:nvPr/>
          </p:nvSpPr>
          <p:spPr>
            <a:xfrm>
              <a:off x="2488971" y="3250757"/>
              <a:ext cx="20131" cy="16290"/>
            </a:xfrm>
            <a:custGeom>
              <a:avLst/>
              <a:gdLst/>
              <a:ahLst/>
              <a:cxnLst/>
              <a:rect l="l" t="t" r="r" b="b"/>
              <a:pathLst>
                <a:path w="564" h="541" extrusionOk="0">
                  <a:moveTo>
                    <a:pt x="563" y="135"/>
                  </a:moveTo>
                  <a:cubicBezTo>
                    <a:pt x="1" y="0"/>
                    <a:pt x="1" y="541"/>
                    <a:pt x="563" y="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3" name="Google Shape;68803;p28"/>
            <p:cNvSpPr/>
            <p:nvPr/>
          </p:nvSpPr>
          <p:spPr>
            <a:xfrm>
              <a:off x="6600921" y="3256749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2" y="27"/>
                  </a:moveTo>
                  <a:cubicBezTo>
                    <a:pt x="239" y="1"/>
                    <a:pt x="0" y="69"/>
                    <a:pt x="98" y="117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4" name="Google Shape;68804;p28"/>
            <p:cNvSpPr/>
            <p:nvPr/>
          </p:nvSpPr>
          <p:spPr>
            <a:xfrm>
              <a:off x="6249856" y="3256749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3" y="27"/>
                  </a:moveTo>
                  <a:cubicBezTo>
                    <a:pt x="241" y="1"/>
                    <a:pt x="0" y="69"/>
                    <a:pt x="102" y="117"/>
                  </a:cubicBezTo>
                  <a:cubicBezTo>
                    <a:pt x="156" y="143"/>
                    <a:pt x="395" y="74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5" name="Google Shape;68805;p28"/>
            <p:cNvSpPr/>
            <p:nvPr/>
          </p:nvSpPr>
          <p:spPr>
            <a:xfrm>
              <a:off x="2271250" y="3249342"/>
              <a:ext cx="25734" cy="8220"/>
            </a:xfrm>
            <a:custGeom>
              <a:avLst/>
              <a:gdLst/>
              <a:ahLst/>
              <a:cxnLst/>
              <a:rect l="l" t="t" r="r" b="b"/>
              <a:pathLst>
                <a:path w="721" h="273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5"/>
                    <a:pt x="720" y="13"/>
                    <a:pt x="492" y="0"/>
                  </a:cubicBezTo>
                  <a:cubicBezTo>
                    <a:pt x="477" y="142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6" name="Google Shape;68806;p28"/>
            <p:cNvSpPr/>
            <p:nvPr/>
          </p:nvSpPr>
          <p:spPr>
            <a:xfrm>
              <a:off x="2670678" y="32513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5"/>
                  </a:moveTo>
                  <a:cubicBezTo>
                    <a:pt x="242" y="1"/>
                    <a:pt x="0" y="70"/>
                    <a:pt x="102" y="117"/>
                  </a:cubicBezTo>
                  <a:cubicBezTo>
                    <a:pt x="155" y="142"/>
                    <a:pt x="395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7" name="Google Shape;68807;p28"/>
            <p:cNvSpPr/>
            <p:nvPr/>
          </p:nvSpPr>
          <p:spPr>
            <a:xfrm>
              <a:off x="4317214" y="3240520"/>
              <a:ext cx="29625" cy="12345"/>
            </a:xfrm>
            <a:custGeom>
              <a:avLst/>
              <a:gdLst/>
              <a:ahLst/>
              <a:cxnLst/>
              <a:rect l="l" t="t" r="r" b="b"/>
              <a:pathLst>
                <a:path w="830" h="410" extrusionOk="0">
                  <a:moveTo>
                    <a:pt x="829" y="384"/>
                  </a:moveTo>
                  <a:lnTo>
                    <a:pt x="829" y="22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1"/>
                    <a:pt x="327" y="409"/>
                    <a:pt x="829" y="3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8" name="Google Shape;68808;p28"/>
            <p:cNvSpPr/>
            <p:nvPr/>
          </p:nvSpPr>
          <p:spPr>
            <a:xfrm>
              <a:off x="1414718" y="3242899"/>
              <a:ext cx="27519" cy="11171"/>
            </a:xfrm>
            <a:custGeom>
              <a:avLst/>
              <a:gdLst/>
              <a:ahLst/>
              <a:cxnLst/>
              <a:rect l="l" t="t" r="r" b="b"/>
              <a:pathLst>
                <a:path w="771" h="371" extrusionOk="0">
                  <a:moveTo>
                    <a:pt x="770" y="305"/>
                  </a:moveTo>
                  <a:lnTo>
                    <a:pt x="770" y="33"/>
                  </a:lnTo>
                  <a:cubicBezTo>
                    <a:pt x="483" y="50"/>
                    <a:pt x="58" y="0"/>
                    <a:pt x="0" y="124"/>
                  </a:cubicBezTo>
                  <a:cubicBezTo>
                    <a:pt x="383" y="124"/>
                    <a:pt x="243" y="371"/>
                    <a:pt x="770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9" name="Google Shape;68809;p28"/>
            <p:cNvSpPr/>
            <p:nvPr/>
          </p:nvSpPr>
          <p:spPr>
            <a:xfrm>
              <a:off x="1855119" y="3232391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0"/>
                    <a:pt x="1157" y="563"/>
                  </a:cubicBezTo>
                  <a:lnTo>
                    <a:pt x="1157" y="110"/>
                  </a:lnTo>
                  <a:cubicBezTo>
                    <a:pt x="819" y="161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0" name="Google Shape;68810;p28"/>
            <p:cNvSpPr/>
            <p:nvPr/>
          </p:nvSpPr>
          <p:spPr>
            <a:xfrm>
              <a:off x="857033" y="3232933"/>
              <a:ext cx="45865" cy="16771"/>
            </a:xfrm>
            <a:custGeom>
              <a:avLst/>
              <a:gdLst/>
              <a:ahLst/>
              <a:cxnLst/>
              <a:rect l="l" t="t" r="r" b="b"/>
              <a:pathLst>
                <a:path w="1285" h="557" extrusionOk="0">
                  <a:moveTo>
                    <a:pt x="965" y="1"/>
                  </a:moveTo>
                  <a:cubicBezTo>
                    <a:pt x="361" y="18"/>
                    <a:pt x="38" y="168"/>
                    <a:pt x="0" y="454"/>
                  </a:cubicBezTo>
                  <a:cubicBezTo>
                    <a:pt x="365" y="434"/>
                    <a:pt x="426" y="557"/>
                    <a:pt x="776" y="545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1" name="Google Shape;68811;p28"/>
            <p:cNvSpPr/>
            <p:nvPr/>
          </p:nvSpPr>
          <p:spPr>
            <a:xfrm>
              <a:off x="5613399" y="3238353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4"/>
                  </a:moveTo>
                  <a:cubicBezTo>
                    <a:pt x="357" y="165"/>
                    <a:pt x="418" y="17"/>
                    <a:pt x="193" y="1"/>
                  </a:cubicBezTo>
                  <a:cubicBezTo>
                    <a:pt x="180" y="57"/>
                    <a:pt x="163" y="109"/>
                    <a:pt x="0" y="94"/>
                  </a:cubicBezTo>
                  <a:cubicBezTo>
                    <a:pt x="21" y="203"/>
                    <a:pt x="56" y="306"/>
                    <a:pt x="383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2" name="Google Shape;68812;p28"/>
            <p:cNvSpPr/>
            <p:nvPr/>
          </p:nvSpPr>
          <p:spPr>
            <a:xfrm>
              <a:off x="2477942" y="324311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3" name="Google Shape;68813;p28"/>
            <p:cNvSpPr/>
            <p:nvPr/>
          </p:nvSpPr>
          <p:spPr>
            <a:xfrm>
              <a:off x="4119731" y="323796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5"/>
                  </a:moveTo>
                  <a:cubicBezTo>
                    <a:pt x="193" y="53"/>
                    <a:pt x="38" y="1"/>
                    <a:pt x="0" y="105"/>
                  </a:cubicBezTo>
                  <a:cubicBezTo>
                    <a:pt x="0" y="156"/>
                    <a:pt x="157" y="208"/>
                    <a:pt x="193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4" name="Google Shape;68814;p28"/>
            <p:cNvSpPr/>
            <p:nvPr/>
          </p:nvSpPr>
          <p:spPr>
            <a:xfrm>
              <a:off x="2264540" y="3237660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0"/>
                    <a:pt x="395" y="72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5" name="Google Shape;68815;p28"/>
            <p:cNvSpPr/>
            <p:nvPr/>
          </p:nvSpPr>
          <p:spPr>
            <a:xfrm>
              <a:off x="3706633" y="3235613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1"/>
                  </a:moveTo>
                  <a:cubicBezTo>
                    <a:pt x="241" y="20"/>
                    <a:pt x="7" y="4"/>
                    <a:pt x="1" y="92"/>
                  </a:cubicBezTo>
                  <a:cubicBezTo>
                    <a:pt x="154" y="72"/>
                    <a:pt x="382" y="91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6" name="Google Shape;68816;p28"/>
            <p:cNvSpPr/>
            <p:nvPr/>
          </p:nvSpPr>
          <p:spPr>
            <a:xfrm>
              <a:off x="4501669" y="323218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39"/>
                    <a:pt x="392" y="73"/>
                    <a:pt x="291" y="26"/>
                  </a:cubicBezTo>
                  <a:cubicBezTo>
                    <a:pt x="238" y="1"/>
                    <a:pt x="0" y="69"/>
                    <a:pt x="99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7" name="Google Shape;68817;p28"/>
            <p:cNvSpPr/>
            <p:nvPr/>
          </p:nvSpPr>
          <p:spPr>
            <a:xfrm>
              <a:off x="3414103" y="323218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6"/>
                  </a:moveTo>
                  <a:cubicBezTo>
                    <a:pt x="241" y="1"/>
                    <a:pt x="1" y="69"/>
                    <a:pt x="100" y="115"/>
                  </a:cubicBezTo>
                  <a:cubicBezTo>
                    <a:pt x="152" y="141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8" name="Google Shape;68818;p28"/>
            <p:cNvSpPr/>
            <p:nvPr/>
          </p:nvSpPr>
          <p:spPr>
            <a:xfrm>
              <a:off x="7082796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9" name="Google Shape;68819;p28"/>
            <p:cNvSpPr/>
            <p:nvPr/>
          </p:nvSpPr>
          <p:spPr>
            <a:xfrm>
              <a:off x="2457348" y="322670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0" name="Google Shape;68820;p28"/>
            <p:cNvSpPr/>
            <p:nvPr/>
          </p:nvSpPr>
          <p:spPr>
            <a:xfrm>
              <a:off x="5640810" y="3221974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1" name="Google Shape;68821;p28"/>
            <p:cNvSpPr/>
            <p:nvPr/>
          </p:nvSpPr>
          <p:spPr>
            <a:xfrm>
              <a:off x="4487357" y="3211044"/>
              <a:ext cx="26591" cy="12225"/>
            </a:xfrm>
            <a:custGeom>
              <a:avLst/>
              <a:gdLst/>
              <a:ahLst/>
              <a:cxnLst/>
              <a:rect l="l" t="t" r="r" b="b"/>
              <a:pathLst>
                <a:path w="745" h="406" extrusionOk="0">
                  <a:moveTo>
                    <a:pt x="306" y="1"/>
                  </a:moveTo>
                  <a:cubicBezTo>
                    <a:pt x="0" y="136"/>
                    <a:pt x="89" y="405"/>
                    <a:pt x="692" y="364"/>
                  </a:cubicBezTo>
                  <a:cubicBezTo>
                    <a:pt x="745" y="156"/>
                    <a:pt x="647" y="22"/>
                    <a:pt x="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2" name="Google Shape;68822;p28"/>
            <p:cNvSpPr/>
            <p:nvPr/>
          </p:nvSpPr>
          <p:spPr>
            <a:xfrm>
              <a:off x="3352142" y="321848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3" y="27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3" name="Google Shape;68823;p28"/>
            <p:cNvSpPr/>
            <p:nvPr/>
          </p:nvSpPr>
          <p:spPr>
            <a:xfrm>
              <a:off x="7844246" y="3200717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8" y="617"/>
                  </a:moveTo>
                  <a:cubicBezTo>
                    <a:pt x="506" y="350"/>
                    <a:pt x="994" y="337"/>
                    <a:pt x="943" y="72"/>
                  </a:cubicBezTo>
                  <a:cubicBezTo>
                    <a:pt x="1" y="0"/>
                    <a:pt x="75" y="635"/>
                    <a:pt x="558" y="6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4" name="Google Shape;68824;p28"/>
            <p:cNvSpPr/>
            <p:nvPr/>
          </p:nvSpPr>
          <p:spPr>
            <a:xfrm>
              <a:off x="2677566" y="3215832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5"/>
                  </a:moveTo>
                  <a:cubicBezTo>
                    <a:pt x="156" y="139"/>
                    <a:pt x="395" y="70"/>
                    <a:pt x="294" y="23"/>
                  </a:cubicBezTo>
                  <a:cubicBezTo>
                    <a:pt x="242" y="1"/>
                    <a:pt x="1" y="66"/>
                    <a:pt x="99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5" name="Google Shape;68825;p28"/>
            <p:cNvSpPr/>
            <p:nvPr/>
          </p:nvSpPr>
          <p:spPr>
            <a:xfrm>
              <a:off x="1872216" y="321583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3"/>
                  </a:moveTo>
                  <a:cubicBezTo>
                    <a:pt x="242" y="1"/>
                    <a:pt x="1" y="68"/>
                    <a:pt x="104" y="115"/>
                  </a:cubicBezTo>
                  <a:cubicBezTo>
                    <a:pt x="157" y="139"/>
                    <a:pt x="396" y="70"/>
                    <a:pt x="294" y="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6" name="Google Shape;68826;p28"/>
            <p:cNvSpPr/>
            <p:nvPr/>
          </p:nvSpPr>
          <p:spPr>
            <a:xfrm>
              <a:off x="4920656" y="3200115"/>
              <a:ext cx="34229" cy="17223"/>
            </a:xfrm>
            <a:custGeom>
              <a:avLst/>
              <a:gdLst/>
              <a:ahLst/>
              <a:cxnLst/>
              <a:rect l="l" t="t" r="r" b="b"/>
              <a:pathLst>
                <a:path w="959" h="572" extrusionOk="0">
                  <a:moveTo>
                    <a:pt x="704" y="545"/>
                  </a:moveTo>
                  <a:cubicBezTo>
                    <a:pt x="863" y="441"/>
                    <a:pt x="958" y="302"/>
                    <a:pt x="894" y="92"/>
                  </a:cubicBezTo>
                  <a:cubicBezTo>
                    <a:pt x="627" y="95"/>
                    <a:pt x="469" y="48"/>
                    <a:pt x="313" y="1"/>
                  </a:cubicBezTo>
                  <a:cubicBezTo>
                    <a:pt x="0" y="147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7" name="Google Shape;68827;p28"/>
            <p:cNvSpPr/>
            <p:nvPr/>
          </p:nvSpPr>
          <p:spPr>
            <a:xfrm>
              <a:off x="2716149" y="3204300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6"/>
                  </a:moveTo>
                  <a:lnTo>
                    <a:pt x="563" y="133"/>
                  </a:lnTo>
                  <a:cubicBezTo>
                    <a:pt x="0" y="0"/>
                    <a:pt x="0" y="539"/>
                    <a:pt x="563" y="4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8" name="Google Shape;68828;p28"/>
            <p:cNvSpPr/>
            <p:nvPr/>
          </p:nvSpPr>
          <p:spPr>
            <a:xfrm>
              <a:off x="6518365" y="3210261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4" y="27"/>
                  </a:moveTo>
                  <a:cubicBezTo>
                    <a:pt x="236" y="1"/>
                    <a:pt x="0" y="71"/>
                    <a:pt x="101" y="118"/>
                  </a:cubicBezTo>
                  <a:cubicBezTo>
                    <a:pt x="151" y="143"/>
                    <a:pt x="392" y="72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9" name="Google Shape;68829;p28"/>
            <p:cNvSpPr/>
            <p:nvPr/>
          </p:nvSpPr>
          <p:spPr>
            <a:xfrm>
              <a:off x="2631667" y="3205534"/>
              <a:ext cx="21951" cy="8762"/>
            </a:xfrm>
            <a:custGeom>
              <a:avLst/>
              <a:gdLst/>
              <a:ahLst/>
              <a:cxnLst/>
              <a:rect l="l" t="t" r="r" b="b"/>
              <a:pathLst>
                <a:path w="615" h="291" extrusionOk="0">
                  <a:moveTo>
                    <a:pt x="614" y="274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201"/>
                    <a:pt x="194" y="291"/>
                    <a:pt x="614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0" name="Google Shape;68830;p28"/>
            <p:cNvSpPr/>
            <p:nvPr/>
          </p:nvSpPr>
          <p:spPr>
            <a:xfrm>
              <a:off x="1833597" y="3202915"/>
              <a:ext cx="14670" cy="9455"/>
            </a:xfrm>
            <a:custGeom>
              <a:avLst/>
              <a:gdLst/>
              <a:ahLst/>
              <a:cxnLst/>
              <a:rect l="l" t="t" r="r" b="b"/>
              <a:pathLst>
                <a:path w="411" h="314" extrusionOk="0">
                  <a:moveTo>
                    <a:pt x="410" y="271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0"/>
                    <a:pt x="0" y="314"/>
                    <a:pt x="410" y="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1" name="Google Shape;68831;p28"/>
            <p:cNvSpPr/>
            <p:nvPr/>
          </p:nvSpPr>
          <p:spPr>
            <a:xfrm>
              <a:off x="1600565" y="320830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1"/>
                    <a:pt x="380" y="89"/>
                    <a:pt x="385" y="0"/>
                  </a:cubicBezTo>
                  <a:cubicBezTo>
                    <a:pt x="235" y="23"/>
                    <a:pt x="5" y="4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2" name="Google Shape;68832;p28"/>
            <p:cNvSpPr/>
            <p:nvPr/>
          </p:nvSpPr>
          <p:spPr>
            <a:xfrm>
              <a:off x="8380302" y="3202493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2"/>
                  </a:moveTo>
                  <a:cubicBezTo>
                    <a:pt x="195" y="51"/>
                    <a:pt x="39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3" name="Google Shape;68833;p28"/>
            <p:cNvSpPr/>
            <p:nvPr/>
          </p:nvSpPr>
          <p:spPr>
            <a:xfrm>
              <a:off x="7447531" y="320475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3" y="143"/>
                    <a:pt x="394" y="75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4" name="Google Shape;68834;p28"/>
            <p:cNvSpPr/>
            <p:nvPr/>
          </p:nvSpPr>
          <p:spPr>
            <a:xfrm>
              <a:off x="2288775" y="3202704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6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1"/>
                    <a:pt x="85" y="75"/>
                    <a:pt x="1" y="1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5" name="Google Shape;68835;p28"/>
            <p:cNvSpPr/>
            <p:nvPr/>
          </p:nvSpPr>
          <p:spPr>
            <a:xfrm>
              <a:off x="2653688" y="319737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2" y="93"/>
                    <a:pt x="349" y="17"/>
                    <a:pt x="192" y="0"/>
                  </a:cubicBezTo>
                  <a:cubicBezTo>
                    <a:pt x="192" y="92"/>
                    <a:pt x="35" y="107"/>
                    <a:pt x="0" y="183"/>
                  </a:cubicBezTo>
                  <a:cubicBezTo>
                    <a:pt x="192" y="181"/>
                    <a:pt x="230" y="256"/>
                    <a:pt x="385" y="272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6" name="Google Shape;68836;p28"/>
            <p:cNvSpPr/>
            <p:nvPr/>
          </p:nvSpPr>
          <p:spPr>
            <a:xfrm>
              <a:off x="6129967" y="3189908"/>
              <a:ext cx="26520" cy="15266"/>
            </a:xfrm>
            <a:custGeom>
              <a:avLst/>
              <a:gdLst/>
              <a:ahLst/>
              <a:cxnLst/>
              <a:rect l="l" t="t" r="r" b="b"/>
              <a:pathLst>
                <a:path w="743" h="507" extrusionOk="0">
                  <a:moveTo>
                    <a:pt x="1" y="74"/>
                  </a:moveTo>
                  <a:lnTo>
                    <a:pt x="1" y="435"/>
                  </a:lnTo>
                  <a:cubicBezTo>
                    <a:pt x="742" y="507"/>
                    <a:pt x="742" y="0"/>
                    <a:pt x="1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7" name="Google Shape;68837;p28"/>
            <p:cNvSpPr/>
            <p:nvPr/>
          </p:nvSpPr>
          <p:spPr>
            <a:xfrm>
              <a:off x="5500577" y="3186446"/>
              <a:ext cx="35086" cy="16410"/>
            </a:xfrm>
            <a:custGeom>
              <a:avLst/>
              <a:gdLst/>
              <a:ahLst/>
              <a:cxnLst/>
              <a:rect l="l" t="t" r="r" b="b"/>
              <a:pathLst>
                <a:path w="983" h="545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7"/>
                    <a:pt x="408" y="387"/>
                    <a:pt x="654" y="545"/>
                  </a:cubicBezTo>
                  <a:cubicBezTo>
                    <a:pt x="647" y="332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8" name="Google Shape;68838;p28"/>
            <p:cNvSpPr/>
            <p:nvPr/>
          </p:nvSpPr>
          <p:spPr>
            <a:xfrm>
              <a:off x="2904781" y="31939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5"/>
                  </a:moveTo>
                  <a:cubicBezTo>
                    <a:pt x="237" y="1"/>
                    <a:pt x="1" y="67"/>
                    <a:pt x="99" y="115"/>
                  </a:cubicBezTo>
                  <a:cubicBezTo>
                    <a:pt x="152" y="142"/>
                    <a:pt x="390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9" name="Google Shape;68839;p28"/>
            <p:cNvSpPr/>
            <p:nvPr/>
          </p:nvSpPr>
          <p:spPr>
            <a:xfrm>
              <a:off x="7588799" y="3186446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0" name="Google Shape;68840;p28"/>
            <p:cNvSpPr/>
            <p:nvPr/>
          </p:nvSpPr>
          <p:spPr>
            <a:xfrm>
              <a:off x="8270157" y="3186054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1" y="156"/>
                    <a:pt x="158" y="208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1" name="Google Shape;68841;p28"/>
            <p:cNvSpPr/>
            <p:nvPr/>
          </p:nvSpPr>
          <p:spPr>
            <a:xfrm>
              <a:off x="5079699" y="3182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4" y="117"/>
                  </a:moveTo>
                  <a:cubicBezTo>
                    <a:pt x="157" y="141"/>
                    <a:pt x="393" y="72"/>
                    <a:pt x="296" y="26"/>
                  </a:cubicBezTo>
                  <a:cubicBezTo>
                    <a:pt x="242" y="0"/>
                    <a:pt x="1" y="70"/>
                    <a:pt x="104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2" name="Google Shape;68842;p28"/>
            <p:cNvSpPr/>
            <p:nvPr/>
          </p:nvSpPr>
          <p:spPr>
            <a:xfrm>
              <a:off x="1336624" y="3160462"/>
              <a:ext cx="52218" cy="28032"/>
            </a:xfrm>
            <a:custGeom>
              <a:avLst/>
              <a:gdLst/>
              <a:ahLst/>
              <a:cxnLst/>
              <a:rect l="l" t="t" r="r" b="b"/>
              <a:pathLst>
                <a:path w="1463" h="931" extrusionOk="0">
                  <a:moveTo>
                    <a:pt x="450" y="591"/>
                  </a:moveTo>
                  <a:cubicBezTo>
                    <a:pt x="587" y="702"/>
                    <a:pt x="336" y="930"/>
                    <a:pt x="836" y="864"/>
                  </a:cubicBezTo>
                  <a:cubicBezTo>
                    <a:pt x="1462" y="635"/>
                    <a:pt x="634" y="1"/>
                    <a:pt x="63" y="319"/>
                  </a:cubicBezTo>
                  <a:cubicBezTo>
                    <a:pt x="0" y="499"/>
                    <a:pt x="336" y="497"/>
                    <a:pt x="450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3" name="Google Shape;68843;p28"/>
            <p:cNvSpPr/>
            <p:nvPr/>
          </p:nvSpPr>
          <p:spPr>
            <a:xfrm>
              <a:off x="7003667" y="3178286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4" name="Google Shape;68844;p28"/>
            <p:cNvSpPr/>
            <p:nvPr/>
          </p:nvSpPr>
          <p:spPr>
            <a:xfrm>
              <a:off x="2917987" y="3175516"/>
              <a:ext cx="29482" cy="9906"/>
            </a:xfrm>
            <a:custGeom>
              <a:avLst/>
              <a:gdLst/>
              <a:ahLst/>
              <a:cxnLst/>
              <a:rect l="l" t="t" r="r" b="b"/>
              <a:pathLst>
                <a:path w="826" h="329" extrusionOk="0">
                  <a:moveTo>
                    <a:pt x="692" y="273"/>
                  </a:moveTo>
                  <a:cubicBezTo>
                    <a:pt x="825" y="29"/>
                    <a:pt x="294" y="97"/>
                    <a:pt x="115" y="1"/>
                  </a:cubicBezTo>
                  <a:cubicBezTo>
                    <a:pt x="0" y="237"/>
                    <a:pt x="192" y="328"/>
                    <a:pt x="69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5" name="Google Shape;68845;p28"/>
            <p:cNvSpPr/>
            <p:nvPr/>
          </p:nvSpPr>
          <p:spPr>
            <a:xfrm>
              <a:off x="1610666" y="3180213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2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39" y="0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6" name="Google Shape;68846;p28"/>
            <p:cNvSpPr/>
            <p:nvPr/>
          </p:nvSpPr>
          <p:spPr>
            <a:xfrm>
              <a:off x="2818835" y="317515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3"/>
                  </a:moveTo>
                  <a:cubicBezTo>
                    <a:pt x="194" y="53"/>
                    <a:pt x="36" y="1"/>
                    <a:pt x="0" y="103"/>
                  </a:cubicBezTo>
                  <a:cubicBezTo>
                    <a:pt x="0" y="154"/>
                    <a:pt x="154" y="206"/>
                    <a:pt x="191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7" name="Google Shape;68847;p28"/>
            <p:cNvSpPr/>
            <p:nvPr/>
          </p:nvSpPr>
          <p:spPr>
            <a:xfrm>
              <a:off x="1004940" y="317744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0" y="1"/>
                    <a:pt x="1" y="71"/>
                    <a:pt x="101" y="117"/>
                  </a:cubicBezTo>
                  <a:cubicBezTo>
                    <a:pt x="152" y="143"/>
                    <a:pt x="394" y="75"/>
                    <a:pt x="296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8" name="Google Shape;68848;p28"/>
            <p:cNvSpPr/>
            <p:nvPr/>
          </p:nvSpPr>
          <p:spPr>
            <a:xfrm>
              <a:off x="660834" y="317753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5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9" name="Google Shape;68849;p28"/>
            <p:cNvSpPr/>
            <p:nvPr/>
          </p:nvSpPr>
          <p:spPr>
            <a:xfrm>
              <a:off x="492262" y="3169314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6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7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0" name="Google Shape;68850;p28"/>
            <p:cNvSpPr/>
            <p:nvPr/>
          </p:nvSpPr>
          <p:spPr>
            <a:xfrm>
              <a:off x="2089293" y="3167989"/>
              <a:ext cx="38726" cy="12646"/>
            </a:xfrm>
            <a:custGeom>
              <a:avLst/>
              <a:gdLst/>
              <a:ahLst/>
              <a:cxnLst/>
              <a:rect l="l" t="t" r="r" b="b"/>
              <a:pathLst>
                <a:path w="1085" h="420" extrusionOk="0">
                  <a:moveTo>
                    <a:pt x="962" y="341"/>
                  </a:moveTo>
                  <a:cubicBezTo>
                    <a:pt x="1085" y="121"/>
                    <a:pt x="42" y="0"/>
                    <a:pt x="0" y="158"/>
                  </a:cubicBezTo>
                  <a:cubicBezTo>
                    <a:pt x="366" y="197"/>
                    <a:pt x="347" y="419"/>
                    <a:pt x="962" y="3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1" name="Google Shape;68851;p28"/>
            <p:cNvSpPr/>
            <p:nvPr/>
          </p:nvSpPr>
          <p:spPr>
            <a:xfrm>
              <a:off x="8662517" y="317271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5"/>
                    <a:pt x="0" y="92"/>
                  </a:cubicBezTo>
                  <a:cubicBezTo>
                    <a:pt x="150" y="73"/>
                    <a:pt x="381" y="91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2" name="Google Shape;68852;p28"/>
            <p:cNvSpPr/>
            <p:nvPr/>
          </p:nvSpPr>
          <p:spPr>
            <a:xfrm>
              <a:off x="216150" y="3170067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3" name="Google Shape;68853;p28"/>
            <p:cNvSpPr/>
            <p:nvPr/>
          </p:nvSpPr>
          <p:spPr>
            <a:xfrm>
              <a:off x="5585845" y="3164195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4"/>
                  </a:moveTo>
                  <a:cubicBezTo>
                    <a:pt x="191" y="53"/>
                    <a:pt x="36" y="1"/>
                    <a:pt x="1" y="104"/>
                  </a:cubicBezTo>
                  <a:cubicBezTo>
                    <a:pt x="1" y="153"/>
                    <a:pt x="156" y="207"/>
                    <a:pt x="191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4" name="Google Shape;68854;p28"/>
            <p:cNvSpPr/>
            <p:nvPr/>
          </p:nvSpPr>
          <p:spPr>
            <a:xfrm>
              <a:off x="4711609" y="316458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5" name="Google Shape;68855;p28"/>
            <p:cNvSpPr/>
            <p:nvPr/>
          </p:nvSpPr>
          <p:spPr>
            <a:xfrm>
              <a:off x="2436575" y="3151068"/>
              <a:ext cx="40404" cy="18518"/>
            </a:xfrm>
            <a:custGeom>
              <a:avLst/>
              <a:gdLst/>
              <a:ahLst/>
              <a:cxnLst/>
              <a:rect l="l" t="t" r="r" b="b"/>
              <a:pathLst>
                <a:path w="1132" h="615" extrusionOk="0">
                  <a:moveTo>
                    <a:pt x="1068" y="450"/>
                  </a:moveTo>
                  <a:cubicBezTo>
                    <a:pt x="1132" y="1"/>
                    <a:pt x="0" y="211"/>
                    <a:pt x="102" y="540"/>
                  </a:cubicBezTo>
                  <a:cubicBezTo>
                    <a:pt x="648" y="614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6" name="Google Shape;68856;p28"/>
            <p:cNvSpPr/>
            <p:nvPr/>
          </p:nvSpPr>
          <p:spPr>
            <a:xfrm>
              <a:off x="96404" y="316380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3"/>
                    <a:pt x="393" y="72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7" name="Google Shape;68857;p28"/>
            <p:cNvSpPr/>
            <p:nvPr/>
          </p:nvSpPr>
          <p:spPr>
            <a:xfrm>
              <a:off x="7664466" y="315910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1"/>
                  </a:lnTo>
                  <a:lnTo>
                    <a:pt x="387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8" name="Google Shape;68858;p28"/>
            <p:cNvSpPr/>
            <p:nvPr/>
          </p:nvSpPr>
          <p:spPr>
            <a:xfrm>
              <a:off x="5224358" y="316109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9" name="Google Shape;68859;p28"/>
            <p:cNvSpPr/>
            <p:nvPr/>
          </p:nvSpPr>
          <p:spPr>
            <a:xfrm>
              <a:off x="4645900" y="3150918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5"/>
                    <a:pt x="1" y="444"/>
                    <a:pt x="493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0" name="Google Shape;68860;p28"/>
            <p:cNvSpPr/>
            <p:nvPr/>
          </p:nvSpPr>
          <p:spPr>
            <a:xfrm>
              <a:off x="7213500" y="315010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8"/>
                  </a:moveTo>
                  <a:cubicBezTo>
                    <a:pt x="155" y="144"/>
                    <a:pt x="394" y="73"/>
                    <a:pt x="295" y="28"/>
                  </a:cubicBezTo>
                  <a:cubicBezTo>
                    <a:pt x="240" y="0"/>
                    <a:pt x="1" y="71"/>
                    <a:pt x="100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1" name="Google Shape;68861;p28"/>
            <p:cNvSpPr/>
            <p:nvPr/>
          </p:nvSpPr>
          <p:spPr>
            <a:xfrm>
              <a:off x="3362600" y="3145408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2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2" name="Google Shape;68862;p28"/>
            <p:cNvSpPr/>
            <p:nvPr/>
          </p:nvSpPr>
          <p:spPr>
            <a:xfrm>
              <a:off x="2429865" y="3150135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2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3" name="Google Shape;68863;p28"/>
            <p:cNvSpPr/>
            <p:nvPr/>
          </p:nvSpPr>
          <p:spPr>
            <a:xfrm>
              <a:off x="1813895" y="3147786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2" y="105"/>
                  </a:moveTo>
                  <a:cubicBezTo>
                    <a:pt x="0" y="155"/>
                    <a:pt x="157" y="208"/>
                    <a:pt x="192" y="105"/>
                  </a:cubicBezTo>
                  <a:cubicBezTo>
                    <a:pt x="192" y="52"/>
                    <a:pt x="37" y="0"/>
                    <a:pt x="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4" name="Google Shape;68864;p28"/>
            <p:cNvSpPr/>
            <p:nvPr/>
          </p:nvSpPr>
          <p:spPr>
            <a:xfrm>
              <a:off x="6449480" y="3147395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3" y="116"/>
                  </a:cubicBezTo>
                  <a:cubicBezTo>
                    <a:pt x="155" y="142"/>
                    <a:pt x="395" y="74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5" name="Google Shape;68865;p28"/>
            <p:cNvSpPr/>
            <p:nvPr/>
          </p:nvSpPr>
          <p:spPr>
            <a:xfrm>
              <a:off x="5866989" y="3141042"/>
              <a:ext cx="8959" cy="11472"/>
            </a:xfrm>
            <a:custGeom>
              <a:avLst/>
              <a:gdLst/>
              <a:ahLst/>
              <a:cxnLst/>
              <a:rect l="l" t="t" r="r" b="b"/>
              <a:pathLst>
                <a:path w="251" h="381" extrusionOk="0">
                  <a:moveTo>
                    <a:pt x="223" y="236"/>
                  </a:moveTo>
                  <a:cubicBezTo>
                    <a:pt x="251" y="142"/>
                    <a:pt x="72" y="1"/>
                    <a:pt x="29" y="146"/>
                  </a:cubicBezTo>
                  <a:cubicBezTo>
                    <a:pt x="0" y="241"/>
                    <a:pt x="179" y="381"/>
                    <a:pt x="223" y="2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6" name="Google Shape;68866;p28"/>
            <p:cNvSpPr/>
            <p:nvPr/>
          </p:nvSpPr>
          <p:spPr>
            <a:xfrm>
              <a:off x="0" y="314471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2" y="114"/>
                  </a:cubicBezTo>
                  <a:cubicBezTo>
                    <a:pt x="157" y="140"/>
                    <a:pt x="396" y="71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7" name="Google Shape;68867;p28"/>
            <p:cNvSpPr/>
            <p:nvPr/>
          </p:nvSpPr>
          <p:spPr>
            <a:xfrm>
              <a:off x="4477577" y="3142668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4"/>
                    <a:pt x="0" y="92"/>
                  </a:cubicBezTo>
                  <a:cubicBezTo>
                    <a:pt x="150" y="71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8" name="Google Shape;68868;p28"/>
            <p:cNvSpPr/>
            <p:nvPr/>
          </p:nvSpPr>
          <p:spPr>
            <a:xfrm>
              <a:off x="6645785" y="3134147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5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0" y="153"/>
                    <a:pt x="157" y="205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9" name="Google Shape;68869;p28"/>
            <p:cNvSpPr/>
            <p:nvPr/>
          </p:nvSpPr>
          <p:spPr>
            <a:xfrm>
              <a:off x="4591006" y="3136496"/>
              <a:ext cx="14134" cy="4246"/>
            </a:xfrm>
            <a:custGeom>
              <a:avLst/>
              <a:gdLst/>
              <a:ahLst/>
              <a:cxnLst/>
              <a:rect l="l" t="t" r="r" b="b"/>
              <a:pathLst>
                <a:path w="396" h="141" extrusionOk="0">
                  <a:moveTo>
                    <a:pt x="295" y="25"/>
                  </a:moveTo>
                  <a:cubicBezTo>
                    <a:pt x="241" y="0"/>
                    <a:pt x="1" y="68"/>
                    <a:pt x="103" y="114"/>
                  </a:cubicBezTo>
                  <a:cubicBezTo>
                    <a:pt x="156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0" name="Google Shape;68870;p28"/>
            <p:cNvSpPr/>
            <p:nvPr/>
          </p:nvSpPr>
          <p:spPr>
            <a:xfrm>
              <a:off x="2626027" y="3131769"/>
              <a:ext cx="15134" cy="9184"/>
            </a:xfrm>
            <a:custGeom>
              <a:avLst/>
              <a:gdLst/>
              <a:ahLst/>
              <a:cxnLst/>
              <a:rect l="l" t="t" r="r" b="b"/>
              <a:pathLst>
                <a:path w="424" h="305" extrusionOk="0">
                  <a:moveTo>
                    <a:pt x="387" y="272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2"/>
                    <a:pt x="58" y="305"/>
                    <a:pt x="387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1" name="Google Shape;68871;p28"/>
            <p:cNvSpPr/>
            <p:nvPr/>
          </p:nvSpPr>
          <p:spPr>
            <a:xfrm>
              <a:off x="2557178" y="3137248"/>
              <a:ext cx="13849" cy="2710"/>
            </a:xfrm>
            <a:custGeom>
              <a:avLst/>
              <a:gdLst/>
              <a:ahLst/>
              <a:cxnLst/>
              <a:rect l="l" t="t" r="r" b="b"/>
              <a:pathLst>
                <a:path w="388" h="90" extrusionOk="0">
                  <a:moveTo>
                    <a:pt x="387" y="0"/>
                  </a:moveTo>
                  <a:cubicBezTo>
                    <a:pt x="238" y="20"/>
                    <a:pt x="6" y="3"/>
                    <a:pt x="1" y="89"/>
                  </a:cubicBezTo>
                  <a:cubicBezTo>
                    <a:pt x="152" y="69"/>
                    <a:pt x="383" y="88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2" name="Google Shape;68872;p28"/>
            <p:cNvSpPr/>
            <p:nvPr/>
          </p:nvSpPr>
          <p:spPr>
            <a:xfrm>
              <a:off x="2515989" y="3125536"/>
              <a:ext cx="30410" cy="11743"/>
            </a:xfrm>
            <a:custGeom>
              <a:avLst/>
              <a:gdLst/>
              <a:ahLst/>
              <a:cxnLst/>
              <a:rect l="l" t="t" r="r" b="b"/>
              <a:pathLst>
                <a:path w="852" h="390" extrusionOk="0">
                  <a:moveTo>
                    <a:pt x="771" y="25"/>
                  </a:moveTo>
                  <a:cubicBezTo>
                    <a:pt x="334" y="0"/>
                    <a:pt x="48" y="46"/>
                    <a:pt x="1" y="207"/>
                  </a:cubicBezTo>
                  <a:cubicBezTo>
                    <a:pt x="275" y="229"/>
                    <a:pt x="324" y="357"/>
                    <a:pt x="578" y="389"/>
                  </a:cubicBezTo>
                  <a:cubicBezTo>
                    <a:pt x="638" y="267"/>
                    <a:pt x="852" y="216"/>
                    <a:pt x="77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3" name="Google Shape;68873;p28"/>
            <p:cNvSpPr/>
            <p:nvPr/>
          </p:nvSpPr>
          <p:spPr>
            <a:xfrm>
              <a:off x="4019794" y="312553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3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4" name="Google Shape;68874;p28"/>
            <p:cNvSpPr/>
            <p:nvPr/>
          </p:nvSpPr>
          <p:spPr>
            <a:xfrm>
              <a:off x="7210252" y="3120267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1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5" name="Google Shape;68875;p28"/>
            <p:cNvSpPr/>
            <p:nvPr/>
          </p:nvSpPr>
          <p:spPr>
            <a:xfrm>
              <a:off x="5933233" y="3120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1"/>
                    <a:pt x="0" y="70"/>
                    <a:pt x="102" y="117"/>
                  </a:cubicBezTo>
                  <a:cubicBezTo>
                    <a:pt x="153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6" name="Google Shape;68876;p28"/>
            <p:cNvSpPr/>
            <p:nvPr/>
          </p:nvSpPr>
          <p:spPr>
            <a:xfrm>
              <a:off x="2897428" y="3112589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690" y="365"/>
                  </a:moveTo>
                  <a:cubicBezTo>
                    <a:pt x="745" y="157"/>
                    <a:pt x="644" y="24"/>
                    <a:pt x="305" y="1"/>
                  </a:cubicBezTo>
                  <a:cubicBezTo>
                    <a:pt x="1" y="137"/>
                    <a:pt x="89" y="408"/>
                    <a:pt x="690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7" name="Google Shape;68877;p28"/>
            <p:cNvSpPr/>
            <p:nvPr/>
          </p:nvSpPr>
          <p:spPr>
            <a:xfrm>
              <a:off x="2116348" y="3107140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4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2"/>
                    <a:pt x="589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8" name="Google Shape;68878;p28"/>
            <p:cNvSpPr/>
            <p:nvPr/>
          </p:nvSpPr>
          <p:spPr>
            <a:xfrm>
              <a:off x="6807469" y="311734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9" name="Google Shape;68879;p28"/>
            <p:cNvSpPr/>
            <p:nvPr/>
          </p:nvSpPr>
          <p:spPr>
            <a:xfrm>
              <a:off x="8369880" y="31145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8"/>
                  </a:moveTo>
                  <a:cubicBezTo>
                    <a:pt x="156" y="142"/>
                    <a:pt x="393" y="73"/>
                    <a:pt x="293" y="26"/>
                  </a:cubicBezTo>
                  <a:cubicBezTo>
                    <a:pt x="241" y="0"/>
                    <a:pt x="0" y="71"/>
                    <a:pt x="100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0" name="Google Shape;68880;p28"/>
            <p:cNvSpPr/>
            <p:nvPr/>
          </p:nvSpPr>
          <p:spPr>
            <a:xfrm>
              <a:off x="7341062" y="3103948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79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1" name="Google Shape;68881;p28"/>
            <p:cNvSpPr/>
            <p:nvPr/>
          </p:nvSpPr>
          <p:spPr>
            <a:xfrm>
              <a:off x="4972123" y="3108344"/>
              <a:ext cx="9030" cy="11351"/>
            </a:xfrm>
            <a:custGeom>
              <a:avLst/>
              <a:gdLst/>
              <a:ahLst/>
              <a:cxnLst/>
              <a:rect l="l" t="t" r="r" b="b"/>
              <a:pathLst>
                <a:path w="253" h="377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7"/>
                    <a:pt x="224" y="2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2" name="Google Shape;68882;p28"/>
            <p:cNvSpPr/>
            <p:nvPr/>
          </p:nvSpPr>
          <p:spPr>
            <a:xfrm>
              <a:off x="2333461" y="310918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1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3" name="Google Shape;68883;p28"/>
            <p:cNvSpPr/>
            <p:nvPr/>
          </p:nvSpPr>
          <p:spPr>
            <a:xfrm>
              <a:off x="2061668" y="310717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3"/>
                  </a:lnTo>
                  <a:lnTo>
                    <a:pt x="385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4" name="Google Shape;68884;p28"/>
            <p:cNvSpPr/>
            <p:nvPr/>
          </p:nvSpPr>
          <p:spPr>
            <a:xfrm>
              <a:off x="6212129" y="3098619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2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5" name="Google Shape;68885;p28"/>
            <p:cNvSpPr/>
            <p:nvPr/>
          </p:nvSpPr>
          <p:spPr>
            <a:xfrm>
              <a:off x="3214015" y="3087057"/>
              <a:ext cx="52218" cy="22703"/>
            </a:xfrm>
            <a:custGeom>
              <a:avLst/>
              <a:gdLst/>
              <a:ahLst/>
              <a:cxnLst/>
              <a:rect l="l" t="t" r="r" b="b"/>
              <a:pathLst>
                <a:path w="1463" h="754" extrusionOk="0">
                  <a:moveTo>
                    <a:pt x="1462" y="396"/>
                  </a:moveTo>
                  <a:cubicBezTo>
                    <a:pt x="1345" y="272"/>
                    <a:pt x="720" y="383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4"/>
                    <a:pt x="1246" y="754"/>
                    <a:pt x="1462" y="3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6" name="Google Shape;68886;p28"/>
            <p:cNvSpPr/>
            <p:nvPr/>
          </p:nvSpPr>
          <p:spPr>
            <a:xfrm>
              <a:off x="7770971" y="30954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1"/>
                    <a:pt x="0" y="70"/>
                    <a:pt x="102" y="116"/>
                  </a:cubicBezTo>
                  <a:cubicBezTo>
                    <a:pt x="156" y="143"/>
                    <a:pt x="393" y="74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7" name="Google Shape;68887;p28"/>
            <p:cNvSpPr/>
            <p:nvPr/>
          </p:nvSpPr>
          <p:spPr>
            <a:xfrm>
              <a:off x="3279973" y="3093501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8" name="Google Shape;68888;p28"/>
            <p:cNvSpPr/>
            <p:nvPr/>
          </p:nvSpPr>
          <p:spPr>
            <a:xfrm>
              <a:off x="1841414" y="3096210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3"/>
                    <a:pt x="1" y="91"/>
                  </a:cubicBezTo>
                  <a:cubicBezTo>
                    <a:pt x="150" y="72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9" name="Google Shape;68889;p28"/>
            <p:cNvSpPr/>
            <p:nvPr/>
          </p:nvSpPr>
          <p:spPr>
            <a:xfrm>
              <a:off x="6412361" y="3082601"/>
              <a:ext cx="29018" cy="10900"/>
            </a:xfrm>
            <a:custGeom>
              <a:avLst/>
              <a:gdLst/>
              <a:ahLst/>
              <a:cxnLst/>
              <a:rect l="l" t="t" r="r" b="b"/>
              <a:pathLst>
                <a:path w="813" h="362" extrusionOk="0">
                  <a:moveTo>
                    <a:pt x="563" y="361"/>
                  </a:moveTo>
                  <a:cubicBezTo>
                    <a:pt x="812" y="242"/>
                    <a:pt x="682" y="88"/>
                    <a:pt x="371" y="1"/>
                  </a:cubicBezTo>
                  <a:cubicBezTo>
                    <a:pt x="346" y="225"/>
                    <a:pt x="0" y="283"/>
                    <a:pt x="563" y="3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0" name="Google Shape;68890;p28"/>
            <p:cNvSpPr/>
            <p:nvPr/>
          </p:nvSpPr>
          <p:spPr>
            <a:xfrm>
              <a:off x="75774" y="3090008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40" y="0"/>
                    <a:pt x="0" y="69"/>
                    <a:pt x="98" y="115"/>
                  </a:cubicBezTo>
                  <a:cubicBezTo>
                    <a:pt x="153" y="141"/>
                    <a:pt x="394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1" name="Google Shape;68891;p28"/>
            <p:cNvSpPr/>
            <p:nvPr/>
          </p:nvSpPr>
          <p:spPr>
            <a:xfrm>
              <a:off x="8335437" y="308723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3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2" name="Google Shape;68892;p28"/>
            <p:cNvSpPr/>
            <p:nvPr/>
          </p:nvSpPr>
          <p:spPr>
            <a:xfrm>
              <a:off x="4498243" y="3087991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7" y="22"/>
                    <a:pt x="7" y="5"/>
                    <a:pt x="1" y="92"/>
                  </a:cubicBezTo>
                  <a:cubicBezTo>
                    <a:pt x="151" y="72"/>
                    <a:pt x="383" y="91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3" name="Google Shape;68893;p28"/>
            <p:cNvSpPr/>
            <p:nvPr/>
          </p:nvSpPr>
          <p:spPr>
            <a:xfrm>
              <a:off x="8600556" y="3081879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4"/>
                  </a:moveTo>
                  <a:cubicBezTo>
                    <a:pt x="384" y="22"/>
                    <a:pt x="50" y="0"/>
                    <a:pt x="0" y="114"/>
                  </a:cubicBezTo>
                  <a:cubicBezTo>
                    <a:pt x="215" y="104"/>
                    <a:pt x="303" y="247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4" name="Google Shape;68894;p28"/>
            <p:cNvSpPr/>
            <p:nvPr/>
          </p:nvSpPr>
          <p:spPr>
            <a:xfrm>
              <a:off x="8873991" y="3074352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439" y="364"/>
                  </a:moveTo>
                  <a:cubicBezTo>
                    <a:pt x="500" y="240"/>
                    <a:pt x="715" y="191"/>
                    <a:pt x="632" y="1"/>
                  </a:cubicBezTo>
                  <a:lnTo>
                    <a:pt x="54" y="1"/>
                  </a:lnTo>
                  <a:cubicBezTo>
                    <a:pt x="0" y="207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5" name="Google Shape;68895;p28"/>
            <p:cNvSpPr/>
            <p:nvPr/>
          </p:nvSpPr>
          <p:spPr>
            <a:xfrm>
              <a:off x="6246251" y="3076278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300"/>
                  </a:moveTo>
                  <a:cubicBezTo>
                    <a:pt x="394" y="208"/>
                    <a:pt x="549" y="193"/>
                    <a:pt x="588" y="117"/>
                  </a:cubicBezTo>
                  <a:cubicBezTo>
                    <a:pt x="339" y="113"/>
                    <a:pt x="321" y="1"/>
                    <a:pt x="9" y="25"/>
                  </a:cubicBezTo>
                  <a:cubicBezTo>
                    <a:pt x="1" y="185"/>
                    <a:pt x="157" y="259"/>
                    <a:pt x="394" y="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6" name="Google Shape;68896;p28"/>
            <p:cNvSpPr/>
            <p:nvPr/>
          </p:nvSpPr>
          <p:spPr>
            <a:xfrm>
              <a:off x="8569504" y="307904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9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69"/>
                    <a:pt x="99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7" name="Google Shape;68897;p28"/>
            <p:cNvSpPr/>
            <p:nvPr/>
          </p:nvSpPr>
          <p:spPr>
            <a:xfrm>
              <a:off x="4956990" y="3070678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3"/>
                    <a:pt x="648" y="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8" name="Google Shape;68898;p28"/>
            <p:cNvSpPr/>
            <p:nvPr/>
          </p:nvSpPr>
          <p:spPr>
            <a:xfrm>
              <a:off x="2743489" y="3067908"/>
              <a:ext cx="36335" cy="19030"/>
            </a:xfrm>
            <a:custGeom>
              <a:avLst/>
              <a:gdLst/>
              <a:ahLst/>
              <a:cxnLst/>
              <a:rect l="l" t="t" r="r" b="b"/>
              <a:pathLst>
                <a:path w="1018" h="632" extrusionOk="0">
                  <a:moveTo>
                    <a:pt x="760" y="489"/>
                  </a:moveTo>
                  <a:cubicBezTo>
                    <a:pt x="924" y="382"/>
                    <a:pt x="1018" y="243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1"/>
                    <a:pt x="760" y="4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9" name="Google Shape;68899;p28"/>
            <p:cNvSpPr/>
            <p:nvPr/>
          </p:nvSpPr>
          <p:spPr>
            <a:xfrm>
              <a:off x="3893980" y="3063392"/>
              <a:ext cx="37905" cy="18849"/>
            </a:xfrm>
            <a:custGeom>
              <a:avLst/>
              <a:gdLst/>
              <a:ahLst/>
              <a:cxnLst/>
              <a:rect l="l" t="t" r="r" b="b"/>
              <a:pathLst>
                <a:path w="1062" h="626" extrusionOk="0">
                  <a:moveTo>
                    <a:pt x="732" y="545"/>
                  </a:moveTo>
                  <a:cubicBezTo>
                    <a:pt x="1062" y="392"/>
                    <a:pt x="619" y="138"/>
                    <a:pt x="347" y="1"/>
                  </a:cubicBezTo>
                  <a:cubicBezTo>
                    <a:pt x="48" y="140"/>
                    <a:pt x="1" y="626"/>
                    <a:pt x="732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0" name="Google Shape;68900;p28"/>
            <p:cNvSpPr/>
            <p:nvPr/>
          </p:nvSpPr>
          <p:spPr>
            <a:xfrm>
              <a:off x="2784249" y="3071250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3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1" name="Google Shape;68901;p28"/>
            <p:cNvSpPr/>
            <p:nvPr/>
          </p:nvSpPr>
          <p:spPr>
            <a:xfrm>
              <a:off x="332362" y="3060682"/>
              <a:ext cx="56751" cy="22552"/>
            </a:xfrm>
            <a:custGeom>
              <a:avLst/>
              <a:gdLst/>
              <a:ahLst/>
              <a:cxnLst/>
              <a:rect l="l" t="t" r="r" b="b"/>
              <a:pathLst>
                <a:path w="1590" h="749" extrusionOk="0">
                  <a:moveTo>
                    <a:pt x="1590" y="365"/>
                  </a:moveTo>
                  <a:cubicBezTo>
                    <a:pt x="1048" y="346"/>
                    <a:pt x="1061" y="67"/>
                    <a:pt x="624" y="0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79"/>
                    <a:pt x="1345" y="748"/>
                    <a:pt x="1590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2" name="Google Shape;68902;p28"/>
            <p:cNvSpPr/>
            <p:nvPr/>
          </p:nvSpPr>
          <p:spPr>
            <a:xfrm>
              <a:off x="3276404" y="3070889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1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3" name="Google Shape;68903;p28"/>
            <p:cNvSpPr/>
            <p:nvPr/>
          </p:nvSpPr>
          <p:spPr>
            <a:xfrm>
              <a:off x="2096075" y="3068360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4" name="Google Shape;68904;p28"/>
            <p:cNvSpPr/>
            <p:nvPr/>
          </p:nvSpPr>
          <p:spPr>
            <a:xfrm>
              <a:off x="2980412" y="306540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69"/>
                    <a:pt x="101" y="116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5" name="Google Shape;68905;p28"/>
            <p:cNvSpPr/>
            <p:nvPr/>
          </p:nvSpPr>
          <p:spPr>
            <a:xfrm>
              <a:off x="5627033" y="3062971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1" y="15"/>
                  </a:moveTo>
                  <a:cubicBezTo>
                    <a:pt x="354" y="28"/>
                    <a:pt x="35" y="0"/>
                    <a:pt x="1" y="106"/>
                  </a:cubicBezTo>
                  <a:cubicBezTo>
                    <a:pt x="229" y="93"/>
                    <a:pt x="550" y="122"/>
                    <a:pt x="581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6" name="Google Shape;68906;p28"/>
            <p:cNvSpPr/>
            <p:nvPr/>
          </p:nvSpPr>
          <p:spPr>
            <a:xfrm>
              <a:off x="2894501" y="3060682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0"/>
                  </a:moveTo>
                  <a:cubicBezTo>
                    <a:pt x="238" y="20"/>
                    <a:pt x="8" y="4"/>
                    <a:pt x="0" y="92"/>
                  </a:cubicBezTo>
                  <a:cubicBezTo>
                    <a:pt x="149" y="71"/>
                    <a:pt x="381" y="88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7" name="Google Shape;68907;p28"/>
            <p:cNvSpPr/>
            <p:nvPr/>
          </p:nvSpPr>
          <p:spPr>
            <a:xfrm>
              <a:off x="8881915" y="3049663"/>
              <a:ext cx="14634" cy="9605"/>
            </a:xfrm>
            <a:custGeom>
              <a:avLst/>
              <a:gdLst/>
              <a:ahLst/>
              <a:cxnLst/>
              <a:rect l="l" t="t" r="r" b="b"/>
              <a:pathLst>
                <a:path w="410" h="319" extrusionOk="0">
                  <a:moveTo>
                    <a:pt x="410" y="275"/>
                  </a:moveTo>
                  <a:lnTo>
                    <a:pt x="410" y="92"/>
                  </a:lnTo>
                  <a:cubicBezTo>
                    <a:pt x="217" y="92"/>
                    <a:pt x="181" y="19"/>
                    <a:pt x="25" y="1"/>
                  </a:cubicBezTo>
                  <a:cubicBezTo>
                    <a:pt x="44" y="146"/>
                    <a:pt x="0" y="318"/>
                    <a:pt x="410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8" name="Google Shape;68908;p28"/>
            <p:cNvSpPr/>
            <p:nvPr/>
          </p:nvSpPr>
          <p:spPr>
            <a:xfrm>
              <a:off x="5506609" y="3054420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9" name="Google Shape;68909;p28"/>
            <p:cNvSpPr/>
            <p:nvPr/>
          </p:nvSpPr>
          <p:spPr>
            <a:xfrm>
              <a:off x="2105676" y="3049723"/>
              <a:ext cx="29518" cy="9846"/>
            </a:xfrm>
            <a:custGeom>
              <a:avLst/>
              <a:gdLst/>
              <a:ahLst/>
              <a:cxnLst/>
              <a:rect l="l" t="t" r="r" b="b"/>
              <a:pathLst>
                <a:path w="827" h="327" extrusionOk="0">
                  <a:moveTo>
                    <a:pt x="695" y="273"/>
                  </a:moveTo>
                  <a:cubicBezTo>
                    <a:pt x="827" y="28"/>
                    <a:pt x="294" y="98"/>
                    <a:pt x="116" y="0"/>
                  </a:cubicBezTo>
                  <a:cubicBezTo>
                    <a:pt x="1" y="238"/>
                    <a:pt x="195" y="327"/>
                    <a:pt x="69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0" name="Google Shape;68910;p28"/>
            <p:cNvSpPr/>
            <p:nvPr/>
          </p:nvSpPr>
          <p:spPr>
            <a:xfrm>
              <a:off x="8566149" y="3047043"/>
              <a:ext cx="34443" cy="8943"/>
            </a:xfrm>
            <a:custGeom>
              <a:avLst/>
              <a:gdLst/>
              <a:ahLst/>
              <a:cxnLst/>
              <a:rect l="l" t="t" r="r" b="b"/>
              <a:pathLst>
                <a:path w="965" h="297" extrusionOk="0">
                  <a:moveTo>
                    <a:pt x="193" y="272"/>
                  </a:moveTo>
                  <a:cubicBezTo>
                    <a:pt x="634" y="297"/>
                    <a:pt x="918" y="250"/>
                    <a:pt x="964" y="89"/>
                  </a:cubicBezTo>
                  <a:cubicBezTo>
                    <a:pt x="625" y="109"/>
                    <a:pt x="1" y="1"/>
                    <a:pt x="193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1" name="Google Shape;68911;p28"/>
            <p:cNvSpPr/>
            <p:nvPr/>
          </p:nvSpPr>
          <p:spPr>
            <a:xfrm>
              <a:off x="2658507" y="3044303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5"/>
                    <a:pt x="395" y="22"/>
                    <a:pt x="57" y="0"/>
                  </a:cubicBezTo>
                  <a:cubicBezTo>
                    <a:pt x="1" y="205"/>
                    <a:pt x="103" y="341"/>
                    <a:pt x="443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2" name="Google Shape;68912;p28"/>
            <p:cNvSpPr/>
            <p:nvPr/>
          </p:nvSpPr>
          <p:spPr>
            <a:xfrm>
              <a:off x="7000170" y="3049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5" y="142"/>
                    <a:pt x="392" y="73"/>
                    <a:pt x="293" y="24"/>
                  </a:cubicBezTo>
                  <a:cubicBezTo>
                    <a:pt x="238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3" name="Google Shape;68913;p28"/>
            <p:cNvSpPr/>
            <p:nvPr/>
          </p:nvSpPr>
          <p:spPr>
            <a:xfrm>
              <a:off x="2285206" y="30490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2"/>
                  </a:moveTo>
                  <a:cubicBezTo>
                    <a:pt x="242" y="0"/>
                    <a:pt x="0" y="68"/>
                    <a:pt x="101" y="114"/>
                  </a:cubicBezTo>
                  <a:cubicBezTo>
                    <a:pt x="155" y="140"/>
                    <a:pt x="393" y="71"/>
                    <a:pt x="294" y="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4" name="Google Shape;68914;p28"/>
            <p:cNvSpPr/>
            <p:nvPr/>
          </p:nvSpPr>
          <p:spPr>
            <a:xfrm>
              <a:off x="7367689" y="3038823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10" y="274"/>
                  </a:moveTo>
                  <a:cubicBezTo>
                    <a:pt x="421" y="157"/>
                    <a:pt x="656" y="146"/>
                    <a:pt x="602" y="1"/>
                  </a:cubicBezTo>
                  <a:lnTo>
                    <a:pt x="217" y="1"/>
                  </a:lnTo>
                  <a:cubicBezTo>
                    <a:pt x="0" y="131"/>
                    <a:pt x="7" y="221"/>
                    <a:pt x="410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5" name="Google Shape;68915;p28"/>
            <p:cNvSpPr/>
            <p:nvPr/>
          </p:nvSpPr>
          <p:spPr>
            <a:xfrm>
              <a:off x="1953664" y="3029580"/>
              <a:ext cx="46400" cy="9274"/>
            </a:xfrm>
            <a:custGeom>
              <a:avLst/>
              <a:gdLst/>
              <a:ahLst/>
              <a:cxnLst/>
              <a:rect l="l" t="t" r="r" b="b"/>
              <a:pathLst>
                <a:path w="1300" h="308" extrusionOk="0">
                  <a:moveTo>
                    <a:pt x="712" y="308"/>
                  </a:moveTo>
                  <a:cubicBezTo>
                    <a:pt x="1299" y="1"/>
                    <a:pt x="0" y="32"/>
                    <a:pt x="712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6" name="Google Shape;68916;p28"/>
            <p:cNvSpPr/>
            <p:nvPr/>
          </p:nvSpPr>
          <p:spPr>
            <a:xfrm>
              <a:off x="8894157" y="3021421"/>
              <a:ext cx="39761" cy="15838"/>
            </a:xfrm>
            <a:custGeom>
              <a:avLst/>
              <a:gdLst/>
              <a:ahLst/>
              <a:cxnLst/>
              <a:rect l="l" t="t" r="r" b="b"/>
              <a:pathLst>
                <a:path w="1114" h="526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7" name="Google Shape;68917;p28"/>
            <p:cNvSpPr/>
            <p:nvPr/>
          </p:nvSpPr>
          <p:spPr>
            <a:xfrm>
              <a:off x="8018815" y="3029881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5"/>
                  </a:moveTo>
                  <a:cubicBezTo>
                    <a:pt x="157" y="140"/>
                    <a:pt x="394" y="71"/>
                    <a:pt x="294" y="24"/>
                  </a:cubicBezTo>
                  <a:cubicBezTo>
                    <a:pt x="242" y="0"/>
                    <a:pt x="1" y="67"/>
                    <a:pt x="102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8" name="Google Shape;68918;p28"/>
            <p:cNvSpPr/>
            <p:nvPr/>
          </p:nvSpPr>
          <p:spPr>
            <a:xfrm>
              <a:off x="5014490" y="3027864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9" name="Google Shape;68919;p28"/>
            <p:cNvSpPr/>
            <p:nvPr/>
          </p:nvSpPr>
          <p:spPr>
            <a:xfrm>
              <a:off x="2873907" y="3027262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0" y="112"/>
                  </a:moveTo>
                  <a:cubicBezTo>
                    <a:pt x="2" y="203"/>
                    <a:pt x="338" y="227"/>
                    <a:pt x="387" y="112"/>
                  </a:cubicBezTo>
                  <a:cubicBezTo>
                    <a:pt x="344" y="1"/>
                    <a:pt x="171" y="56"/>
                    <a:pt x="0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0" name="Google Shape;68920;p28"/>
            <p:cNvSpPr/>
            <p:nvPr/>
          </p:nvSpPr>
          <p:spPr>
            <a:xfrm>
              <a:off x="6763890" y="3017477"/>
              <a:ext cx="26448" cy="15296"/>
            </a:xfrm>
            <a:custGeom>
              <a:avLst/>
              <a:gdLst/>
              <a:ahLst/>
              <a:cxnLst/>
              <a:rect l="l" t="t" r="r" b="b"/>
              <a:pathLst>
                <a:path w="741" h="508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7"/>
                    <a:pt x="740" y="4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1" name="Google Shape;68921;p28"/>
            <p:cNvSpPr/>
            <p:nvPr/>
          </p:nvSpPr>
          <p:spPr>
            <a:xfrm>
              <a:off x="2729284" y="3024763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4"/>
                  </a:moveTo>
                  <a:cubicBezTo>
                    <a:pt x="195" y="53"/>
                    <a:pt x="37" y="0"/>
                    <a:pt x="1" y="104"/>
                  </a:cubicBezTo>
                  <a:cubicBezTo>
                    <a:pt x="1" y="154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2" name="Google Shape;68922;p28"/>
            <p:cNvSpPr/>
            <p:nvPr/>
          </p:nvSpPr>
          <p:spPr>
            <a:xfrm>
              <a:off x="4126619" y="3022023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4"/>
                  </a:moveTo>
                  <a:cubicBezTo>
                    <a:pt x="193" y="55"/>
                    <a:pt x="37" y="0"/>
                    <a:pt x="2" y="104"/>
                  </a:cubicBezTo>
                  <a:cubicBezTo>
                    <a:pt x="0" y="154"/>
                    <a:pt x="154" y="208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3" name="Google Shape;68923;p28"/>
            <p:cNvSpPr/>
            <p:nvPr/>
          </p:nvSpPr>
          <p:spPr>
            <a:xfrm>
              <a:off x="2660506" y="3016904"/>
              <a:ext cx="22629" cy="11743"/>
            </a:xfrm>
            <a:custGeom>
              <a:avLst/>
              <a:gdLst/>
              <a:ahLst/>
              <a:cxnLst/>
              <a:rect l="l" t="t" r="r" b="b"/>
              <a:pathLst>
                <a:path w="634" h="390" extrusionOk="0">
                  <a:moveTo>
                    <a:pt x="194" y="0"/>
                  </a:moveTo>
                  <a:cubicBezTo>
                    <a:pt x="203" y="127"/>
                    <a:pt x="104" y="201"/>
                    <a:pt x="1" y="273"/>
                  </a:cubicBezTo>
                  <a:cubicBezTo>
                    <a:pt x="246" y="277"/>
                    <a:pt x="267" y="389"/>
                    <a:pt x="577" y="363"/>
                  </a:cubicBezTo>
                  <a:cubicBezTo>
                    <a:pt x="634" y="157"/>
                    <a:pt x="531" y="24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4" name="Google Shape;68924;p28"/>
            <p:cNvSpPr/>
            <p:nvPr/>
          </p:nvSpPr>
          <p:spPr>
            <a:xfrm>
              <a:off x="2546791" y="302169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8"/>
                    <a:pt x="100" y="115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5" name="Google Shape;68925;p28"/>
            <p:cNvSpPr/>
            <p:nvPr/>
          </p:nvSpPr>
          <p:spPr>
            <a:xfrm>
              <a:off x="1869003" y="3014255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1" y="182"/>
                  </a:moveTo>
                  <a:cubicBezTo>
                    <a:pt x="194" y="180"/>
                    <a:pt x="228" y="254"/>
                    <a:pt x="384" y="271"/>
                  </a:cubicBezTo>
                  <a:cubicBezTo>
                    <a:pt x="383" y="180"/>
                    <a:pt x="541" y="164"/>
                    <a:pt x="579" y="91"/>
                  </a:cubicBezTo>
                  <a:cubicBezTo>
                    <a:pt x="383" y="91"/>
                    <a:pt x="346" y="17"/>
                    <a:pt x="192" y="1"/>
                  </a:cubicBezTo>
                  <a:cubicBezTo>
                    <a:pt x="194" y="91"/>
                    <a:pt x="36" y="107"/>
                    <a:pt x="1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6" name="Google Shape;68926;p28"/>
            <p:cNvSpPr/>
            <p:nvPr/>
          </p:nvSpPr>
          <p:spPr>
            <a:xfrm>
              <a:off x="4449238" y="3011515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5"/>
                    <a:pt x="657" y="145"/>
                    <a:pt x="604" y="0"/>
                  </a:cubicBezTo>
                  <a:lnTo>
                    <a:pt x="216" y="0"/>
                  </a:lnTo>
                  <a:cubicBezTo>
                    <a:pt x="1" y="131"/>
                    <a:pt x="10" y="220"/>
                    <a:pt x="41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7" name="Google Shape;68927;p28"/>
            <p:cNvSpPr/>
            <p:nvPr/>
          </p:nvSpPr>
          <p:spPr>
            <a:xfrm>
              <a:off x="2708690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8" name="Google Shape;68928;p28"/>
            <p:cNvSpPr/>
            <p:nvPr/>
          </p:nvSpPr>
          <p:spPr>
            <a:xfrm>
              <a:off x="2550325" y="301383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3" y="102"/>
                  </a:moveTo>
                  <a:cubicBezTo>
                    <a:pt x="193" y="51"/>
                    <a:pt x="36" y="1"/>
                    <a:pt x="1" y="102"/>
                  </a:cubicBezTo>
                  <a:cubicBezTo>
                    <a:pt x="1" y="153"/>
                    <a:pt x="156" y="207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9" name="Google Shape;68929;p28"/>
            <p:cNvSpPr/>
            <p:nvPr/>
          </p:nvSpPr>
          <p:spPr>
            <a:xfrm>
              <a:off x="8662517" y="3011485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5" y="1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0" name="Google Shape;68930;p28"/>
            <p:cNvSpPr/>
            <p:nvPr/>
          </p:nvSpPr>
          <p:spPr>
            <a:xfrm>
              <a:off x="2832576" y="2995678"/>
              <a:ext cx="26591" cy="15236"/>
            </a:xfrm>
            <a:custGeom>
              <a:avLst/>
              <a:gdLst/>
              <a:ahLst/>
              <a:cxnLst/>
              <a:rect l="l" t="t" r="r" b="b"/>
              <a:pathLst>
                <a:path w="745" h="506" extrusionOk="0">
                  <a:moveTo>
                    <a:pt x="1" y="71"/>
                  </a:moveTo>
                  <a:lnTo>
                    <a:pt x="1" y="434"/>
                  </a:lnTo>
                  <a:cubicBezTo>
                    <a:pt x="745" y="506"/>
                    <a:pt x="745" y="0"/>
                    <a:pt x="1" y="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1" name="Google Shape;68931;p28"/>
            <p:cNvSpPr/>
            <p:nvPr/>
          </p:nvSpPr>
          <p:spPr>
            <a:xfrm>
              <a:off x="2912847" y="2987428"/>
              <a:ext cx="37156" cy="15868"/>
            </a:xfrm>
            <a:custGeom>
              <a:avLst/>
              <a:gdLst/>
              <a:ahLst/>
              <a:cxnLst/>
              <a:rect l="l" t="t" r="r" b="b"/>
              <a:pathLst>
                <a:path w="1041" h="527" extrusionOk="0">
                  <a:moveTo>
                    <a:pt x="836" y="526"/>
                  </a:moveTo>
                  <a:cubicBezTo>
                    <a:pt x="1041" y="0"/>
                    <a:pt x="1" y="489"/>
                    <a:pt x="836" y="5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2" name="Google Shape;68932;p28"/>
            <p:cNvSpPr/>
            <p:nvPr/>
          </p:nvSpPr>
          <p:spPr>
            <a:xfrm>
              <a:off x="7871051" y="2985080"/>
              <a:ext cx="34372" cy="16259"/>
            </a:xfrm>
            <a:custGeom>
              <a:avLst/>
              <a:gdLst/>
              <a:ahLst/>
              <a:cxnLst/>
              <a:rect l="l" t="t" r="r" b="b"/>
              <a:pathLst>
                <a:path w="963" h="540" extrusionOk="0">
                  <a:moveTo>
                    <a:pt x="0" y="423"/>
                  </a:moveTo>
                  <a:cubicBezTo>
                    <a:pt x="251" y="539"/>
                    <a:pt x="709" y="539"/>
                    <a:pt x="962" y="423"/>
                  </a:cubicBezTo>
                  <a:cubicBezTo>
                    <a:pt x="960" y="0"/>
                    <a:pt x="3" y="0"/>
                    <a:pt x="0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3" name="Google Shape;68933;p28"/>
            <p:cNvSpPr/>
            <p:nvPr/>
          </p:nvSpPr>
          <p:spPr>
            <a:xfrm>
              <a:off x="7733351" y="2997786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5" y="2"/>
                    <a:pt x="1" y="91"/>
                  </a:cubicBezTo>
                  <a:cubicBezTo>
                    <a:pt x="148" y="73"/>
                    <a:pt x="381" y="88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4" name="Google Shape;68934;p28"/>
            <p:cNvSpPr/>
            <p:nvPr/>
          </p:nvSpPr>
          <p:spPr>
            <a:xfrm>
              <a:off x="8455183" y="2992336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4"/>
                    <a:pt x="215" y="213"/>
                    <a:pt x="604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5" name="Google Shape;68935;p28"/>
            <p:cNvSpPr/>
            <p:nvPr/>
          </p:nvSpPr>
          <p:spPr>
            <a:xfrm>
              <a:off x="8538666" y="2985622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2"/>
                  </a:moveTo>
                  <a:cubicBezTo>
                    <a:pt x="170" y="143"/>
                    <a:pt x="88" y="0"/>
                    <a:pt x="2" y="132"/>
                  </a:cubicBezTo>
                  <a:cubicBezTo>
                    <a:pt x="1" y="223"/>
                    <a:pt x="337" y="247"/>
                    <a:pt x="387" y="1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6" name="Google Shape;68936;p28"/>
            <p:cNvSpPr/>
            <p:nvPr/>
          </p:nvSpPr>
          <p:spPr>
            <a:xfrm>
              <a:off x="3723873" y="2986134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4"/>
                  </a:moveTo>
                  <a:cubicBezTo>
                    <a:pt x="238" y="0"/>
                    <a:pt x="1" y="68"/>
                    <a:pt x="99" y="115"/>
                  </a:cubicBezTo>
                  <a:cubicBezTo>
                    <a:pt x="151" y="141"/>
                    <a:pt x="389" y="72"/>
                    <a:pt x="289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7" name="Google Shape;68937;p28"/>
            <p:cNvSpPr/>
            <p:nvPr/>
          </p:nvSpPr>
          <p:spPr>
            <a:xfrm>
              <a:off x="7857202" y="297869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8" name="Google Shape;68938;p28"/>
            <p:cNvSpPr/>
            <p:nvPr/>
          </p:nvSpPr>
          <p:spPr>
            <a:xfrm>
              <a:off x="8007786" y="2975957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1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9" name="Google Shape;68939;p28"/>
            <p:cNvSpPr/>
            <p:nvPr/>
          </p:nvSpPr>
          <p:spPr>
            <a:xfrm>
              <a:off x="7705797" y="2970447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4" y="92"/>
                    <a:pt x="350" y="17"/>
                    <a:pt x="193" y="0"/>
                  </a:cubicBezTo>
                  <a:cubicBezTo>
                    <a:pt x="195" y="92"/>
                    <a:pt x="37" y="110"/>
                    <a:pt x="0" y="181"/>
                  </a:cubicBezTo>
                  <a:cubicBezTo>
                    <a:pt x="195" y="181"/>
                    <a:pt x="229" y="255"/>
                    <a:pt x="388" y="273"/>
                  </a:cubicBezTo>
                  <a:cubicBezTo>
                    <a:pt x="383" y="181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0" name="Google Shape;68940;p28"/>
            <p:cNvSpPr/>
            <p:nvPr/>
          </p:nvSpPr>
          <p:spPr>
            <a:xfrm>
              <a:off x="7571525" y="297517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4"/>
                  </a:moveTo>
                  <a:cubicBezTo>
                    <a:pt x="238" y="0"/>
                    <a:pt x="0" y="68"/>
                    <a:pt x="99" y="116"/>
                  </a:cubicBezTo>
                  <a:cubicBezTo>
                    <a:pt x="152" y="142"/>
                    <a:pt x="392" y="73"/>
                    <a:pt x="290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1" name="Google Shape;68941;p28"/>
            <p:cNvSpPr/>
            <p:nvPr/>
          </p:nvSpPr>
          <p:spPr>
            <a:xfrm>
              <a:off x="6703856" y="2963763"/>
              <a:ext cx="31481" cy="13941"/>
            </a:xfrm>
            <a:custGeom>
              <a:avLst/>
              <a:gdLst/>
              <a:ahLst/>
              <a:cxnLst/>
              <a:rect l="l" t="t" r="r" b="b"/>
              <a:pathLst>
                <a:path w="882" h="463" extrusionOk="0">
                  <a:moveTo>
                    <a:pt x="690" y="403"/>
                  </a:moveTo>
                  <a:cubicBezTo>
                    <a:pt x="703" y="403"/>
                    <a:pt x="678" y="320"/>
                    <a:pt x="690" y="314"/>
                  </a:cubicBezTo>
                  <a:cubicBezTo>
                    <a:pt x="710" y="302"/>
                    <a:pt x="872" y="126"/>
                    <a:pt x="882" y="131"/>
                  </a:cubicBezTo>
                  <a:cubicBezTo>
                    <a:pt x="672" y="1"/>
                    <a:pt x="1" y="463"/>
                    <a:pt x="690" y="4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2" name="Google Shape;68942;p28"/>
            <p:cNvSpPr/>
            <p:nvPr/>
          </p:nvSpPr>
          <p:spPr>
            <a:xfrm>
              <a:off x="7516773" y="2961956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1"/>
                    <a:pt x="633" y="85"/>
                    <a:pt x="669" y="11"/>
                  </a:cubicBezTo>
                  <a:cubicBezTo>
                    <a:pt x="366" y="21"/>
                    <a:pt x="0" y="0"/>
                    <a:pt x="92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3" name="Google Shape;68943;p28"/>
            <p:cNvSpPr/>
            <p:nvPr/>
          </p:nvSpPr>
          <p:spPr>
            <a:xfrm>
              <a:off x="2639840" y="296186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2" y="104"/>
                  </a:moveTo>
                  <a:cubicBezTo>
                    <a:pt x="196" y="53"/>
                    <a:pt x="38" y="1"/>
                    <a:pt x="0" y="104"/>
                  </a:cubicBezTo>
                  <a:cubicBezTo>
                    <a:pt x="0" y="155"/>
                    <a:pt x="160" y="207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4" name="Google Shape;68944;p28"/>
            <p:cNvSpPr/>
            <p:nvPr/>
          </p:nvSpPr>
          <p:spPr>
            <a:xfrm>
              <a:off x="8724478" y="2939646"/>
              <a:ext cx="56251" cy="27972"/>
            </a:xfrm>
            <a:custGeom>
              <a:avLst/>
              <a:gdLst/>
              <a:ahLst/>
              <a:cxnLst/>
              <a:rect l="l" t="t" r="r" b="b"/>
              <a:pathLst>
                <a:path w="1576" h="929" extrusionOk="0">
                  <a:moveTo>
                    <a:pt x="1350" y="25"/>
                  </a:moveTo>
                  <a:cubicBezTo>
                    <a:pt x="337" y="0"/>
                    <a:pt x="143" y="364"/>
                    <a:pt x="0" y="751"/>
                  </a:cubicBezTo>
                  <a:cubicBezTo>
                    <a:pt x="819" y="928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5" name="Google Shape;68945;p28"/>
            <p:cNvSpPr/>
            <p:nvPr/>
          </p:nvSpPr>
          <p:spPr>
            <a:xfrm>
              <a:off x="7864126" y="296222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6" y="1"/>
                  </a:moveTo>
                  <a:cubicBezTo>
                    <a:pt x="236" y="21"/>
                    <a:pt x="6" y="5"/>
                    <a:pt x="1" y="92"/>
                  </a:cubicBezTo>
                  <a:cubicBezTo>
                    <a:pt x="150" y="72"/>
                    <a:pt x="379" y="89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6" name="Google Shape;68946;p28"/>
            <p:cNvSpPr/>
            <p:nvPr/>
          </p:nvSpPr>
          <p:spPr>
            <a:xfrm>
              <a:off x="2749985" y="2940369"/>
              <a:ext cx="51183" cy="19180"/>
            </a:xfrm>
            <a:custGeom>
              <a:avLst/>
              <a:gdLst/>
              <a:ahLst/>
              <a:cxnLst/>
              <a:rect l="l" t="t" r="r" b="b"/>
              <a:pathLst>
                <a:path w="1434" h="637" extrusionOk="0">
                  <a:moveTo>
                    <a:pt x="965" y="637"/>
                  </a:moveTo>
                  <a:cubicBezTo>
                    <a:pt x="1433" y="405"/>
                    <a:pt x="885" y="141"/>
                    <a:pt x="578" y="1"/>
                  </a:cubicBezTo>
                  <a:cubicBezTo>
                    <a:pt x="546" y="107"/>
                    <a:pt x="274" y="100"/>
                    <a:pt x="0" y="92"/>
                  </a:cubicBezTo>
                  <a:cubicBezTo>
                    <a:pt x="106" y="375"/>
                    <a:pt x="461" y="543"/>
                    <a:pt x="965" y="6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7" name="Google Shape;68947;p28"/>
            <p:cNvSpPr/>
            <p:nvPr/>
          </p:nvSpPr>
          <p:spPr>
            <a:xfrm>
              <a:off x="1998886" y="2951298"/>
              <a:ext cx="23450" cy="8250"/>
            </a:xfrm>
            <a:custGeom>
              <a:avLst/>
              <a:gdLst/>
              <a:ahLst/>
              <a:cxnLst/>
              <a:rect l="l" t="t" r="r" b="b"/>
              <a:pathLst>
                <a:path w="657" h="274" extrusionOk="0">
                  <a:moveTo>
                    <a:pt x="411" y="274"/>
                  </a:moveTo>
                  <a:cubicBezTo>
                    <a:pt x="420" y="159"/>
                    <a:pt x="656" y="148"/>
                    <a:pt x="603" y="1"/>
                  </a:cubicBezTo>
                  <a:lnTo>
                    <a:pt x="218" y="1"/>
                  </a:lnTo>
                  <a:cubicBezTo>
                    <a:pt x="1" y="131"/>
                    <a:pt x="9" y="224"/>
                    <a:pt x="411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8" name="Google Shape;68948;p28"/>
            <p:cNvSpPr/>
            <p:nvPr/>
          </p:nvSpPr>
          <p:spPr>
            <a:xfrm>
              <a:off x="5533984" y="2945096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103" y="117"/>
                  </a:moveTo>
                  <a:cubicBezTo>
                    <a:pt x="156" y="140"/>
                    <a:pt x="398" y="72"/>
                    <a:pt x="295" y="25"/>
                  </a:cubicBezTo>
                  <a:cubicBezTo>
                    <a:pt x="242" y="0"/>
                    <a:pt x="1" y="68"/>
                    <a:pt x="103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9" name="Google Shape;68949;p28"/>
            <p:cNvSpPr/>
            <p:nvPr/>
          </p:nvSpPr>
          <p:spPr>
            <a:xfrm>
              <a:off x="1603849" y="2945096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7"/>
                  </a:moveTo>
                  <a:cubicBezTo>
                    <a:pt x="155" y="140"/>
                    <a:pt x="391" y="72"/>
                    <a:pt x="293" y="25"/>
                  </a:cubicBezTo>
                  <a:cubicBezTo>
                    <a:pt x="240" y="0"/>
                    <a:pt x="1" y="68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0" name="Google Shape;68950;p28"/>
            <p:cNvSpPr/>
            <p:nvPr/>
          </p:nvSpPr>
          <p:spPr>
            <a:xfrm>
              <a:off x="7770971" y="293690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6" y="142"/>
                    <a:pt x="393" y="71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1" name="Google Shape;68951;p28"/>
            <p:cNvSpPr/>
            <p:nvPr/>
          </p:nvSpPr>
          <p:spPr>
            <a:xfrm>
              <a:off x="4234266" y="2928476"/>
              <a:ext cx="39761" cy="15868"/>
            </a:xfrm>
            <a:custGeom>
              <a:avLst/>
              <a:gdLst/>
              <a:ahLst/>
              <a:cxnLst/>
              <a:rect l="l" t="t" r="r" b="b"/>
              <a:pathLst>
                <a:path w="1114" h="527" extrusionOk="0">
                  <a:moveTo>
                    <a:pt x="650" y="306"/>
                  </a:moveTo>
                  <a:cubicBezTo>
                    <a:pt x="1113" y="0"/>
                    <a:pt x="1" y="526"/>
                    <a:pt x="650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2" name="Google Shape;68952;p28"/>
            <p:cNvSpPr/>
            <p:nvPr/>
          </p:nvSpPr>
          <p:spPr>
            <a:xfrm>
              <a:off x="943728" y="2925435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7"/>
                  </a:moveTo>
                  <a:cubicBezTo>
                    <a:pt x="891" y="236"/>
                    <a:pt x="878" y="1"/>
                    <a:pt x="273" y="43"/>
                  </a:cubicBezTo>
                  <a:cubicBezTo>
                    <a:pt x="216" y="165"/>
                    <a:pt x="1" y="216"/>
                    <a:pt x="81" y="407"/>
                  </a:cubicBezTo>
                  <a:cubicBezTo>
                    <a:pt x="340" y="434"/>
                    <a:pt x="451" y="536"/>
                    <a:pt x="853" y="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3" name="Google Shape;68953;p28"/>
            <p:cNvSpPr/>
            <p:nvPr/>
          </p:nvSpPr>
          <p:spPr>
            <a:xfrm>
              <a:off x="870952" y="292399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1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4" name="Google Shape;68954;p28"/>
            <p:cNvSpPr/>
            <p:nvPr/>
          </p:nvSpPr>
          <p:spPr>
            <a:xfrm>
              <a:off x="8366560" y="2915770"/>
              <a:ext cx="22593" cy="11713"/>
            </a:xfrm>
            <a:custGeom>
              <a:avLst/>
              <a:gdLst/>
              <a:ahLst/>
              <a:cxnLst/>
              <a:rect l="l" t="t" r="r" b="b"/>
              <a:pathLst>
                <a:path w="633" h="389" extrusionOk="0">
                  <a:moveTo>
                    <a:pt x="193" y="1"/>
                  </a:moveTo>
                  <a:cubicBezTo>
                    <a:pt x="203" y="125"/>
                    <a:pt x="104" y="199"/>
                    <a:pt x="1" y="272"/>
                  </a:cubicBezTo>
                  <a:cubicBezTo>
                    <a:pt x="249" y="277"/>
                    <a:pt x="270" y="388"/>
                    <a:pt x="578" y="364"/>
                  </a:cubicBezTo>
                  <a:cubicBezTo>
                    <a:pt x="632" y="159"/>
                    <a:pt x="532" y="23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5" name="Google Shape;68955;p28"/>
            <p:cNvSpPr/>
            <p:nvPr/>
          </p:nvSpPr>
          <p:spPr>
            <a:xfrm>
              <a:off x="7185731" y="2915770"/>
              <a:ext cx="31374" cy="13489"/>
            </a:xfrm>
            <a:custGeom>
              <a:avLst/>
              <a:gdLst/>
              <a:ahLst/>
              <a:cxnLst/>
              <a:rect l="l" t="t" r="r" b="b"/>
              <a:pathLst>
                <a:path w="879" h="448" extrusionOk="0">
                  <a:moveTo>
                    <a:pt x="878" y="181"/>
                  </a:moveTo>
                  <a:cubicBezTo>
                    <a:pt x="624" y="181"/>
                    <a:pt x="706" y="23"/>
                    <a:pt x="493" y="1"/>
                  </a:cubicBezTo>
                  <a:cubicBezTo>
                    <a:pt x="477" y="143"/>
                    <a:pt x="1" y="71"/>
                    <a:pt x="107" y="272"/>
                  </a:cubicBezTo>
                  <a:cubicBezTo>
                    <a:pt x="594" y="284"/>
                    <a:pt x="712" y="447"/>
                    <a:pt x="878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6" name="Google Shape;68956;p28"/>
            <p:cNvSpPr/>
            <p:nvPr/>
          </p:nvSpPr>
          <p:spPr>
            <a:xfrm>
              <a:off x="3747965" y="2920888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7" y="53"/>
                    <a:pt x="39" y="0"/>
                    <a:pt x="5" y="102"/>
                  </a:cubicBezTo>
                  <a:cubicBezTo>
                    <a:pt x="1" y="153"/>
                    <a:pt x="160" y="207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7" name="Google Shape;68957;p28"/>
            <p:cNvSpPr/>
            <p:nvPr/>
          </p:nvSpPr>
          <p:spPr>
            <a:xfrm>
              <a:off x="3331191" y="2909086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2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3"/>
                    <a:pt x="676" y="321"/>
                    <a:pt x="687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8" name="Google Shape;68958;p28"/>
            <p:cNvSpPr/>
            <p:nvPr/>
          </p:nvSpPr>
          <p:spPr>
            <a:xfrm>
              <a:off x="4828642" y="2910320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9" name="Google Shape;68959;p28"/>
            <p:cNvSpPr/>
            <p:nvPr/>
          </p:nvSpPr>
          <p:spPr>
            <a:xfrm>
              <a:off x="3892552" y="2907219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3"/>
                  </a:moveTo>
                  <a:cubicBezTo>
                    <a:pt x="192" y="52"/>
                    <a:pt x="38" y="0"/>
                    <a:pt x="0" y="103"/>
                  </a:cubicBezTo>
                  <a:cubicBezTo>
                    <a:pt x="0" y="154"/>
                    <a:pt x="158" y="206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0" name="Google Shape;68960;p28"/>
            <p:cNvSpPr/>
            <p:nvPr/>
          </p:nvSpPr>
          <p:spPr>
            <a:xfrm>
              <a:off x="2385179" y="2910320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6" y="2"/>
                    <a:pt x="0" y="90"/>
                  </a:cubicBezTo>
                  <a:cubicBezTo>
                    <a:pt x="149" y="71"/>
                    <a:pt x="379" y="88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1" name="Google Shape;68961;p28"/>
            <p:cNvSpPr/>
            <p:nvPr/>
          </p:nvSpPr>
          <p:spPr>
            <a:xfrm>
              <a:off x="5465171" y="2906828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69"/>
                    <a:pt x="101" y="116"/>
                  </a:cubicBezTo>
                  <a:cubicBezTo>
                    <a:pt x="156" y="141"/>
                    <a:pt x="395" y="73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2" name="Google Shape;68962;p28"/>
            <p:cNvSpPr/>
            <p:nvPr/>
          </p:nvSpPr>
          <p:spPr>
            <a:xfrm>
              <a:off x="6687081" y="2904841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6" y="22"/>
                    <a:pt x="6" y="2"/>
                    <a:pt x="1" y="92"/>
                  </a:cubicBezTo>
                  <a:cubicBezTo>
                    <a:pt x="151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3" name="Google Shape;68963;p28"/>
            <p:cNvSpPr/>
            <p:nvPr/>
          </p:nvSpPr>
          <p:spPr>
            <a:xfrm>
              <a:off x="2488400" y="2904419"/>
              <a:ext cx="20702" cy="3643"/>
            </a:xfrm>
            <a:custGeom>
              <a:avLst/>
              <a:gdLst/>
              <a:ahLst/>
              <a:cxnLst/>
              <a:rect l="l" t="t" r="r" b="b"/>
              <a:pathLst>
                <a:path w="580" h="121" extrusionOk="0">
                  <a:moveTo>
                    <a:pt x="579" y="15"/>
                  </a:moveTo>
                  <a:cubicBezTo>
                    <a:pt x="352" y="29"/>
                    <a:pt x="32" y="0"/>
                    <a:pt x="1" y="106"/>
                  </a:cubicBezTo>
                  <a:cubicBezTo>
                    <a:pt x="227" y="92"/>
                    <a:pt x="547" y="121"/>
                    <a:pt x="579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4" name="Google Shape;68964;p28"/>
            <p:cNvSpPr/>
            <p:nvPr/>
          </p:nvSpPr>
          <p:spPr>
            <a:xfrm>
              <a:off x="2402311" y="2904118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1"/>
                    <a:pt x="391" y="70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5" name="Google Shape;68965;p28"/>
            <p:cNvSpPr/>
            <p:nvPr/>
          </p:nvSpPr>
          <p:spPr>
            <a:xfrm>
              <a:off x="1400762" y="2901739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5" y="104"/>
                  </a:moveTo>
                  <a:cubicBezTo>
                    <a:pt x="197" y="53"/>
                    <a:pt x="40" y="1"/>
                    <a:pt x="5" y="104"/>
                  </a:cubicBezTo>
                  <a:cubicBezTo>
                    <a:pt x="1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6" name="Google Shape;68966;p28"/>
            <p:cNvSpPr/>
            <p:nvPr/>
          </p:nvSpPr>
          <p:spPr>
            <a:xfrm>
              <a:off x="5475664" y="2896621"/>
              <a:ext cx="14991" cy="9244"/>
            </a:xfrm>
            <a:custGeom>
              <a:avLst/>
              <a:gdLst/>
              <a:ahLst/>
              <a:cxnLst/>
              <a:rect l="l" t="t" r="r" b="b"/>
              <a:pathLst>
                <a:path w="420" h="307" extrusionOk="0">
                  <a:moveTo>
                    <a:pt x="387" y="274"/>
                  </a:moveTo>
                  <a:cubicBezTo>
                    <a:pt x="358" y="167"/>
                    <a:pt x="420" y="17"/>
                    <a:pt x="195" y="1"/>
                  </a:cubicBezTo>
                  <a:cubicBezTo>
                    <a:pt x="182" y="57"/>
                    <a:pt x="165" y="109"/>
                    <a:pt x="1" y="92"/>
                  </a:cubicBezTo>
                  <a:cubicBezTo>
                    <a:pt x="23" y="203"/>
                    <a:pt x="61" y="306"/>
                    <a:pt x="387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7" name="Google Shape;68967;p28"/>
            <p:cNvSpPr/>
            <p:nvPr/>
          </p:nvSpPr>
          <p:spPr>
            <a:xfrm>
              <a:off x="5273612" y="2892887"/>
              <a:ext cx="39761" cy="15898"/>
            </a:xfrm>
            <a:custGeom>
              <a:avLst/>
              <a:gdLst/>
              <a:ahLst/>
              <a:cxnLst/>
              <a:rect l="l" t="t" r="r" b="b"/>
              <a:pathLst>
                <a:path w="1114" h="528" extrusionOk="0">
                  <a:moveTo>
                    <a:pt x="648" y="306"/>
                  </a:moveTo>
                  <a:cubicBezTo>
                    <a:pt x="1114" y="1"/>
                    <a:pt x="0" y="527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8" name="Google Shape;68968;p28"/>
            <p:cNvSpPr/>
            <p:nvPr/>
          </p:nvSpPr>
          <p:spPr>
            <a:xfrm>
              <a:off x="7743274" y="2888371"/>
              <a:ext cx="28233" cy="13760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494" y="456"/>
                  </a:moveTo>
                  <a:cubicBezTo>
                    <a:pt x="755" y="340"/>
                    <a:pt x="791" y="11"/>
                    <a:pt x="301" y="1"/>
                  </a:cubicBezTo>
                  <a:cubicBezTo>
                    <a:pt x="39" y="118"/>
                    <a:pt x="1" y="449"/>
                    <a:pt x="494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9" name="Google Shape;68969;p28"/>
            <p:cNvSpPr/>
            <p:nvPr/>
          </p:nvSpPr>
          <p:spPr>
            <a:xfrm>
              <a:off x="6817891" y="2896621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3"/>
                    <a:pt x="382" y="90"/>
                    <a:pt x="385" y="1"/>
                  </a:cubicBezTo>
                  <a:cubicBezTo>
                    <a:pt x="236" y="21"/>
                    <a:pt x="8" y="4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0" name="Google Shape;68970;p28"/>
            <p:cNvSpPr/>
            <p:nvPr/>
          </p:nvSpPr>
          <p:spPr>
            <a:xfrm>
              <a:off x="5802922" y="2893490"/>
              <a:ext cx="23843" cy="5932"/>
            </a:xfrm>
            <a:custGeom>
              <a:avLst/>
              <a:gdLst/>
              <a:ahLst/>
              <a:cxnLst/>
              <a:rect l="l" t="t" r="r" b="b"/>
              <a:pathLst>
                <a:path w="668" h="197" extrusionOk="0">
                  <a:moveTo>
                    <a:pt x="88" y="196"/>
                  </a:moveTo>
                  <a:lnTo>
                    <a:pt x="473" y="196"/>
                  </a:lnTo>
                  <a:cubicBezTo>
                    <a:pt x="473" y="105"/>
                    <a:pt x="631" y="88"/>
                    <a:pt x="667" y="16"/>
                  </a:cubicBezTo>
                  <a:cubicBezTo>
                    <a:pt x="363" y="23"/>
                    <a:pt x="0" y="1"/>
                    <a:pt x="88" y="1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1" name="Google Shape;68971;p28"/>
            <p:cNvSpPr/>
            <p:nvPr/>
          </p:nvSpPr>
          <p:spPr>
            <a:xfrm>
              <a:off x="8204983" y="2890810"/>
              <a:ext cx="23985" cy="5841"/>
            </a:xfrm>
            <a:custGeom>
              <a:avLst/>
              <a:gdLst/>
              <a:ahLst/>
              <a:cxnLst/>
              <a:rect l="l" t="t" r="r" b="b"/>
              <a:pathLst>
                <a:path w="672" h="194" extrusionOk="0">
                  <a:moveTo>
                    <a:pt x="477" y="194"/>
                  </a:moveTo>
                  <a:cubicBezTo>
                    <a:pt x="476" y="103"/>
                    <a:pt x="634" y="87"/>
                    <a:pt x="672" y="11"/>
                  </a:cubicBezTo>
                  <a:cubicBezTo>
                    <a:pt x="366" y="20"/>
                    <a:pt x="1" y="1"/>
                    <a:pt x="91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2" name="Google Shape;68972;p28"/>
            <p:cNvSpPr/>
            <p:nvPr/>
          </p:nvSpPr>
          <p:spPr>
            <a:xfrm>
              <a:off x="8251062" y="2878556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4" y="510"/>
                  </a:moveTo>
                  <a:cubicBezTo>
                    <a:pt x="404" y="388"/>
                    <a:pt x="616" y="337"/>
                    <a:pt x="536" y="147"/>
                  </a:cubicBezTo>
                  <a:cubicBezTo>
                    <a:pt x="1" y="1"/>
                    <a:pt x="6" y="540"/>
                    <a:pt x="344" y="5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3" name="Google Shape;68973;p28"/>
            <p:cNvSpPr/>
            <p:nvPr/>
          </p:nvSpPr>
          <p:spPr>
            <a:xfrm>
              <a:off x="8160119" y="2888461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4" name="Google Shape;68974;p28"/>
            <p:cNvSpPr/>
            <p:nvPr/>
          </p:nvSpPr>
          <p:spPr>
            <a:xfrm>
              <a:off x="8562580" y="2887709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5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1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5" name="Google Shape;68975;p28"/>
            <p:cNvSpPr/>
            <p:nvPr/>
          </p:nvSpPr>
          <p:spPr>
            <a:xfrm>
              <a:off x="6329234" y="2882801"/>
              <a:ext cx="23807" cy="6082"/>
            </a:xfrm>
            <a:custGeom>
              <a:avLst/>
              <a:gdLst/>
              <a:ahLst/>
              <a:cxnLst/>
              <a:rect l="l" t="t" r="r" b="b"/>
              <a:pathLst>
                <a:path w="667" h="202" extrusionOk="0">
                  <a:moveTo>
                    <a:pt x="576" y="7"/>
                  </a:moveTo>
                  <a:cubicBezTo>
                    <a:pt x="246" y="1"/>
                    <a:pt x="84" y="78"/>
                    <a:pt x="1" y="188"/>
                  </a:cubicBezTo>
                  <a:cubicBezTo>
                    <a:pt x="302" y="179"/>
                    <a:pt x="666" y="202"/>
                    <a:pt x="576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6" name="Google Shape;68976;p28"/>
            <p:cNvSpPr/>
            <p:nvPr/>
          </p:nvSpPr>
          <p:spPr>
            <a:xfrm>
              <a:off x="5699238" y="2884939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0"/>
                    <a:pt x="1" y="69"/>
                    <a:pt x="101" y="117"/>
                  </a:cubicBezTo>
                  <a:cubicBezTo>
                    <a:pt x="154" y="144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7" name="Google Shape;68977;p28"/>
            <p:cNvSpPr/>
            <p:nvPr/>
          </p:nvSpPr>
          <p:spPr>
            <a:xfrm>
              <a:off x="3765061" y="2884939"/>
              <a:ext cx="14134" cy="4336"/>
            </a:xfrm>
            <a:custGeom>
              <a:avLst/>
              <a:gdLst/>
              <a:ahLst/>
              <a:cxnLst/>
              <a:rect l="l" t="t" r="r" b="b"/>
              <a:pathLst>
                <a:path w="396" h="144" extrusionOk="0">
                  <a:moveTo>
                    <a:pt x="296" y="26"/>
                  </a:moveTo>
                  <a:cubicBezTo>
                    <a:pt x="242" y="0"/>
                    <a:pt x="1" y="69"/>
                    <a:pt x="100" y="117"/>
                  </a:cubicBezTo>
                  <a:cubicBezTo>
                    <a:pt x="154" y="144"/>
                    <a:pt x="395" y="73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8" name="Google Shape;68978;p28"/>
            <p:cNvSpPr/>
            <p:nvPr/>
          </p:nvSpPr>
          <p:spPr>
            <a:xfrm>
              <a:off x="8043050" y="2879700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9" name="Google Shape;68979;p28"/>
            <p:cNvSpPr/>
            <p:nvPr/>
          </p:nvSpPr>
          <p:spPr>
            <a:xfrm>
              <a:off x="6818891" y="2872805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29" y="429"/>
                  </a:moveTo>
                  <a:cubicBezTo>
                    <a:pt x="1828" y="1"/>
                    <a:pt x="1" y="308"/>
                    <a:pt x="1129" y="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0" name="Google Shape;68980;p28"/>
            <p:cNvSpPr/>
            <p:nvPr/>
          </p:nvSpPr>
          <p:spPr>
            <a:xfrm>
              <a:off x="8101477" y="28767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5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1" name="Google Shape;68981;p28"/>
            <p:cNvSpPr/>
            <p:nvPr/>
          </p:nvSpPr>
          <p:spPr>
            <a:xfrm>
              <a:off x="5131452" y="287202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2" name="Google Shape;68982;p28"/>
            <p:cNvSpPr/>
            <p:nvPr/>
          </p:nvSpPr>
          <p:spPr>
            <a:xfrm>
              <a:off x="48255" y="2874009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3" name="Google Shape;68983;p28"/>
            <p:cNvSpPr/>
            <p:nvPr/>
          </p:nvSpPr>
          <p:spPr>
            <a:xfrm>
              <a:off x="1144388" y="2861153"/>
              <a:ext cx="24378" cy="11351"/>
            </a:xfrm>
            <a:custGeom>
              <a:avLst/>
              <a:gdLst/>
              <a:ahLst/>
              <a:cxnLst/>
              <a:rect l="l" t="t" r="r" b="b"/>
              <a:pathLst>
                <a:path w="683" h="377" extrusionOk="0">
                  <a:moveTo>
                    <a:pt x="630" y="362"/>
                  </a:moveTo>
                  <a:cubicBezTo>
                    <a:pt x="682" y="154"/>
                    <a:pt x="584" y="21"/>
                    <a:pt x="245" y="0"/>
                  </a:cubicBezTo>
                  <a:cubicBezTo>
                    <a:pt x="1" y="106"/>
                    <a:pt x="89" y="376"/>
                    <a:pt x="630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4" name="Google Shape;68984;p28"/>
            <p:cNvSpPr/>
            <p:nvPr/>
          </p:nvSpPr>
          <p:spPr>
            <a:xfrm>
              <a:off x="5379332" y="2852000"/>
              <a:ext cx="27590" cy="17313"/>
            </a:xfrm>
            <a:custGeom>
              <a:avLst/>
              <a:gdLst/>
              <a:ahLst/>
              <a:cxnLst/>
              <a:rect l="l" t="t" r="r" b="b"/>
              <a:pathLst>
                <a:path w="773" h="575" extrusionOk="0">
                  <a:moveTo>
                    <a:pt x="773" y="574"/>
                  </a:moveTo>
                  <a:lnTo>
                    <a:pt x="773" y="30"/>
                  </a:lnTo>
                  <a:cubicBezTo>
                    <a:pt x="63" y="0"/>
                    <a:pt x="188" y="360"/>
                    <a:pt x="0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5" name="Google Shape;68985;p28"/>
            <p:cNvSpPr/>
            <p:nvPr/>
          </p:nvSpPr>
          <p:spPr>
            <a:xfrm>
              <a:off x="4000270" y="2857420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4"/>
                  </a:moveTo>
                  <a:cubicBezTo>
                    <a:pt x="1114" y="0"/>
                    <a:pt x="0" y="524"/>
                    <a:pt x="646" y="3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6" name="Google Shape;68986;p28"/>
            <p:cNvSpPr/>
            <p:nvPr/>
          </p:nvSpPr>
          <p:spPr>
            <a:xfrm>
              <a:off x="852892" y="2852903"/>
              <a:ext cx="43973" cy="18999"/>
            </a:xfrm>
            <a:custGeom>
              <a:avLst/>
              <a:gdLst/>
              <a:ahLst/>
              <a:cxnLst/>
              <a:rect l="l" t="t" r="r" b="b"/>
              <a:pathLst>
                <a:path w="1232" h="631" extrusionOk="0">
                  <a:moveTo>
                    <a:pt x="696" y="544"/>
                  </a:moveTo>
                  <a:cubicBezTo>
                    <a:pt x="567" y="206"/>
                    <a:pt x="1231" y="13"/>
                    <a:pt x="312" y="0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7" name="Google Shape;68987;p28"/>
            <p:cNvSpPr/>
            <p:nvPr/>
          </p:nvSpPr>
          <p:spPr>
            <a:xfrm>
              <a:off x="3104298" y="286311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8" name="Google Shape;68988;p28"/>
            <p:cNvSpPr/>
            <p:nvPr/>
          </p:nvSpPr>
          <p:spPr>
            <a:xfrm>
              <a:off x="709018" y="286311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4"/>
                  </a:moveTo>
                  <a:cubicBezTo>
                    <a:pt x="239" y="1"/>
                    <a:pt x="0" y="68"/>
                    <a:pt x="99" y="115"/>
                  </a:cubicBezTo>
                  <a:cubicBezTo>
                    <a:pt x="152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9" name="Google Shape;68989;p28"/>
            <p:cNvSpPr/>
            <p:nvPr/>
          </p:nvSpPr>
          <p:spPr>
            <a:xfrm>
              <a:off x="3971574" y="2857660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0" name="Google Shape;68990;p28"/>
            <p:cNvSpPr/>
            <p:nvPr/>
          </p:nvSpPr>
          <p:spPr>
            <a:xfrm>
              <a:off x="309769" y="285766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1" name="Google Shape;68991;p28"/>
            <p:cNvSpPr/>
            <p:nvPr/>
          </p:nvSpPr>
          <p:spPr>
            <a:xfrm>
              <a:off x="6029637" y="285489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7"/>
                  </a:moveTo>
                  <a:cubicBezTo>
                    <a:pt x="153" y="140"/>
                    <a:pt x="394" y="73"/>
                    <a:pt x="294" y="26"/>
                  </a:cubicBezTo>
                  <a:cubicBezTo>
                    <a:pt x="242" y="1"/>
                    <a:pt x="0" y="69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2" name="Google Shape;68992;p28"/>
            <p:cNvSpPr/>
            <p:nvPr/>
          </p:nvSpPr>
          <p:spPr>
            <a:xfrm>
              <a:off x="3361386" y="2846641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4" y="118"/>
                  </a:moveTo>
                  <a:cubicBezTo>
                    <a:pt x="63" y="225"/>
                    <a:pt x="0" y="375"/>
                    <a:pt x="226" y="391"/>
                  </a:cubicBezTo>
                  <a:cubicBezTo>
                    <a:pt x="245" y="157"/>
                    <a:pt x="979" y="262"/>
                    <a:pt x="999" y="28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3" name="Google Shape;68993;p28"/>
            <p:cNvSpPr/>
            <p:nvPr/>
          </p:nvSpPr>
          <p:spPr>
            <a:xfrm>
              <a:off x="635672" y="2847484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6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4" name="Google Shape;68994;p28"/>
            <p:cNvSpPr/>
            <p:nvPr/>
          </p:nvSpPr>
          <p:spPr>
            <a:xfrm>
              <a:off x="2199331" y="2846460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4"/>
                  </a:cubicBezTo>
                  <a:cubicBezTo>
                    <a:pt x="194" y="214"/>
                    <a:pt x="228" y="287"/>
                    <a:pt x="38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5" name="Google Shape;68995;p28"/>
            <p:cNvSpPr/>
            <p:nvPr/>
          </p:nvSpPr>
          <p:spPr>
            <a:xfrm>
              <a:off x="1490384" y="2852903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2"/>
                    <a:pt x="380" y="89"/>
                    <a:pt x="386" y="0"/>
                  </a:cubicBezTo>
                  <a:cubicBezTo>
                    <a:pt x="236" y="21"/>
                    <a:pt x="7" y="3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6" name="Google Shape;68996;p28"/>
            <p:cNvSpPr/>
            <p:nvPr/>
          </p:nvSpPr>
          <p:spPr>
            <a:xfrm>
              <a:off x="257267" y="2845828"/>
              <a:ext cx="8995" cy="11472"/>
            </a:xfrm>
            <a:custGeom>
              <a:avLst/>
              <a:gdLst/>
              <a:ahLst/>
              <a:cxnLst/>
              <a:rect l="l" t="t" r="r" b="b"/>
              <a:pathLst>
                <a:path w="252" h="381" extrusionOk="0">
                  <a:moveTo>
                    <a:pt x="29" y="145"/>
                  </a:moveTo>
                  <a:cubicBezTo>
                    <a:pt x="1" y="239"/>
                    <a:pt x="180" y="380"/>
                    <a:pt x="221" y="235"/>
                  </a:cubicBezTo>
                  <a:cubicBezTo>
                    <a:pt x="251" y="140"/>
                    <a:pt x="71" y="0"/>
                    <a:pt x="29" y="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7" name="Google Shape;68997;p28"/>
            <p:cNvSpPr/>
            <p:nvPr/>
          </p:nvSpPr>
          <p:spPr>
            <a:xfrm>
              <a:off x="3248921" y="2849381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88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3" y="143"/>
                    <a:pt x="393" y="74"/>
                    <a:pt x="288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8" name="Google Shape;68998;p28"/>
            <p:cNvSpPr/>
            <p:nvPr/>
          </p:nvSpPr>
          <p:spPr>
            <a:xfrm>
              <a:off x="7537118" y="284667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0" y="142"/>
                    <a:pt x="391" y="73"/>
                    <a:pt x="292" y="26"/>
                  </a:cubicBezTo>
                  <a:cubicBezTo>
                    <a:pt x="238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9" name="Google Shape;68999;p28"/>
            <p:cNvSpPr/>
            <p:nvPr/>
          </p:nvSpPr>
          <p:spPr>
            <a:xfrm>
              <a:off x="5359273" y="2841131"/>
              <a:ext cx="31481" cy="9635"/>
            </a:xfrm>
            <a:custGeom>
              <a:avLst/>
              <a:gdLst/>
              <a:ahLst/>
              <a:cxnLst/>
              <a:rect l="l" t="t" r="r" b="b"/>
              <a:pathLst>
                <a:path w="882" h="320" extrusionOk="0">
                  <a:moveTo>
                    <a:pt x="755" y="211"/>
                  </a:moveTo>
                  <a:cubicBezTo>
                    <a:pt x="882" y="1"/>
                    <a:pt x="1" y="14"/>
                    <a:pt x="174" y="211"/>
                  </a:cubicBezTo>
                  <a:cubicBezTo>
                    <a:pt x="240" y="283"/>
                    <a:pt x="689" y="319"/>
                    <a:pt x="755" y="2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0" name="Google Shape;69000;p28"/>
            <p:cNvSpPr/>
            <p:nvPr/>
          </p:nvSpPr>
          <p:spPr>
            <a:xfrm>
              <a:off x="5288603" y="2833664"/>
              <a:ext cx="24307" cy="16560"/>
            </a:xfrm>
            <a:custGeom>
              <a:avLst/>
              <a:gdLst/>
              <a:ahLst/>
              <a:cxnLst/>
              <a:rect l="l" t="t" r="r" b="b"/>
              <a:pathLst>
                <a:path w="681" h="550" extrusionOk="0">
                  <a:moveTo>
                    <a:pt x="420" y="549"/>
                  </a:moveTo>
                  <a:cubicBezTo>
                    <a:pt x="335" y="378"/>
                    <a:pt x="681" y="1"/>
                    <a:pt x="35" y="94"/>
                  </a:cubicBezTo>
                  <a:cubicBezTo>
                    <a:pt x="5" y="319"/>
                    <a:pt x="1" y="536"/>
                    <a:pt x="420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1" name="Google Shape;69001;p28"/>
            <p:cNvSpPr/>
            <p:nvPr/>
          </p:nvSpPr>
          <p:spPr>
            <a:xfrm>
              <a:off x="7674674" y="284119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6"/>
                  </a:moveTo>
                  <a:cubicBezTo>
                    <a:pt x="154" y="142"/>
                    <a:pt x="393" y="72"/>
                    <a:pt x="295" y="25"/>
                  </a:cubicBezTo>
                  <a:cubicBezTo>
                    <a:pt x="239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2" name="Google Shape;69002;p28"/>
            <p:cNvSpPr/>
            <p:nvPr/>
          </p:nvSpPr>
          <p:spPr>
            <a:xfrm>
              <a:off x="8700243" y="2835711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7"/>
                  </a:moveTo>
                  <a:cubicBezTo>
                    <a:pt x="153" y="143"/>
                    <a:pt x="396" y="73"/>
                    <a:pt x="293" y="26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3" name="Google Shape;69003;p28"/>
            <p:cNvSpPr/>
            <p:nvPr/>
          </p:nvSpPr>
          <p:spPr>
            <a:xfrm>
              <a:off x="7110279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0" y="0"/>
                    <a:pt x="0" y="71"/>
                    <a:pt x="101" y="117"/>
                  </a:cubicBezTo>
                  <a:cubicBezTo>
                    <a:pt x="152" y="143"/>
                    <a:pt x="393" y="75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4" name="Google Shape;69004;p28"/>
            <p:cNvSpPr/>
            <p:nvPr/>
          </p:nvSpPr>
          <p:spPr>
            <a:xfrm>
              <a:off x="1548776" y="283297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6"/>
                  </a:moveTo>
                  <a:cubicBezTo>
                    <a:pt x="239" y="0"/>
                    <a:pt x="1" y="71"/>
                    <a:pt x="99" y="117"/>
                  </a:cubicBezTo>
                  <a:cubicBezTo>
                    <a:pt x="154" y="143"/>
                    <a:pt x="394" y="75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5" name="Google Shape;69005;p28"/>
            <p:cNvSpPr/>
            <p:nvPr/>
          </p:nvSpPr>
          <p:spPr>
            <a:xfrm>
              <a:off x="4429358" y="2824782"/>
              <a:ext cx="27626" cy="9364"/>
            </a:xfrm>
            <a:custGeom>
              <a:avLst/>
              <a:gdLst/>
              <a:ahLst/>
              <a:cxnLst/>
              <a:rect l="l" t="t" r="r" b="b"/>
              <a:pathLst>
                <a:path w="774" h="311" extrusionOk="0">
                  <a:moveTo>
                    <a:pt x="773" y="27"/>
                  </a:moveTo>
                  <a:cubicBezTo>
                    <a:pt x="333" y="1"/>
                    <a:pt x="49" y="48"/>
                    <a:pt x="0" y="207"/>
                  </a:cubicBezTo>
                  <a:cubicBezTo>
                    <a:pt x="368" y="186"/>
                    <a:pt x="427" y="310"/>
                    <a:pt x="773" y="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6" name="Google Shape;69006;p28"/>
            <p:cNvSpPr/>
            <p:nvPr/>
          </p:nvSpPr>
          <p:spPr>
            <a:xfrm>
              <a:off x="3982032" y="2827943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2"/>
                  </a:moveTo>
                  <a:cubicBezTo>
                    <a:pt x="194" y="51"/>
                    <a:pt x="40" y="0"/>
                    <a:pt x="2" y="102"/>
                  </a:cubicBezTo>
                  <a:cubicBezTo>
                    <a:pt x="1" y="153"/>
                    <a:pt x="155" y="207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7" name="Google Shape;69007;p28"/>
            <p:cNvSpPr/>
            <p:nvPr/>
          </p:nvSpPr>
          <p:spPr>
            <a:xfrm>
              <a:off x="1596924" y="2830201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7"/>
                  </a:moveTo>
                  <a:cubicBezTo>
                    <a:pt x="241" y="1"/>
                    <a:pt x="0" y="71"/>
                    <a:pt x="102" y="118"/>
                  </a:cubicBezTo>
                  <a:cubicBezTo>
                    <a:pt x="154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8" name="Google Shape;69008;p28"/>
            <p:cNvSpPr/>
            <p:nvPr/>
          </p:nvSpPr>
          <p:spPr>
            <a:xfrm>
              <a:off x="526740" y="2822042"/>
              <a:ext cx="29732" cy="11924"/>
            </a:xfrm>
            <a:custGeom>
              <a:avLst/>
              <a:gdLst/>
              <a:ahLst/>
              <a:cxnLst/>
              <a:rect l="l" t="t" r="r" b="b"/>
              <a:pathLst>
                <a:path w="833" h="396" extrusionOk="0">
                  <a:moveTo>
                    <a:pt x="1" y="389"/>
                  </a:moveTo>
                  <a:cubicBezTo>
                    <a:pt x="338" y="396"/>
                    <a:pt x="601" y="369"/>
                    <a:pt x="771" y="298"/>
                  </a:cubicBezTo>
                  <a:cubicBezTo>
                    <a:pt x="832" y="59"/>
                    <a:pt x="503" y="0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9" name="Google Shape;69009;p28"/>
            <p:cNvSpPr/>
            <p:nvPr/>
          </p:nvSpPr>
          <p:spPr>
            <a:xfrm>
              <a:off x="8930991" y="282523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0" name="Google Shape;69010;p28"/>
            <p:cNvSpPr/>
            <p:nvPr/>
          </p:nvSpPr>
          <p:spPr>
            <a:xfrm>
              <a:off x="3341934" y="2820115"/>
              <a:ext cx="41368" cy="13760"/>
            </a:xfrm>
            <a:custGeom>
              <a:avLst/>
              <a:gdLst/>
              <a:ahLst/>
              <a:cxnLst/>
              <a:rect l="l" t="t" r="r" b="b"/>
              <a:pathLst>
                <a:path w="1159" h="457" extrusionOk="0">
                  <a:moveTo>
                    <a:pt x="1159" y="0"/>
                  </a:moveTo>
                  <a:lnTo>
                    <a:pt x="194" y="0"/>
                  </a:lnTo>
                  <a:cubicBezTo>
                    <a:pt x="210" y="157"/>
                    <a:pt x="151" y="282"/>
                    <a:pt x="1" y="362"/>
                  </a:cubicBezTo>
                  <a:cubicBezTo>
                    <a:pt x="839" y="456"/>
                    <a:pt x="860" y="164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1" name="Google Shape;69011;p28"/>
            <p:cNvSpPr/>
            <p:nvPr/>
          </p:nvSpPr>
          <p:spPr>
            <a:xfrm>
              <a:off x="1978220" y="2825535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4" y="1"/>
                  </a:lnTo>
                  <a:cubicBezTo>
                    <a:pt x="0" y="165"/>
                    <a:pt x="216" y="213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2" name="Google Shape;69012;p28"/>
            <p:cNvSpPr/>
            <p:nvPr/>
          </p:nvSpPr>
          <p:spPr>
            <a:xfrm>
              <a:off x="1904267" y="2814665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3"/>
                    <a:pt x="361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3" name="Google Shape;69013;p28"/>
            <p:cNvSpPr/>
            <p:nvPr/>
          </p:nvSpPr>
          <p:spPr>
            <a:xfrm>
              <a:off x="4565129" y="2817375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6"/>
                    <a:pt x="0" y="125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4" name="Google Shape;69014;p28"/>
            <p:cNvSpPr/>
            <p:nvPr/>
          </p:nvSpPr>
          <p:spPr>
            <a:xfrm>
              <a:off x="1813931" y="2822825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1"/>
                  </a:moveTo>
                  <a:cubicBezTo>
                    <a:pt x="234" y="21"/>
                    <a:pt x="3" y="3"/>
                    <a:pt x="1" y="92"/>
                  </a:cubicBezTo>
                  <a:cubicBezTo>
                    <a:pt x="149" y="70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5" name="Google Shape;69015;p28"/>
            <p:cNvSpPr/>
            <p:nvPr/>
          </p:nvSpPr>
          <p:spPr>
            <a:xfrm>
              <a:off x="1057121" y="2810360"/>
              <a:ext cx="20309" cy="13549"/>
            </a:xfrm>
            <a:custGeom>
              <a:avLst/>
              <a:gdLst/>
              <a:ahLst/>
              <a:cxnLst/>
              <a:rect l="l" t="t" r="r" b="b"/>
              <a:pathLst>
                <a:path w="569" h="450" extrusionOk="0">
                  <a:moveTo>
                    <a:pt x="374" y="415"/>
                  </a:moveTo>
                  <a:cubicBezTo>
                    <a:pt x="386" y="358"/>
                    <a:pt x="404" y="306"/>
                    <a:pt x="569" y="324"/>
                  </a:cubicBezTo>
                  <a:lnTo>
                    <a:pt x="569" y="142"/>
                  </a:lnTo>
                  <a:cubicBezTo>
                    <a:pt x="93" y="1"/>
                    <a:pt x="1" y="450"/>
                    <a:pt x="374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6" name="Google Shape;69016;p28"/>
            <p:cNvSpPr/>
            <p:nvPr/>
          </p:nvSpPr>
          <p:spPr>
            <a:xfrm>
              <a:off x="6993281" y="281662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9" y="0"/>
                    <a:pt x="1" y="70"/>
                    <a:pt x="101" y="116"/>
                  </a:cubicBezTo>
                  <a:cubicBezTo>
                    <a:pt x="153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7" name="Google Shape;69017;p28"/>
            <p:cNvSpPr/>
            <p:nvPr/>
          </p:nvSpPr>
          <p:spPr>
            <a:xfrm>
              <a:off x="6894593" y="2807199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29"/>
                  </a:moveTo>
                  <a:cubicBezTo>
                    <a:pt x="1828" y="0"/>
                    <a:pt x="1" y="307"/>
                    <a:pt x="1130" y="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8" name="Google Shape;69018;p28"/>
            <p:cNvSpPr/>
            <p:nvPr/>
          </p:nvSpPr>
          <p:spPr>
            <a:xfrm>
              <a:off x="5798390" y="281189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7" y="273"/>
                  </a:moveTo>
                  <a:cubicBezTo>
                    <a:pt x="418" y="157"/>
                    <a:pt x="656" y="148"/>
                    <a:pt x="600" y="1"/>
                  </a:cubicBezTo>
                  <a:lnTo>
                    <a:pt x="215" y="1"/>
                  </a:lnTo>
                  <a:cubicBezTo>
                    <a:pt x="1" y="131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9" name="Google Shape;69019;p28"/>
            <p:cNvSpPr/>
            <p:nvPr/>
          </p:nvSpPr>
          <p:spPr>
            <a:xfrm>
              <a:off x="120638" y="2810932"/>
              <a:ext cx="32623" cy="9214"/>
            </a:xfrm>
            <a:custGeom>
              <a:avLst/>
              <a:gdLst/>
              <a:ahLst/>
              <a:cxnLst/>
              <a:rect l="l" t="t" r="r" b="b"/>
              <a:pathLst>
                <a:path w="914" h="306" extrusionOk="0">
                  <a:moveTo>
                    <a:pt x="0" y="214"/>
                  </a:moveTo>
                  <a:cubicBezTo>
                    <a:pt x="192" y="214"/>
                    <a:pt x="230" y="287"/>
                    <a:pt x="388" y="305"/>
                  </a:cubicBezTo>
                  <a:cubicBezTo>
                    <a:pt x="914" y="158"/>
                    <a:pt x="103" y="0"/>
                    <a:pt x="0" y="2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0" name="Google Shape;69020;p28"/>
            <p:cNvSpPr/>
            <p:nvPr/>
          </p:nvSpPr>
          <p:spPr>
            <a:xfrm>
              <a:off x="7172240" y="2813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8" y="1"/>
                    <a:pt x="0" y="70"/>
                    <a:pt x="100" y="117"/>
                  </a:cubicBezTo>
                  <a:cubicBezTo>
                    <a:pt x="153" y="142"/>
                    <a:pt x="395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1" name="Google Shape;69021;p28"/>
            <p:cNvSpPr/>
            <p:nvPr/>
          </p:nvSpPr>
          <p:spPr>
            <a:xfrm>
              <a:off x="5912675" y="2813853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2" name="Google Shape;69022;p28"/>
            <p:cNvSpPr/>
            <p:nvPr/>
          </p:nvSpPr>
          <p:spPr>
            <a:xfrm>
              <a:off x="2491755" y="28138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4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3" name="Google Shape;69023;p28"/>
            <p:cNvSpPr/>
            <p:nvPr/>
          </p:nvSpPr>
          <p:spPr>
            <a:xfrm>
              <a:off x="7014982" y="2802712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4" name="Google Shape;69024;p28"/>
            <p:cNvSpPr/>
            <p:nvPr/>
          </p:nvSpPr>
          <p:spPr>
            <a:xfrm>
              <a:off x="4849272" y="2808493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2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5" name="Google Shape;69025;p28"/>
            <p:cNvSpPr/>
            <p:nvPr/>
          </p:nvSpPr>
          <p:spPr>
            <a:xfrm>
              <a:off x="4591113" y="2811113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2"/>
                    <a:pt x="292" y="27"/>
                  </a:cubicBezTo>
                  <a:cubicBezTo>
                    <a:pt x="238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6" name="Google Shape;69026;p28"/>
            <p:cNvSpPr/>
            <p:nvPr/>
          </p:nvSpPr>
          <p:spPr>
            <a:xfrm>
              <a:off x="196377" y="2811896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49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7" name="Google Shape;69027;p28"/>
            <p:cNvSpPr/>
            <p:nvPr/>
          </p:nvSpPr>
          <p:spPr>
            <a:xfrm>
              <a:off x="7298910" y="2803676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6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1"/>
                    <a:pt x="409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8" name="Google Shape;69028;p28"/>
            <p:cNvSpPr/>
            <p:nvPr/>
          </p:nvSpPr>
          <p:spPr>
            <a:xfrm>
              <a:off x="2147578" y="280840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9" name="Google Shape;69029;p28"/>
            <p:cNvSpPr/>
            <p:nvPr/>
          </p:nvSpPr>
          <p:spPr>
            <a:xfrm>
              <a:off x="1810290" y="280566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0" name="Google Shape;69030;p28"/>
            <p:cNvSpPr/>
            <p:nvPr/>
          </p:nvSpPr>
          <p:spPr>
            <a:xfrm>
              <a:off x="1455942" y="2802472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6"/>
                    <a:pt x="387" y="1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1" name="Google Shape;69031;p28"/>
            <p:cNvSpPr/>
            <p:nvPr/>
          </p:nvSpPr>
          <p:spPr>
            <a:xfrm>
              <a:off x="4284913" y="2800936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2" name="Google Shape;69032;p28"/>
            <p:cNvSpPr/>
            <p:nvPr/>
          </p:nvSpPr>
          <p:spPr>
            <a:xfrm>
              <a:off x="1524791" y="2800936"/>
              <a:ext cx="13849" cy="5540"/>
            </a:xfrm>
            <a:custGeom>
              <a:avLst/>
              <a:gdLst/>
              <a:ahLst/>
              <a:cxnLst/>
              <a:rect l="l" t="t" r="r" b="b"/>
              <a:pathLst>
                <a:path w="388" h="184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3" name="Google Shape;69033;p28"/>
            <p:cNvSpPr/>
            <p:nvPr/>
          </p:nvSpPr>
          <p:spPr>
            <a:xfrm>
              <a:off x="7932869" y="2800514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4"/>
                  </a:moveTo>
                  <a:cubicBezTo>
                    <a:pt x="353" y="30"/>
                    <a:pt x="34" y="0"/>
                    <a:pt x="0" y="106"/>
                  </a:cubicBezTo>
                  <a:cubicBezTo>
                    <a:pt x="229" y="92"/>
                    <a:pt x="549" y="122"/>
                    <a:pt x="580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4" name="Google Shape;69034;p28"/>
            <p:cNvSpPr/>
            <p:nvPr/>
          </p:nvSpPr>
          <p:spPr>
            <a:xfrm>
              <a:off x="4470689" y="2797865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3" y="102"/>
                  </a:moveTo>
                  <a:cubicBezTo>
                    <a:pt x="0" y="153"/>
                    <a:pt x="157" y="206"/>
                    <a:pt x="193" y="102"/>
                  </a:cubicBezTo>
                  <a:cubicBezTo>
                    <a:pt x="196" y="53"/>
                    <a:pt x="41" y="1"/>
                    <a:pt x="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5" name="Google Shape;69035;p28"/>
            <p:cNvSpPr/>
            <p:nvPr/>
          </p:nvSpPr>
          <p:spPr>
            <a:xfrm>
              <a:off x="630032" y="2794252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2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6" name="Google Shape;69036;p28"/>
            <p:cNvSpPr/>
            <p:nvPr/>
          </p:nvSpPr>
          <p:spPr>
            <a:xfrm>
              <a:off x="1180579" y="2792415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1"/>
                  </a:moveTo>
                  <a:cubicBezTo>
                    <a:pt x="197" y="52"/>
                    <a:pt x="36" y="0"/>
                    <a:pt x="2" y="101"/>
                  </a:cubicBezTo>
                  <a:cubicBezTo>
                    <a:pt x="1" y="153"/>
                    <a:pt x="156" y="205"/>
                    <a:pt x="197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7" name="Google Shape;69037;p28"/>
            <p:cNvSpPr/>
            <p:nvPr/>
          </p:nvSpPr>
          <p:spPr>
            <a:xfrm>
              <a:off x="3534563" y="2789645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6" y="104"/>
                  </a:moveTo>
                  <a:cubicBezTo>
                    <a:pt x="196" y="53"/>
                    <a:pt x="38" y="1"/>
                    <a:pt x="4" y="104"/>
                  </a:cubicBezTo>
                  <a:cubicBezTo>
                    <a:pt x="0" y="154"/>
                    <a:pt x="162" y="208"/>
                    <a:pt x="196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8" name="Google Shape;69038;p28"/>
            <p:cNvSpPr/>
            <p:nvPr/>
          </p:nvSpPr>
          <p:spPr>
            <a:xfrm>
              <a:off x="7533763" y="2786695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2"/>
                  </a:moveTo>
                  <a:cubicBezTo>
                    <a:pt x="342" y="1"/>
                    <a:pt x="171" y="56"/>
                    <a:pt x="1" y="112"/>
                  </a:cubicBezTo>
                  <a:cubicBezTo>
                    <a:pt x="1" y="203"/>
                    <a:pt x="336" y="225"/>
                    <a:pt x="386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9" name="Google Shape;69039;p28"/>
            <p:cNvSpPr/>
            <p:nvPr/>
          </p:nvSpPr>
          <p:spPr>
            <a:xfrm>
              <a:off x="4222952" y="2787297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0" name="Google Shape;69040;p28"/>
            <p:cNvSpPr/>
            <p:nvPr/>
          </p:nvSpPr>
          <p:spPr>
            <a:xfrm>
              <a:off x="2780823" y="278925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1" y="117"/>
                  </a:moveTo>
                  <a:cubicBezTo>
                    <a:pt x="154" y="140"/>
                    <a:pt x="392" y="73"/>
                    <a:pt x="294" y="27"/>
                  </a:cubicBezTo>
                  <a:cubicBezTo>
                    <a:pt x="240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1" name="Google Shape;69041;p28"/>
            <p:cNvSpPr/>
            <p:nvPr/>
          </p:nvSpPr>
          <p:spPr>
            <a:xfrm>
              <a:off x="2502248" y="2786905"/>
              <a:ext cx="6853" cy="6293"/>
            </a:xfrm>
            <a:custGeom>
              <a:avLst/>
              <a:gdLst/>
              <a:ahLst/>
              <a:cxnLst/>
              <a:rect l="l" t="t" r="r" b="b"/>
              <a:pathLst>
                <a:path w="192" h="209" extrusionOk="0">
                  <a:moveTo>
                    <a:pt x="1" y="105"/>
                  </a:moveTo>
                  <a:cubicBezTo>
                    <a:pt x="1" y="153"/>
                    <a:pt x="155" y="208"/>
                    <a:pt x="191" y="105"/>
                  </a:cubicBezTo>
                  <a:cubicBezTo>
                    <a:pt x="191" y="54"/>
                    <a:pt x="35" y="0"/>
                    <a:pt x="1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2" name="Google Shape;69042;p28"/>
            <p:cNvSpPr/>
            <p:nvPr/>
          </p:nvSpPr>
          <p:spPr>
            <a:xfrm>
              <a:off x="1868896" y="2786936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40" y="1"/>
                    <a:pt x="4" y="104"/>
                  </a:cubicBezTo>
                  <a:cubicBezTo>
                    <a:pt x="1" y="152"/>
                    <a:pt x="158" y="207"/>
                    <a:pt x="197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3" name="Google Shape;69043;p28"/>
            <p:cNvSpPr/>
            <p:nvPr/>
          </p:nvSpPr>
          <p:spPr>
            <a:xfrm>
              <a:off x="512999" y="2790037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5" y="2"/>
                    <a:pt x="1" y="91"/>
                  </a:cubicBezTo>
                  <a:cubicBezTo>
                    <a:pt x="150" y="71"/>
                    <a:pt x="379" y="87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4" name="Google Shape;69044;p28"/>
            <p:cNvSpPr/>
            <p:nvPr/>
          </p:nvSpPr>
          <p:spPr>
            <a:xfrm>
              <a:off x="6666451" y="2781245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3"/>
                    <a:pt x="1" y="110"/>
                  </a:cubicBezTo>
                  <a:cubicBezTo>
                    <a:pt x="2" y="202"/>
                    <a:pt x="336" y="224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5" name="Google Shape;69045;p28"/>
            <p:cNvSpPr/>
            <p:nvPr/>
          </p:nvSpPr>
          <p:spPr>
            <a:xfrm>
              <a:off x="6112264" y="27838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5"/>
                  </a:moveTo>
                  <a:cubicBezTo>
                    <a:pt x="238" y="0"/>
                    <a:pt x="1" y="70"/>
                    <a:pt x="100" y="117"/>
                  </a:cubicBezTo>
                  <a:cubicBezTo>
                    <a:pt x="153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6" name="Google Shape;69046;p28"/>
            <p:cNvSpPr/>
            <p:nvPr/>
          </p:nvSpPr>
          <p:spPr>
            <a:xfrm>
              <a:off x="4993931" y="2779077"/>
              <a:ext cx="20595" cy="9003"/>
            </a:xfrm>
            <a:custGeom>
              <a:avLst/>
              <a:gdLst/>
              <a:ahLst/>
              <a:cxnLst/>
              <a:rect l="l" t="t" r="r" b="b"/>
              <a:pathLst>
                <a:path w="577" h="299" extrusionOk="0">
                  <a:moveTo>
                    <a:pt x="576" y="1"/>
                  </a:moveTo>
                  <a:lnTo>
                    <a:pt x="192" y="1"/>
                  </a:lnTo>
                  <a:cubicBezTo>
                    <a:pt x="192" y="91"/>
                    <a:pt x="37" y="109"/>
                    <a:pt x="0" y="182"/>
                  </a:cubicBezTo>
                  <a:cubicBezTo>
                    <a:pt x="243" y="189"/>
                    <a:pt x="265" y="298"/>
                    <a:pt x="576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7" name="Google Shape;69047;p28"/>
            <p:cNvSpPr/>
            <p:nvPr/>
          </p:nvSpPr>
          <p:spPr>
            <a:xfrm>
              <a:off x="2767438" y="2778716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4"/>
                  </a:moveTo>
                  <a:cubicBezTo>
                    <a:pt x="472" y="103"/>
                    <a:pt x="632" y="86"/>
                    <a:pt x="669" y="13"/>
                  </a:cubicBezTo>
                  <a:cubicBezTo>
                    <a:pt x="365" y="21"/>
                    <a:pt x="1" y="1"/>
                    <a:pt x="88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8" name="Google Shape;69048;p28"/>
            <p:cNvSpPr/>
            <p:nvPr/>
          </p:nvSpPr>
          <p:spPr>
            <a:xfrm>
              <a:off x="6883136" y="277832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4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9" name="Google Shape;69049;p28"/>
            <p:cNvSpPr/>
            <p:nvPr/>
          </p:nvSpPr>
          <p:spPr>
            <a:xfrm>
              <a:off x="4460659" y="2768118"/>
              <a:ext cx="40368" cy="13700"/>
            </a:xfrm>
            <a:custGeom>
              <a:avLst/>
              <a:gdLst/>
              <a:ahLst/>
              <a:cxnLst/>
              <a:rect l="l" t="t" r="r" b="b"/>
              <a:pathLst>
                <a:path w="1131" h="455" extrusionOk="0">
                  <a:moveTo>
                    <a:pt x="284" y="455"/>
                  </a:moveTo>
                  <a:lnTo>
                    <a:pt x="1054" y="455"/>
                  </a:lnTo>
                  <a:cubicBezTo>
                    <a:pt x="1131" y="238"/>
                    <a:pt x="700" y="259"/>
                    <a:pt x="859" y="1"/>
                  </a:cubicBezTo>
                  <a:cubicBezTo>
                    <a:pt x="1" y="40"/>
                    <a:pt x="576" y="194"/>
                    <a:pt x="284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0" name="Google Shape;69050;p28"/>
            <p:cNvSpPr/>
            <p:nvPr/>
          </p:nvSpPr>
          <p:spPr>
            <a:xfrm>
              <a:off x="2498572" y="277832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42" y="1"/>
                    <a:pt x="1" y="70"/>
                    <a:pt x="104" y="116"/>
                  </a:cubicBezTo>
                  <a:cubicBezTo>
                    <a:pt x="156" y="142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1" name="Google Shape;69051;p28"/>
            <p:cNvSpPr/>
            <p:nvPr/>
          </p:nvSpPr>
          <p:spPr>
            <a:xfrm>
              <a:off x="1865363" y="2778325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3" y="116"/>
                  </a:moveTo>
                  <a:cubicBezTo>
                    <a:pt x="153" y="142"/>
                    <a:pt x="395" y="73"/>
                    <a:pt x="296" y="26"/>
                  </a:cubicBezTo>
                  <a:cubicBezTo>
                    <a:pt x="237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2" name="Google Shape;69052;p28"/>
            <p:cNvSpPr/>
            <p:nvPr/>
          </p:nvSpPr>
          <p:spPr>
            <a:xfrm>
              <a:off x="170750" y="2765709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5"/>
                    <a:pt x="1144" y="1"/>
                    <a:pt x="524" y="81"/>
                  </a:cubicBezTo>
                  <a:cubicBezTo>
                    <a:pt x="1" y="224"/>
                    <a:pt x="1001" y="622"/>
                    <a:pt x="1297" y="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3" name="Google Shape;69053;p28"/>
            <p:cNvSpPr/>
            <p:nvPr/>
          </p:nvSpPr>
          <p:spPr>
            <a:xfrm>
              <a:off x="8576393" y="2772845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4" name="Google Shape;69054;p28"/>
            <p:cNvSpPr/>
            <p:nvPr/>
          </p:nvSpPr>
          <p:spPr>
            <a:xfrm>
              <a:off x="7086330" y="2773567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4" y="5"/>
                    <a:pt x="0" y="92"/>
                  </a:cubicBezTo>
                  <a:cubicBezTo>
                    <a:pt x="149" y="73"/>
                    <a:pt x="380" y="90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5" name="Google Shape;69055;p28"/>
            <p:cNvSpPr/>
            <p:nvPr/>
          </p:nvSpPr>
          <p:spPr>
            <a:xfrm>
              <a:off x="4215171" y="2765438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4" y="181"/>
                  </a:moveTo>
                  <a:lnTo>
                    <a:pt x="604" y="1"/>
                  </a:lnTo>
                  <a:lnTo>
                    <a:pt x="25" y="1"/>
                  </a:lnTo>
                  <a:cubicBezTo>
                    <a:pt x="1" y="164"/>
                    <a:pt x="219" y="212"/>
                    <a:pt x="604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6" name="Google Shape;69056;p28"/>
            <p:cNvSpPr/>
            <p:nvPr/>
          </p:nvSpPr>
          <p:spPr>
            <a:xfrm>
              <a:off x="3049297" y="2767335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3" y="27"/>
                  </a:moveTo>
                  <a:cubicBezTo>
                    <a:pt x="240" y="0"/>
                    <a:pt x="1" y="71"/>
                    <a:pt x="100" y="118"/>
                  </a:cubicBezTo>
                  <a:cubicBezTo>
                    <a:pt x="151" y="143"/>
                    <a:pt x="390" y="76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7" name="Google Shape;69057;p28"/>
            <p:cNvSpPr/>
            <p:nvPr/>
          </p:nvSpPr>
          <p:spPr>
            <a:xfrm>
              <a:off x="1383487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0"/>
                    <a:pt x="1" y="71"/>
                    <a:pt x="101" y="118"/>
                  </a:cubicBezTo>
                  <a:cubicBezTo>
                    <a:pt x="157" y="143"/>
                    <a:pt x="394" y="76"/>
                    <a:pt x="296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8" name="Google Shape;69058;p28"/>
            <p:cNvSpPr/>
            <p:nvPr/>
          </p:nvSpPr>
          <p:spPr>
            <a:xfrm>
              <a:off x="254768" y="276733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1" y="27"/>
                  </a:moveTo>
                  <a:cubicBezTo>
                    <a:pt x="238" y="0"/>
                    <a:pt x="0" y="71"/>
                    <a:pt x="99" y="118"/>
                  </a:cubicBezTo>
                  <a:cubicBezTo>
                    <a:pt x="152" y="143"/>
                    <a:pt x="393" y="76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9" name="Google Shape;69059;p28"/>
            <p:cNvSpPr/>
            <p:nvPr/>
          </p:nvSpPr>
          <p:spPr>
            <a:xfrm>
              <a:off x="4529188" y="2764685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0" y="26"/>
                  </a:moveTo>
                  <a:cubicBezTo>
                    <a:pt x="237" y="1"/>
                    <a:pt x="1" y="69"/>
                    <a:pt x="99" y="117"/>
                  </a:cubicBezTo>
                  <a:cubicBezTo>
                    <a:pt x="151" y="141"/>
                    <a:pt x="391" y="71"/>
                    <a:pt x="29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0" name="Google Shape;69060;p28"/>
            <p:cNvSpPr/>
            <p:nvPr/>
          </p:nvSpPr>
          <p:spPr>
            <a:xfrm>
              <a:off x="2144259" y="2759085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0" y="212"/>
                  </a:moveTo>
                  <a:cubicBezTo>
                    <a:pt x="258" y="329"/>
                    <a:pt x="717" y="332"/>
                    <a:pt x="773" y="122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1" name="Google Shape;69061;p28"/>
            <p:cNvSpPr/>
            <p:nvPr/>
          </p:nvSpPr>
          <p:spPr>
            <a:xfrm>
              <a:off x="8442263" y="2759386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1"/>
                    <a:pt x="173" y="54"/>
                    <a:pt x="1" y="110"/>
                  </a:cubicBezTo>
                  <a:cubicBezTo>
                    <a:pt x="3" y="202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2" name="Google Shape;69062;p28"/>
            <p:cNvSpPr/>
            <p:nvPr/>
          </p:nvSpPr>
          <p:spPr>
            <a:xfrm>
              <a:off x="7747093" y="2759537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1"/>
                    <a:pt x="1" y="105"/>
                  </a:cubicBezTo>
                  <a:cubicBezTo>
                    <a:pt x="1" y="155"/>
                    <a:pt x="155" y="207"/>
                    <a:pt x="194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3" name="Google Shape;69063;p28"/>
            <p:cNvSpPr/>
            <p:nvPr/>
          </p:nvSpPr>
          <p:spPr>
            <a:xfrm>
              <a:off x="4587758" y="2759958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4" name="Google Shape;69064;p28"/>
            <p:cNvSpPr/>
            <p:nvPr/>
          </p:nvSpPr>
          <p:spPr>
            <a:xfrm>
              <a:off x="1383487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5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5" name="Google Shape;69065;p28"/>
            <p:cNvSpPr/>
            <p:nvPr/>
          </p:nvSpPr>
          <p:spPr>
            <a:xfrm>
              <a:off x="1352685" y="2759778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6"/>
                  </a:moveTo>
                  <a:cubicBezTo>
                    <a:pt x="246" y="1"/>
                    <a:pt x="86" y="75"/>
                    <a:pt x="1" y="186"/>
                  </a:cubicBezTo>
                  <a:cubicBezTo>
                    <a:pt x="304" y="178"/>
                    <a:pt x="669" y="199"/>
                    <a:pt x="578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6" name="Google Shape;69066;p28"/>
            <p:cNvSpPr/>
            <p:nvPr/>
          </p:nvSpPr>
          <p:spPr>
            <a:xfrm>
              <a:off x="172142" y="276191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5"/>
                  </a:cubicBezTo>
                  <a:cubicBezTo>
                    <a:pt x="152" y="141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7" name="Google Shape;69067;p28"/>
            <p:cNvSpPr/>
            <p:nvPr/>
          </p:nvSpPr>
          <p:spPr>
            <a:xfrm>
              <a:off x="8593739" y="2753696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2" y="299"/>
                  </a:moveTo>
                  <a:lnTo>
                    <a:pt x="772" y="27"/>
                  </a:lnTo>
                  <a:cubicBezTo>
                    <a:pt x="332" y="0"/>
                    <a:pt x="48" y="47"/>
                    <a:pt x="1" y="208"/>
                  </a:cubicBezTo>
                  <a:cubicBezTo>
                    <a:pt x="260" y="237"/>
                    <a:pt x="367" y="339"/>
                    <a:pt x="772" y="2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8" name="Google Shape;69068;p28"/>
            <p:cNvSpPr/>
            <p:nvPr/>
          </p:nvSpPr>
          <p:spPr>
            <a:xfrm>
              <a:off x="7967347" y="275682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3"/>
                    <a:pt x="38" y="1"/>
                    <a:pt x="0" y="104"/>
                  </a:cubicBezTo>
                  <a:cubicBezTo>
                    <a:pt x="0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9" name="Google Shape;69069;p28"/>
            <p:cNvSpPr/>
            <p:nvPr/>
          </p:nvSpPr>
          <p:spPr>
            <a:xfrm>
              <a:off x="7664395" y="2748969"/>
              <a:ext cx="29910" cy="13760"/>
            </a:xfrm>
            <a:custGeom>
              <a:avLst/>
              <a:gdLst/>
              <a:ahLst/>
              <a:cxnLst/>
              <a:rect l="l" t="t" r="r" b="b"/>
              <a:pathLst>
                <a:path w="838" h="457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4"/>
                    <a:pt x="838" y="138"/>
                    <a:pt x="387" y="1"/>
                  </a:cubicBezTo>
                  <a:cubicBezTo>
                    <a:pt x="530" y="249"/>
                    <a:pt x="5" y="184"/>
                    <a:pt x="1" y="365"/>
                  </a:cubicBezTo>
                  <a:cubicBezTo>
                    <a:pt x="121" y="372"/>
                    <a:pt x="232" y="379"/>
                    <a:pt x="197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0" name="Google Shape;69070;p28"/>
            <p:cNvSpPr/>
            <p:nvPr/>
          </p:nvSpPr>
          <p:spPr>
            <a:xfrm>
              <a:off x="7595581" y="275411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2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1" name="Google Shape;69071;p28"/>
            <p:cNvSpPr/>
            <p:nvPr/>
          </p:nvSpPr>
          <p:spPr>
            <a:xfrm>
              <a:off x="4274669" y="2747162"/>
              <a:ext cx="58821" cy="12827"/>
            </a:xfrm>
            <a:custGeom>
              <a:avLst/>
              <a:gdLst/>
              <a:ahLst/>
              <a:cxnLst/>
              <a:rect l="l" t="t" r="r" b="b"/>
              <a:pathLst>
                <a:path w="1648" h="426" extrusionOk="0">
                  <a:moveTo>
                    <a:pt x="673" y="425"/>
                  </a:moveTo>
                  <a:cubicBezTo>
                    <a:pt x="1648" y="60"/>
                    <a:pt x="1" y="1"/>
                    <a:pt x="673" y="4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2" name="Google Shape;69072;p28"/>
            <p:cNvSpPr/>
            <p:nvPr/>
          </p:nvSpPr>
          <p:spPr>
            <a:xfrm>
              <a:off x="4615241" y="275447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0"/>
                    <a:pt x="6" y="2"/>
                    <a:pt x="1" y="91"/>
                  </a:cubicBezTo>
                  <a:cubicBezTo>
                    <a:pt x="151" y="71"/>
                    <a:pt x="382" y="88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3" name="Google Shape;69073;p28"/>
            <p:cNvSpPr/>
            <p:nvPr/>
          </p:nvSpPr>
          <p:spPr>
            <a:xfrm>
              <a:off x="4078435" y="27517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4" name="Google Shape;69074;p28"/>
            <p:cNvSpPr/>
            <p:nvPr/>
          </p:nvSpPr>
          <p:spPr>
            <a:xfrm>
              <a:off x="3059719" y="2751377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4"/>
                  </a:moveTo>
                  <a:cubicBezTo>
                    <a:pt x="193" y="53"/>
                    <a:pt x="37" y="0"/>
                    <a:pt x="0" y="104"/>
                  </a:cubicBezTo>
                  <a:cubicBezTo>
                    <a:pt x="0" y="154"/>
                    <a:pt x="158" y="207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5" name="Google Shape;69075;p28"/>
            <p:cNvSpPr/>
            <p:nvPr/>
          </p:nvSpPr>
          <p:spPr>
            <a:xfrm>
              <a:off x="1352649" y="2748638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3"/>
                  </a:moveTo>
                  <a:cubicBezTo>
                    <a:pt x="196" y="52"/>
                    <a:pt x="40" y="0"/>
                    <a:pt x="2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6" name="Google Shape;69076;p28"/>
            <p:cNvSpPr/>
            <p:nvPr/>
          </p:nvSpPr>
          <p:spPr>
            <a:xfrm>
              <a:off x="8786439" y="2740207"/>
              <a:ext cx="27840" cy="18427"/>
            </a:xfrm>
            <a:custGeom>
              <a:avLst/>
              <a:gdLst/>
              <a:ahLst/>
              <a:cxnLst/>
              <a:rect l="l" t="t" r="r" b="b"/>
              <a:pathLst>
                <a:path w="780" h="612" extrusionOk="0">
                  <a:moveTo>
                    <a:pt x="0" y="292"/>
                  </a:moveTo>
                  <a:cubicBezTo>
                    <a:pt x="780" y="612"/>
                    <a:pt x="455" y="1"/>
                    <a:pt x="0" y="2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7" name="Google Shape;69077;p28"/>
            <p:cNvSpPr/>
            <p:nvPr/>
          </p:nvSpPr>
          <p:spPr>
            <a:xfrm>
              <a:off x="6508158" y="2745868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3" y="54"/>
                    <a:pt x="38" y="1"/>
                    <a:pt x="0" y="104"/>
                  </a:cubicBezTo>
                  <a:cubicBezTo>
                    <a:pt x="0" y="155"/>
                    <a:pt x="158" y="208"/>
                    <a:pt x="191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8" name="Google Shape;69078;p28"/>
            <p:cNvSpPr/>
            <p:nvPr/>
          </p:nvSpPr>
          <p:spPr>
            <a:xfrm>
              <a:off x="8755352" y="274547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0" y="117"/>
                  </a:moveTo>
                  <a:cubicBezTo>
                    <a:pt x="153" y="142"/>
                    <a:pt x="392" y="74"/>
                    <a:pt x="293" y="27"/>
                  </a:cubicBezTo>
                  <a:cubicBezTo>
                    <a:pt x="241" y="1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9" name="Google Shape;69079;p28"/>
            <p:cNvSpPr/>
            <p:nvPr/>
          </p:nvSpPr>
          <p:spPr>
            <a:xfrm>
              <a:off x="2188838" y="2745476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7"/>
                  </a:moveTo>
                  <a:cubicBezTo>
                    <a:pt x="241" y="1"/>
                    <a:pt x="1" y="71"/>
                    <a:pt x="104" y="117"/>
                  </a:cubicBezTo>
                  <a:cubicBezTo>
                    <a:pt x="155" y="143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0" name="Google Shape;69080;p28"/>
            <p:cNvSpPr/>
            <p:nvPr/>
          </p:nvSpPr>
          <p:spPr>
            <a:xfrm>
              <a:off x="1111837" y="274625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2"/>
                    <a:pt x="5" y="2"/>
                    <a:pt x="0" y="91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1" name="Google Shape;69081;p28"/>
            <p:cNvSpPr/>
            <p:nvPr/>
          </p:nvSpPr>
          <p:spPr>
            <a:xfrm>
              <a:off x="798462" y="274547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5" y="142"/>
                    <a:pt x="393" y="74"/>
                    <a:pt x="294" y="27"/>
                  </a:cubicBezTo>
                  <a:cubicBezTo>
                    <a:pt x="242" y="1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2" name="Google Shape;69082;p28"/>
            <p:cNvSpPr/>
            <p:nvPr/>
          </p:nvSpPr>
          <p:spPr>
            <a:xfrm>
              <a:off x="8889624" y="2737949"/>
              <a:ext cx="23950" cy="5992"/>
            </a:xfrm>
            <a:custGeom>
              <a:avLst/>
              <a:gdLst/>
              <a:ahLst/>
              <a:cxnLst/>
              <a:rect l="l" t="t" r="r" b="b"/>
              <a:pathLst>
                <a:path w="671" h="199" extrusionOk="0">
                  <a:moveTo>
                    <a:pt x="582" y="4"/>
                  </a:moveTo>
                  <a:cubicBezTo>
                    <a:pt x="249" y="0"/>
                    <a:pt x="88" y="73"/>
                    <a:pt x="1" y="185"/>
                  </a:cubicBezTo>
                  <a:cubicBezTo>
                    <a:pt x="305" y="178"/>
                    <a:pt x="670" y="198"/>
                    <a:pt x="582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3" name="Google Shape;69083;p28"/>
            <p:cNvSpPr/>
            <p:nvPr/>
          </p:nvSpPr>
          <p:spPr>
            <a:xfrm>
              <a:off x="8769521" y="2737738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2"/>
                  </a:moveTo>
                  <a:cubicBezTo>
                    <a:pt x="474" y="101"/>
                    <a:pt x="630" y="85"/>
                    <a:pt x="669" y="11"/>
                  </a:cubicBezTo>
                  <a:cubicBezTo>
                    <a:pt x="363" y="21"/>
                    <a:pt x="1" y="1"/>
                    <a:pt x="88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4" name="Google Shape;69084;p28"/>
            <p:cNvSpPr/>
            <p:nvPr/>
          </p:nvSpPr>
          <p:spPr>
            <a:xfrm>
              <a:off x="2894501" y="2732620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5" name="Google Shape;69085;p28"/>
            <p:cNvSpPr/>
            <p:nvPr/>
          </p:nvSpPr>
          <p:spPr>
            <a:xfrm>
              <a:off x="6738584" y="273734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1" y="0"/>
                    <a:pt x="0" y="68"/>
                    <a:pt x="98" y="115"/>
                  </a:cubicBezTo>
                  <a:cubicBezTo>
                    <a:pt x="154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6" name="Google Shape;69086;p28"/>
            <p:cNvSpPr/>
            <p:nvPr/>
          </p:nvSpPr>
          <p:spPr>
            <a:xfrm>
              <a:off x="8222008" y="273529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1"/>
                  </a:moveTo>
                  <a:cubicBezTo>
                    <a:pt x="238" y="23"/>
                    <a:pt x="7" y="4"/>
                    <a:pt x="0" y="92"/>
                  </a:cubicBezTo>
                  <a:cubicBezTo>
                    <a:pt x="149" y="71"/>
                    <a:pt x="383" y="91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7" name="Google Shape;69087;p28"/>
            <p:cNvSpPr/>
            <p:nvPr/>
          </p:nvSpPr>
          <p:spPr>
            <a:xfrm>
              <a:off x="6521935" y="2734818"/>
              <a:ext cx="20666" cy="3764"/>
            </a:xfrm>
            <a:custGeom>
              <a:avLst/>
              <a:gdLst/>
              <a:ahLst/>
              <a:cxnLst/>
              <a:rect l="l" t="t" r="r" b="b"/>
              <a:pathLst>
                <a:path w="579" h="125" extrusionOk="0">
                  <a:moveTo>
                    <a:pt x="579" y="17"/>
                  </a:moveTo>
                  <a:cubicBezTo>
                    <a:pt x="352" y="32"/>
                    <a:pt x="31" y="1"/>
                    <a:pt x="1" y="108"/>
                  </a:cubicBezTo>
                  <a:cubicBezTo>
                    <a:pt x="226" y="94"/>
                    <a:pt x="547" y="125"/>
                    <a:pt x="579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8" name="Google Shape;69088;p28"/>
            <p:cNvSpPr/>
            <p:nvPr/>
          </p:nvSpPr>
          <p:spPr>
            <a:xfrm>
              <a:off x="8841547" y="2729519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4"/>
                  </a:moveTo>
                  <a:cubicBezTo>
                    <a:pt x="192" y="53"/>
                    <a:pt x="38" y="1"/>
                    <a:pt x="1" y="104"/>
                  </a:cubicBezTo>
                  <a:cubicBezTo>
                    <a:pt x="1" y="153"/>
                    <a:pt x="153" y="206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9" name="Google Shape;69089;p28"/>
            <p:cNvSpPr/>
            <p:nvPr/>
          </p:nvSpPr>
          <p:spPr>
            <a:xfrm>
              <a:off x="8689143" y="2729880"/>
              <a:ext cx="21523" cy="6444"/>
            </a:xfrm>
            <a:custGeom>
              <a:avLst/>
              <a:gdLst/>
              <a:ahLst/>
              <a:cxnLst/>
              <a:rect l="l" t="t" r="r" b="b"/>
              <a:pathLst>
                <a:path w="603" h="214" extrusionOk="0">
                  <a:moveTo>
                    <a:pt x="603" y="181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3"/>
                    <a:pt x="603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0" name="Google Shape;69090;p28"/>
            <p:cNvSpPr/>
            <p:nvPr/>
          </p:nvSpPr>
          <p:spPr>
            <a:xfrm>
              <a:off x="1398585" y="2716753"/>
              <a:ext cx="37120" cy="15898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837" y="528"/>
                  </a:moveTo>
                  <a:cubicBezTo>
                    <a:pt x="1040" y="0"/>
                    <a:pt x="1" y="490"/>
                    <a:pt x="837" y="5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1" name="Google Shape;69091;p28"/>
            <p:cNvSpPr/>
            <p:nvPr/>
          </p:nvSpPr>
          <p:spPr>
            <a:xfrm>
              <a:off x="8160190" y="2718950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2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8"/>
                    <a:pt x="838" y="28"/>
                    <a:pt x="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2" name="Google Shape;69092;p28"/>
            <p:cNvSpPr/>
            <p:nvPr/>
          </p:nvSpPr>
          <p:spPr>
            <a:xfrm>
              <a:off x="6535676" y="272717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3" name="Google Shape;69093;p28"/>
            <p:cNvSpPr/>
            <p:nvPr/>
          </p:nvSpPr>
          <p:spPr>
            <a:xfrm>
              <a:off x="5072882" y="272641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2" y="1"/>
                    <a:pt x="1" y="70"/>
                    <a:pt x="101" y="117"/>
                  </a:cubicBezTo>
                  <a:cubicBezTo>
                    <a:pt x="154" y="142"/>
                    <a:pt x="393" y="71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4" name="Google Shape;69094;p28"/>
            <p:cNvSpPr/>
            <p:nvPr/>
          </p:nvSpPr>
          <p:spPr>
            <a:xfrm>
              <a:off x="2137299" y="2721660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3"/>
                  </a:moveTo>
                  <a:lnTo>
                    <a:pt x="386" y="273"/>
                  </a:lnTo>
                  <a:cubicBezTo>
                    <a:pt x="399" y="157"/>
                    <a:pt x="635" y="147"/>
                    <a:pt x="581" y="1"/>
                  </a:cubicBezTo>
                  <a:lnTo>
                    <a:pt x="1" y="1"/>
                  </a:lnTo>
                  <a:cubicBezTo>
                    <a:pt x="2" y="92"/>
                    <a:pt x="2" y="183"/>
                    <a:pt x="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5" name="Google Shape;69095;p28"/>
            <p:cNvSpPr/>
            <p:nvPr/>
          </p:nvSpPr>
          <p:spPr>
            <a:xfrm>
              <a:off x="8748427" y="272367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6" y="141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6" name="Google Shape;69096;p28"/>
            <p:cNvSpPr/>
            <p:nvPr/>
          </p:nvSpPr>
          <p:spPr>
            <a:xfrm>
              <a:off x="6880209" y="2714675"/>
              <a:ext cx="20273" cy="13549"/>
            </a:xfrm>
            <a:custGeom>
              <a:avLst/>
              <a:gdLst/>
              <a:ahLst/>
              <a:cxnLst/>
              <a:rect l="l" t="t" r="r" b="b"/>
              <a:pathLst>
                <a:path w="568" h="450" extrusionOk="0">
                  <a:moveTo>
                    <a:pt x="375" y="415"/>
                  </a:moveTo>
                  <a:cubicBezTo>
                    <a:pt x="386" y="359"/>
                    <a:pt x="404" y="307"/>
                    <a:pt x="567" y="324"/>
                  </a:cubicBezTo>
                  <a:lnTo>
                    <a:pt x="567" y="143"/>
                  </a:lnTo>
                  <a:cubicBezTo>
                    <a:pt x="92" y="0"/>
                    <a:pt x="1" y="449"/>
                    <a:pt x="375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7" name="Google Shape;69097;p28"/>
            <p:cNvSpPr/>
            <p:nvPr/>
          </p:nvSpPr>
          <p:spPr>
            <a:xfrm>
              <a:off x="6081319" y="2721510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0"/>
                    <a:pt x="84" y="76"/>
                    <a:pt x="1" y="187"/>
                  </a:cubicBezTo>
                  <a:cubicBezTo>
                    <a:pt x="306" y="178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8" name="Google Shape;69098;p28"/>
            <p:cNvSpPr/>
            <p:nvPr/>
          </p:nvSpPr>
          <p:spPr>
            <a:xfrm>
              <a:off x="7809090" y="2713441"/>
              <a:ext cx="33551" cy="17343"/>
            </a:xfrm>
            <a:custGeom>
              <a:avLst/>
              <a:gdLst/>
              <a:ahLst/>
              <a:cxnLst/>
              <a:rect l="l" t="t" r="r" b="b"/>
              <a:pathLst>
                <a:path w="940" h="576" extrusionOk="0">
                  <a:moveTo>
                    <a:pt x="0" y="91"/>
                  </a:moveTo>
                  <a:lnTo>
                    <a:pt x="0" y="274"/>
                  </a:lnTo>
                  <a:cubicBezTo>
                    <a:pt x="354" y="575"/>
                    <a:pt x="940" y="1"/>
                    <a:pt x="0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9" name="Google Shape;69099;p28"/>
            <p:cNvSpPr/>
            <p:nvPr/>
          </p:nvSpPr>
          <p:spPr>
            <a:xfrm>
              <a:off x="6497700" y="272090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3" y="142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0" name="Google Shape;69100;p28"/>
            <p:cNvSpPr/>
            <p:nvPr/>
          </p:nvSpPr>
          <p:spPr>
            <a:xfrm>
              <a:off x="4315893" y="2702451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1" name="Google Shape;69101;p28"/>
            <p:cNvSpPr/>
            <p:nvPr/>
          </p:nvSpPr>
          <p:spPr>
            <a:xfrm>
              <a:off x="9025396" y="2710731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2" name="Google Shape;69102;p28"/>
            <p:cNvSpPr/>
            <p:nvPr/>
          </p:nvSpPr>
          <p:spPr>
            <a:xfrm>
              <a:off x="17418" y="2713049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3" name="Google Shape;69103;p28"/>
            <p:cNvSpPr/>
            <p:nvPr/>
          </p:nvSpPr>
          <p:spPr>
            <a:xfrm>
              <a:off x="8669441" y="2710339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1" y="104"/>
                  </a:moveTo>
                  <a:cubicBezTo>
                    <a:pt x="194" y="52"/>
                    <a:pt x="37" y="1"/>
                    <a:pt x="1" y="104"/>
                  </a:cubicBezTo>
                  <a:cubicBezTo>
                    <a:pt x="1" y="155"/>
                    <a:pt x="157" y="208"/>
                    <a:pt x="191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4" name="Google Shape;69104;p28"/>
            <p:cNvSpPr/>
            <p:nvPr/>
          </p:nvSpPr>
          <p:spPr>
            <a:xfrm>
              <a:off x="8318769" y="2702481"/>
              <a:ext cx="39547" cy="16862"/>
            </a:xfrm>
            <a:custGeom>
              <a:avLst/>
              <a:gdLst/>
              <a:ahLst/>
              <a:cxnLst/>
              <a:rect l="l" t="t" r="r" b="b"/>
              <a:pathLst>
                <a:path w="1108" h="560" extrusionOk="0">
                  <a:moveTo>
                    <a:pt x="955" y="455"/>
                  </a:moveTo>
                  <a:cubicBezTo>
                    <a:pt x="1107" y="143"/>
                    <a:pt x="774" y="57"/>
                    <a:pt x="375" y="1"/>
                  </a:cubicBezTo>
                  <a:cubicBezTo>
                    <a:pt x="0" y="177"/>
                    <a:pt x="173" y="559"/>
                    <a:pt x="955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5" name="Google Shape;69105;p28"/>
            <p:cNvSpPr/>
            <p:nvPr/>
          </p:nvSpPr>
          <p:spPr>
            <a:xfrm>
              <a:off x="5664759" y="27127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4" y="0"/>
                    <a:pt x="1" y="68"/>
                    <a:pt x="103" y="115"/>
                  </a:cubicBezTo>
                  <a:cubicBezTo>
                    <a:pt x="158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6" name="Google Shape;69106;p28"/>
            <p:cNvSpPr/>
            <p:nvPr/>
          </p:nvSpPr>
          <p:spPr>
            <a:xfrm>
              <a:off x="695313" y="2712718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5"/>
                  </a:moveTo>
                  <a:cubicBezTo>
                    <a:pt x="238" y="0"/>
                    <a:pt x="1" y="68"/>
                    <a:pt x="97" y="115"/>
                  </a:cubicBezTo>
                  <a:cubicBezTo>
                    <a:pt x="153" y="141"/>
                    <a:pt x="391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7" name="Google Shape;69107;p28"/>
            <p:cNvSpPr/>
            <p:nvPr/>
          </p:nvSpPr>
          <p:spPr>
            <a:xfrm>
              <a:off x="8745108" y="271073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7" y="1"/>
                  </a:moveTo>
                  <a:cubicBezTo>
                    <a:pt x="237" y="23"/>
                    <a:pt x="7" y="5"/>
                    <a:pt x="1" y="92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8" name="Google Shape;69108;p28"/>
            <p:cNvSpPr/>
            <p:nvPr/>
          </p:nvSpPr>
          <p:spPr>
            <a:xfrm>
              <a:off x="6404865" y="2688993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3"/>
                  </a:moveTo>
                  <a:cubicBezTo>
                    <a:pt x="1478" y="681"/>
                    <a:pt x="33" y="1"/>
                    <a:pt x="0" y="8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9" name="Google Shape;69109;p28"/>
            <p:cNvSpPr/>
            <p:nvPr/>
          </p:nvSpPr>
          <p:spPr>
            <a:xfrm>
              <a:off x="674576" y="271003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2" y="24"/>
                  </a:moveTo>
                  <a:cubicBezTo>
                    <a:pt x="242" y="0"/>
                    <a:pt x="1" y="68"/>
                    <a:pt x="100" y="115"/>
                  </a:cubicBezTo>
                  <a:cubicBezTo>
                    <a:pt x="156" y="140"/>
                    <a:pt x="394" y="69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0" name="Google Shape;69110;p28"/>
            <p:cNvSpPr/>
            <p:nvPr/>
          </p:nvSpPr>
          <p:spPr>
            <a:xfrm>
              <a:off x="3218012" y="2702180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3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1" name="Google Shape;69111;p28"/>
            <p:cNvSpPr/>
            <p:nvPr/>
          </p:nvSpPr>
          <p:spPr>
            <a:xfrm>
              <a:off x="6962443" y="2697062"/>
              <a:ext cx="22522" cy="8160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577" y="0"/>
                  </a:moveTo>
                  <a:lnTo>
                    <a:pt x="0" y="0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2" name="Google Shape;69112;p28"/>
            <p:cNvSpPr/>
            <p:nvPr/>
          </p:nvSpPr>
          <p:spPr>
            <a:xfrm>
              <a:off x="6645821" y="2697062"/>
              <a:ext cx="20666" cy="8160"/>
            </a:xfrm>
            <a:custGeom>
              <a:avLst/>
              <a:gdLst/>
              <a:ahLst/>
              <a:cxnLst/>
              <a:rect l="l" t="t" r="r" b="b"/>
              <a:pathLst>
                <a:path w="579" h="271" extrusionOk="0">
                  <a:moveTo>
                    <a:pt x="579" y="92"/>
                  </a:moveTo>
                  <a:cubicBezTo>
                    <a:pt x="385" y="92"/>
                    <a:pt x="348" y="16"/>
                    <a:pt x="194" y="0"/>
                  </a:cubicBezTo>
                  <a:cubicBezTo>
                    <a:pt x="194" y="92"/>
                    <a:pt x="38" y="108"/>
                    <a:pt x="0" y="181"/>
                  </a:cubicBezTo>
                  <a:cubicBezTo>
                    <a:pt x="194" y="181"/>
                    <a:pt x="230" y="255"/>
                    <a:pt x="385" y="271"/>
                  </a:cubicBezTo>
                  <a:cubicBezTo>
                    <a:pt x="385" y="183"/>
                    <a:pt x="541" y="165"/>
                    <a:pt x="579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3" name="Google Shape;69113;p28"/>
            <p:cNvSpPr/>
            <p:nvPr/>
          </p:nvSpPr>
          <p:spPr>
            <a:xfrm>
              <a:off x="3613656" y="2701728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292" y="28"/>
                  </a:moveTo>
                  <a:cubicBezTo>
                    <a:pt x="238" y="1"/>
                    <a:pt x="0" y="71"/>
                    <a:pt x="102" y="117"/>
                  </a:cubicBezTo>
                  <a:cubicBezTo>
                    <a:pt x="153" y="143"/>
                    <a:pt x="395" y="75"/>
                    <a:pt x="292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4" name="Google Shape;69114;p28"/>
            <p:cNvSpPr/>
            <p:nvPr/>
          </p:nvSpPr>
          <p:spPr>
            <a:xfrm>
              <a:off x="2213180" y="2699470"/>
              <a:ext cx="6853" cy="6203"/>
            </a:xfrm>
            <a:custGeom>
              <a:avLst/>
              <a:gdLst/>
              <a:ahLst/>
              <a:cxnLst/>
              <a:rect l="l" t="t" r="r" b="b"/>
              <a:pathLst>
                <a:path w="192" h="206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5"/>
                    <a:pt x="191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5" name="Google Shape;69115;p28"/>
            <p:cNvSpPr/>
            <p:nvPr/>
          </p:nvSpPr>
          <p:spPr>
            <a:xfrm>
              <a:off x="8115218" y="26990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2" y="0"/>
                    <a:pt x="0" y="67"/>
                    <a:pt x="101" y="116"/>
                  </a:cubicBezTo>
                  <a:cubicBezTo>
                    <a:pt x="156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6" name="Google Shape;69116;p28"/>
            <p:cNvSpPr/>
            <p:nvPr/>
          </p:nvSpPr>
          <p:spPr>
            <a:xfrm>
              <a:off x="275363" y="2699079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40" y="0"/>
                    <a:pt x="0" y="67"/>
                    <a:pt x="99" y="116"/>
                  </a:cubicBezTo>
                  <a:cubicBezTo>
                    <a:pt x="154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7" name="Google Shape;69117;p28"/>
            <p:cNvSpPr/>
            <p:nvPr/>
          </p:nvSpPr>
          <p:spPr>
            <a:xfrm>
              <a:off x="6800509" y="269627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0"/>
                    <a:pt x="0" y="70"/>
                    <a:pt x="102" y="118"/>
                  </a:cubicBezTo>
                  <a:cubicBezTo>
                    <a:pt x="154" y="141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8" name="Google Shape;69118;p28"/>
            <p:cNvSpPr/>
            <p:nvPr/>
          </p:nvSpPr>
          <p:spPr>
            <a:xfrm>
              <a:off x="6539352" y="2691190"/>
              <a:ext cx="23843" cy="5902"/>
            </a:xfrm>
            <a:custGeom>
              <a:avLst/>
              <a:gdLst/>
              <a:ahLst/>
              <a:cxnLst/>
              <a:rect l="l" t="t" r="r" b="b"/>
              <a:pathLst>
                <a:path w="668" h="196" extrusionOk="0">
                  <a:moveTo>
                    <a:pt x="476" y="195"/>
                  </a:moveTo>
                  <a:cubicBezTo>
                    <a:pt x="476" y="104"/>
                    <a:pt x="632" y="87"/>
                    <a:pt x="668" y="13"/>
                  </a:cubicBezTo>
                  <a:cubicBezTo>
                    <a:pt x="368" y="21"/>
                    <a:pt x="1" y="1"/>
                    <a:pt x="91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9" name="Google Shape;69119;p28"/>
            <p:cNvSpPr/>
            <p:nvPr/>
          </p:nvSpPr>
          <p:spPr>
            <a:xfrm>
              <a:off x="6026211" y="2688481"/>
              <a:ext cx="7139" cy="6263"/>
            </a:xfrm>
            <a:custGeom>
              <a:avLst/>
              <a:gdLst/>
              <a:ahLst/>
              <a:cxnLst/>
              <a:rect l="l" t="t" r="r" b="b"/>
              <a:pathLst>
                <a:path w="200" h="208" extrusionOk="0">
                  <a:moveTo>
                    <a:pt x="197" y="104"/>
                  </a:moveTo>
                  <a:cubicBezTo>
                    <a:pt x="199" y="53"/>
                    <a:pt x="40" y="1"/>
                    <a:pt x="5" y="104"/>
                  </a:cubicBezTo>
                  <a:cubicBezTo>
                    <a:pt x="1" y="155"/>
                    <a:pt x="157" y="207"/>
                    <a:pt x="197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0" name="Google Shape;69120;p28"/>
            <p:cNvSpPr/>
            <p:nvPr/>
          </p:nvSpPr>
          <p:spPr>
            <a:xfrm>
              <a:off x="5523884" y="268613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1" name="Google Shape;69121;p28"/>
            <p:cNvSpPr/>
            <p:nvPr/>
          </p:nvSpPr>
          <p:spPr>
            <a:xfrm>
              <a:off x="2133837" y="268808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2" y="73"/>
                    <a:pt x="292" y="27"/>
                  </a:cubicBezTo>
                  <a:cubicBezTo>
                    <a:pt x="240" y="1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2" name="Google Shape;69122;p28"/>
            <p:cNvSpPr/>
            <p:nvPr/>
          </p:nvSpPr>
          <p:spPr>
            <a:xfrm>
              <a:off x="560255" y="2683422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2"/>
                    <a:pt x="217" y="212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3" name="Google Shape;69123;p28"/>
            <p:cNvSpPr/>
            <p:nvPr/>
          </p:nvSpPr>
          <p:spPr>
            <a:xfrm>
              <a:off x="5224358" y="2679900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2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2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4" name="Google Shape;69124;p28"/>
            <p:cNvSpPr/>
            <p:nvPr/>
          </p:nvSpPr>
          <p:spPr>
            <a:xfrm>
              <a:off x="1976293" y="2675353"/>
              <a:ext cx="34158" cy="8822"/>
            </a:xfrm>
            <a:custGeom>
              <a:avLst/>
              <a:gdLst/>
              <a:ahLst/>
              <a:cxnLst/>
              <a:rect l="l" t="t" r="r" b="b"/>
              <a:pathLst>
                <a:path w="957" h="293" extrusionOk="0">
                  <a:moveTo>
                    <a:pt x="78" y="176"/>
                  </a:moveTo>
                  <a:cubicBezTo>
                    <a:pt x="323" y="181"/>
                    <a:pt x="347" y="292"/>
                    <a:pt x="659" y="267"/>
                  </a:cubicBezTo>
                  <a:cubicBezTo>
                    <a:pt x="956" y="45"/>
                    <a:pt x="1" y="1"/>
                    <a:pt x="78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5" name="Google Shape;69125;p28"/>
            <p:cNvSpPr/>
            <p:nvPr/>
          </p:nvSpPr>
          <p:spPr>
            <a:xfrm>
              <a:off x="4673704" y="2677130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4" y="142"/>
                    <a:pt x="391" y="72"/>
                    <a:pt x="292" y="25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6" name="Google Shape;69126;p28"/>
            <p:cNvSpPr/>
            <p:nvPr/>
          </p:nvSpPr>
          <p:spPr>
            <a:xfrm>
              <a:off x="4050953" y="2674661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09"/>
                  </a:moveTo>
                  <a:cubicBezTo>
                    <a:pt x="345" y="0"/>
                    <a:pt x="171" y="54"/>
                    <a:pt x="0" y="109"/>
                  </a:cubicBezTo>
                  <a:cubicBezTo>
                    <a:pt x="0" y="200"/>
                    <a:pt x="336" y="224"/>
                    <a:pt x="385" y="1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7" name="Google Shape;69127;p28"/>
            <p:cNvSpPr/>
            <p:nvPr/>
          </p:nvSpPr>
          <p:spPr>
            <a:xfrm>
              <a:off x="1228799" y="267517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0"/>
                    <a:pt x="6" y="3"/>
                    <a:pt x="1" y="90"/>
                  </a:cubicBezTo>
                  <a:cubicBezTo>
                    <a:pt x="151" y="72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8" name="Google Shape;69128;p28"/>
            <p:cNvSpPr/>
            <p:nvPr/>
          </p:nvSpPr>
          <p:spPr>
            <a:xfrm>
              <a:off x="707377" y="2667043"/>
              <a:ext cx="27162" cy="10990"/>
            </a:xfrm>
            <a:custGeom>
              <a:avLst/>
              <a:gdLst/>
              <a:ahLst/>
              <a:cxnLst/>
              <a:rect l="l" t="t" r="r" b="b"/>
              <a:pathLst>
                <a:path w="761" h="365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6"/>
                    <a:pt x="478" y="178"/>
                    <a:pt x="144" y="364"/>
                  </a:cubicBezTo>
                  <a:cubicBezTo>
                    <a:pt x="275" y="362"/>
                    <a:pt x="405" y="362"/>
                    <a:pt x="532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9" name="Google Shape;69129;p28"/>
            <p:cNvSpPr/>
            <p:nvPr/>
          </p:nvSpPr>
          <p:spPr>
            <a:xfrm>
              <a:off x="4456947" y="2669031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8" y="116"/>
                  </a:moveTo>
                  <a:cubicBezTo>
                    <a:pt x="385" y="22"/>
                    <a:pt x="48" y="1"/>
                    <a:pt x="0" y="116"/>
                  </a:cubicBezTo>
                  <a:cubicBezTo>
                    <a:pt x="219" y="105"/>
                    <a:pt x="303" y="247"/>
                    <a:pt x="38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0" name="Google Shape;69130;p28"/>
            <p:cNvSpPr/>
            <p:nvPr/>
          </p:nvSpPr>
          <p:spPr>
            <a:xfrm>
              <a:off x="819806" y="2664243"/>
              <a:ext cx="25556" cy="10960"/>
            </a:xfrm>
            <a:custGeom>
              <a:avLst/>
              <a:gdLst/>
              <a:ahLst/>
              <a:cxnLst/>
              <a:rect l="l" t="t" r="r" b="b"/>
              <a:pathLst>
                <a:path w="716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4" y="1"/>
                  </a:cubicBezTo>
                  <a:cubicBezTo>
                    <a:pt x="214" y="125"/>
                    <a:pt x="0" y="173"/>
                    <a:pt x="83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1" name="Google Shape;69131;p28"/>
            <p:cNvSpPr/>
            <p:nvPr/>
          </p:nvSpPr>
          <p:spPr>
            <a:xfrm>
              <a:off x="4564915" y="2659125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4" y="171"/>
                  </a:cubicBezTo>
                  <a:cubicBezTo>
                    <a:pt x="1" y="597"/>
                    <a:pt x="954" y="413"/>
                    <a:pt x="1026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2" name="Google Shape;69132;p28"/>
            <p:cNvSpPr/>
            <p:nvPr/>
          </p:nvSpPr>
          <p:spPr>
            <a:xfrm>
              <a:off x="1159949" y="266665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3"/>
                  </a:moveTo>
                  <a:cubicBezTo>
                    <a:pt x="196" y="52"/>
                    <a:pt x="38" y="0"/>
                    <a:pt x="1" y="103"/>
                  </a:cubicBezTo>
                  <a:cubicBezTo>
                    <a:pt x="1" y="152"/>
                    <a:pt x="160" y="205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3" name="Google Shape;69133;p28"/>
            <p:cNvSpPr/>
            <p:nvPr/>
          </p:nvSpPr>
          <p:spPr>
            <a:xfrm>
              <a:off x="5771549" y="2661534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4" name="Google Shape;69134;p28"/>
            <p:cNvSpPr/>
            <p:nvPr/>
          </p:nvSpPr>
          <p:spPr>
            <a:xfrm>
              <a:off x="4662532" y="2661534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3"/>
                  </a:moveTo>
                  <a:lnTo>
                    <a:pt x="412" y="91"/>
                  </a:lnTo>
                  <a:cubicBezTo>
                    <a:pt x="219" y="92"/>
                    <a:pt x="183" y="16"/>
                    <a:pt x="25" y="0"/>
                  </a:cubicBezTo>
                  <a:cubicBezTo>
                    <a:pt x="45" y="144"/>
                    <a:pt x="1" y="315"/>
                    <a:pt x="41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5" name="Google Shape;69135;p28"/>
            <p:cNvSpPr/>
            <p:nvPr/>
          </p:nvSpPr>
          <p:spPr>
            <a:xfrm>
              <a:off x="805351" y="266349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4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6" name="Google Shape;69136;p28"/>
            <p:cNvSpPr/>
            <p:nvPr/>
          </p:nvSpPr>
          <p:spPr>
            <a:xfrm>
              <a:off x="8779551" y="2658191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8" y="111"/>
                  </a:moveTo>
                  <a:cubicBezTo>
                    <a:pt x="346" y="1"/>
                    <a:pt x="171" y="55"/>
                    <a:pt x="0" y="111"/>
                  </a:cubicBezTo>
                  <a:cubicBezTo>
                    <a:pt x="4" y="203"/>
                    <a:pt x="336" y="225"/>
                    <a:pt x="388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7" name="Google Shape;69137;p28"/>
            <p:cNvSpPr/>
            <p:nvPr/>
          </p:nvSpPr>
          <p:spPr>
            <a:xfrm>
              <a:off x="8996236" y="265533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8" name="Google Shape;69138;p28"/>
            <p:cNvSpPr/>
            <p:nvPr/>
          </p:nvSpPr>
          <p:spPr>
            <a:xfrm>
              <a:off x="8913574" y="2655331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1"/>
                    <a:pt x="296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9" name="Google Shape;69139;p28"/>
            <p:cNvSpPr/>
            <p:nvPr/>
          </p:nvSpPr>
          <p:spPr>
            <a:xfrm>
              <a:off x="8571146" y="2644281"/>
              <a:ext cx="22629" cy="11803"/>
            </a:xfrm>
            <a:custGeom>
              <a:avLst/>
              <a:gdLst/>
              <a:ahLst/>
              <a:cxnLst/>
              <a:rect l="l" t="t" r="r" b="b"/>
              <a:pathLst>
                <a:path w="634" h="392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0" name="Google Shape;69140;p28"/>
            <p:cNvSpPr/>
            <p:nvPr/>
          </p:nvSpPr>
          <p:spPr>
            <a:xfrm>
              <a:off x="1713958" y="265256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2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1" name="Google Shape;69141;p28"/>
            <p:cNvSpPr/>
            <p:nvPr/>
          </p:nvSpPr>
          <p:spPr>
            <a:xfrm>
              <a:off x="1690009" y="2639675"/>
              <a:ext cx="22950" cy="13670"/>
            </a:xfrm>
            <a:custGeom>
              <a:avLst/>
              <a:gdLst/>
              <a:ahLst/>
              <a:cxnLst/>
              <a:rect l="l" t="t" r="r" b="b"/>
              <a:pathLst>
                <a:path w="643" h="454" extrusionOk="0">
                  <a:moveTo>
                    <a:pt x="0" y="89"/>
                  </a:moveTo>
                  <a:lnTo>
                    <a:pt x="0" y="454"/>
                  </a:lnTo>
                  <a:lnTo>
                    <a:pt x="580" y="454"/>
                  </a:lnTo>
                  <a:cubicBezTo>
                    <a:pt x="630" y="217"/>
                    <a:pt x="643" y="1"/>
                    <a:pt x="0" y="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2" name="Google Shape;69142;p28"/>
            <p:cNvSpPr/>
            <p:nvPr/>
          </p:nvSpPr>
          <p:spPr>
            <a:xfrm>
              <a:off x="8063751" y="2639675"/>
              <a:ext cx="26841" cy="13008"/>
            </a:xfrm>
            <a:custGeom>
              <a:avLst/>
              <a:gdLst/>
              <a:ahLst/>
              <a:cxnLst/>
              <a:rect l="l" t="t" r="r" b="b"/>
              <a:pathLst>
                <a:path w="752" h="432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1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3" name="Google Shape;69143;p28"/>
            <p:cNvSpPr/>
            <p:nvPr/>
          </p:nvSpPr>
          <p:spPr>
            <a:xfrm>
              <a:off x="3851185" y="2644462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4" name="Google Shape;69144;p28"/>
            <p:cNvSpPr/>
            <p:nvPr/>
          </p:nvSpPr>
          <p:spPr>
            <a:xfrm>
              <a:off x="1486672" y="2647142"/>
              <a:ext cx="14206" cy="4246"/>
            </a:xfrm>
            <a:custGeom>
              <a:avLst/>
              <a:gdLst/>
              <a:ahLst/>
              <a:cxnLst/>
              <a:rect l="l" t="t" r="r" b="b"/>
              <a:pathLst>
                <a:path w="398" h="141" extrusionOk="0">
                  <a:moveTo>
                    <a:pt x="296" y="24"/>
                  </a:moveTo>
                  <a:cubicBezTo>
                    <a:pt x="242" y="1"/>
                    <a:pt x="1" y="69"/>
                    <a:pt x="104" y="114"/>
                  </a:cubicBezTo>
                  <a:cubicBezTo>
                    <a:pt x="158" y="140"/>
                    <a:pt x="398" y="72"/>
                    <a:pt x="296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5" name="Google Shape;69145;p28"/>
            <p:cNvSpPr/>
            <p:nvPr/>
          </p:nvSpPr>
          <p:spPr>
            <a:xfrm>
              <a:off x="506003" y="264479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5"/>
                    <a:pt x="197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6" name="Google Shape;69146;p28"/>
            <p:cNvSpPr/>
            <p:nvPr/>
          </p:nvSpPr>
          <p:spPr>
            <a:xfrm>
              <a:off x="217006" y="2641541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774" y="119"/>
                  </a:moveTo>
                  <a:cubicBezTo>
                    <a:pt x="514" y="1"/>
                    <a:pt x="54" y="0"/>
                    <a:pt x="1" y="210"/>
                  </a:cubicBezTo>
                  <a:cubicBezTo>
                    <a:pt x="257" y="328"/>
                    <a:pt x="719" y="330"/>
                    <a:pt x="774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7" name="Google Shape;69147;p28"/>
            <p:cNvSpPr/>
            <p:nvPr/>
          </p:nvSpPr>
          <p:spPr>
            <a:xfrm>
              <a:off x="4081219" y="2631274"/>
              <a:ext cx="37120" cy="16621"/>
            </a:xfrm>
            <a:custGeom>
              <a:avLst/>
              <a:gdLst/>
              <a:ahLst/>
              <a:cxnLst/>
              <a:rect l="l" t="t" r="r" b="b"/>
              <a:pathLst>
                <a:path w="1040" h="552" extrusionOk="0">
                  <a:moveTo>
                    <a:pt x="887" y="551"/>
                  </a:moveTo>
                  <a:cubicBezTo>
                    <a:pt x="1040" y="0"/>
                    <a:pt x="1" y="490"/>
                    <a:pt x="887" y="5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8" name="Google Shape;69148;p28"/>
            <p:cNvSpPr/>
            <p:nvPr/>
          </p:nvSpPr>
          <p:spPr>
            <a:xfrm>
              <a:off x="806207" y="2639795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5" y="177"/>
                  </a:moveTo>
                  <a:cubicBezTo>
                    <a:pt x="321" y="182"/>
                    <a:pt x="345" y="293"/>
                    <a:pt x="655" y="268"/>
                  </a:cubicBezTo>
                  <a:cubicBezTo>
                    <a:pt x="954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9" name="Google Shape;69149;p28"/>
            <p:cNvSpPr/>
            <p:nvPr/>
          </p:nvSpPr>
          <p:spPr>
            <a:xfrm>
              <a:off x="6903837" y="264163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4"/>
                  </a:moveTo>
                  <a:cubicBezTo>
                    <a:pt x="239" y="1"/>
                    <a:pt x="0" y="69"/>
                    <a:pt x="98" y="116"/>
                  </a:cubicBezTo>
                  <a:cubicBezTo>
                    <a:pt x="153" y="142"/>
                    <a:pt x="392" y="73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0" name="Google Shape;69150;p28"/>
            <p:cNvSpPr/>
            <p:nvPr/>
          </p:nvSpPr>
          <p:spPr>
            <a:xfrm>
              <a:off x="5927023" y="2634225"/>
              <a:ext cx="25556" cy="10900"/>
            </a:xfrm>
            <a:custGeom>
              <a:avLst/>
              <a:gdLst/>
              <a:ahLst/>
              <a:cxnLst/>
              <a:rect l="l" t="t" r="r" b="b"/>
              <a:pathLst>
                <a:path w="716" h="362" extrusionOk="0">
                  <a:moveTo>
                    <a:pt x="662" y="362"/>
                  </a:moveTo>
                  <a:cubicBezTo>
                    <a:pt x="716" y="156"/>
                    <a:pt x="613" y="20"/>
                    <a:pt x="275" y="0"/>
                  </a:cubicBezTo>
                  <a:cubicBezTo>
                    <a:pt x="215" y="123"/>
                    <a:pt x="1" y="173"/>
                    <a:pt x="84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1" name="Google Shape;69151;p28"/>
            <p:cNvSpPr/>
            <p:nvPr/>
          </p:nvSpPr>
          <p:spPr>
            <a:xfrm>
              <a:off x="2857632" y="2630492"/>
              <a:ext cx="39833" cy="15778"/>
            </a:xfrm>
            <a:custGeom>
              <a:avLst/>
              <a:gdLst/>
              <a:ahLst/>
              <a:cxnLst/>
              <a:rect l="l" t="t" r="r" b="b"/>
              <a:pathLst>
                <a:path w="1116" h="524" extrusionOk="0">
                  <a:moveTo>
                    <a:pt x="650" y="306"/>
                  </a:moveTo>
                  <a:cubicBezTo>
                    <a:pt x="1116" y="0"/>
                    <a:pt x="1" y="524"/>
                    <a:pt x="650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2" name="Google Shape;69152;p28"/>
            <p:cNvSpPr/>
            <p:nvPr/>
          </p:nvSpPr>
          <p:spPr>
            <a:xfrm>
              <a:off x="2122701" y="2631455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8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3" name="Google Shape;69153;p28"/>
            <p:cNvSpPr/>
            <p:nvPr/>
          </p:nvSpPr>
          <p:spPr>
            <a:xfrm>
              <a:off x="1855155" y="2636965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7"/>
                    <a:pt x="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4" name="Google Shape;69154;p28"/>
            <p:cNvSpPr/>
            <p:nvPr/>
          </p:nvSpPr>
          <p:spPr>
            <a:xfrm>
              <a:off x="3944056" y="26334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2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5" name="Google Shape;69155;p28"/>
            <p:cNvSpPr/>
            <p:nvPr/>
          </p:nvSpPr>
          <p:spPr>
            <a:xfrm>
              <a:off x="750350" y="2633442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2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6" name="Google Shape;69156;p28"/>
            <p:cNvSpPr/>
            <p:nvPr/>
          </p:nvSpPr>
          <p:spPr>
            <a:xfrm>
              <a:off x="6928108" y="262871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7" name="Google Shape;69157;p28"/>
            <p:cNvSpPr/>
            <p:nvPr/>
          </p:nvSpPr>
          <p:spPr>
            <a:xfrm>
              <a:off x="3101014" y="2625975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8" name="Google Shape;69158;p28"/>
            <p:cNvSpPr/>
            <p:nvPr/>
          </p:nvSpPr>
          <p:spPr>
            <a:xfrm>
              <a:off x="2031473" y="2623416"/>
              <a:ext cx="34051" cy="8852"/>
            </a:xfrm>
            <a:custGeom>
              <a:avLst/>
              <a:gdLst/>
              <a:ahLst/>
              <a:cxnLst/>
              <a:rect l="l" t="t" r="r" b="b"/>
              <a:pathLst>
                <a:path w="954" h="294" extrusionOk="0">
                  <a:moveTo>
                    <a:pt x="75" y="176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9" name="Google Shape;69159;p28"/>
            <p:cNvSpPr/>
            <p:nvPr/>
          </p:nvSpPr>
          <p:spPr>
            <a:xfrm>
              <a:off x="3083739" y="2625223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0" y="25"/>
                  </a:moveTo>
                  <a:cubicBezTo>
                    <a:pt x="237" y="0"/>
                    <a:pt x="1" y="70"/>
                    <a:pt x="98" y="115"/>
                  </a:cubicBezTo>
                  <a:cubicBezTo>
                    <a:pt x="152" y="143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0" name="Google Shape;69160;p28"/>
            <p:cNvSpPr/>
            <p:nvPr/>
          </p:nvSpPr>
          <p:spPr>
            <a:xfrm>
              <a:off x="2171849" y="2625975"/>
              <a:ext cx="13706" cy="2740"/>
            </a:xfrm>
            <a:custGeom>
              <a:avLst/>
              <a:gdLst/>
              <a:ahLst/>
              <a:cxnLst/>
              <a:rect l="l" t="t" r="r" b="b"/>
              <a:pathLst>
                <a:path w="384" h="91" extrusionOk="0">
                  <a:moveTo>
                    <a:pt x="384" y="0"/>
                  </a:moveTo>
                  <a:cubicBezTo>
                    <a:pt x="235" y="20"/>
                    <a:pt x="3" y="3"/>
                    <a:pt x="0" y="90"/>
                  </a:cubicBezTo>
                  <a:cubicBezTo>
                    <a:pt x="149" y="72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1" name="Google Shape;69161;p28"/>
            <p:cNvSpPr/>
            <p:nvPr/>
          </p:nvSpPr>
          <p:spPr>
            <a:xfrm>
              <a:off x="2027225" y="3293060"/>
              <a:ext cx="50683" cy="16440"/>
            </a:xfrm>
            <a:custGeom>
              <a:avLst/>
              <a:gdLst/>
              <a:ahLst/>
              <a:cxnLst/>
              <a:rect l="l" t="t" r="r" b="b"/>
              <a:pathLst>
                <a:path w="1420" h="546" extrusionOk="0">
                  <a:moveTo>
                    <a:pt x="194" y="545"/>
                  </a:moveTo>
                  <a:cubicBezTo>
                    <a:pt x="1419" y="480"/>
                    <a:pt x="207" y="1"/>
                    <a:pt x="0" y="272"/>
                  </a:cubicBezTo>
                  <a:cubicBezTo>
                    <a:pt x="226" y="289"/>
                    <a:pt x="211" y="419"/>
                    <a:pt x="194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2" name="Google Shape;69162;p28"/>
            <p:cNvSpPr/>
            <p:nvPr/>
          </p:nvSpPr>
          <p:spPr>
            <a:xfrm>
              <a:off x="8717625" y="3003265"/>
              <a:ext cx="34479" cy="10960"/>
            </a:xfrm>
            <a:custGeom>
              <a:avLst/>
              <a:gdLst/>
              <a:ahLst/>
              <a:cxnLst/>
              <a:rect l="l" t="t" r="r" b="b"/>
              <a:pathLst>
                <a:path w="966" h="364" extrusionOk="0">
                  <a:moveTo>
                    <a:pt x="965" y="363"/>
                  </a:moveTo>
                  <a:cubicBezTo>
                    <a:pt x="897" y="123"/>
                    <a:pt x="459" y="58"/>
                    <a:pt x="0" y="0"/>
                  </a:cubicBezTo>
                  <a:cubicBezTo>
                    <a:pt x="79" y="237"/>
                    <a:pt x="601" y="263"/>
                    <a:pt x="965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3" name="Google Shape;69163;p28"/>
            <p:cNvSpPr/>
            <p:nvPr/>
          </p:nvSpPr>
          <p:spPr>
            <a:xfrm>
              <a:off x="9040779" y="2776367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6"/>
                    <a:pt x="203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4" name="Google Shape;69164;p28"/>
            <p:cNvSpPr/>
            <p:nvPr/>
          </p:nvSpPr>
          <p:spPr>
            <a:xfrm>
              <a:off x="780616" y="2703987"/>
              <a:ext cx="35264" cy="10087"/>
            </a:xfrm>
            <a:custGeom>
              <a:avLst/>
              <a:gdLst/>
              <a:ahLst/>
              <a:cxnLst/>
              <a:rect l="l" t="t" r="r" b="b"/>
              <a:pathLst>
                <a:path w="988" h="335" extrusionOk="0">
                  <a:moveTo>
                    <a:pt x="409" y="315"/>
                  </a:moveTo>
                  <a:cubicBezTo>
                    <a:pt x="487" y="159"/>
                    <a:pt x="658" y="334"/>
                    <a:pt x="987" y="315"/>
                  </a:cubicBezTo>
                  <a:lnTo>
                    <a:pt x="987" y="41"/>
                  </a:lnTo>
                  <a:cubicBezTo>
                    <a:pt x="613" y="0"/>
                    <a:pt x="1" y="287"/>
                    <a:pt x="409" y="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5" name="Google Shape;69165;p28"/>
            <p:cNvSpPr/>
            <p:nvPr/>
          </p:nvSpPr>
          <p:spPr>
            <a:xfrm>
              <a:off x="754097" y="2640397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7"/>
                    <a:pt x="715" y="0"/>
                    <a:pt x="188" y="68"/>
                  </a:cubicBezTo>
                  <a:cubicBezTo>
                    <a:pt x="1" y="287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6" name="Google Shape;69166;p28"/>
            <p:cNvSpPr/>
            <p:nvPr/>
          </p:nvSpPr>
          <p:spPr>
            <a:xfrm>
              <a:off x="8724086" y="4228682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4" y="1"/>
                    <a:pt x="173" y="54"/>
                    <a:pt x="1" y="110"/>
                  </a:cubicBezTo>
                  <a:cubicBezTo>
                    <a:pt x="2" y="203"/>
                    <a:pt x="338" y="225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7" name="Google Shape;69167;p28"/>
            <p:cNvSpPr/>
            <p:nvPr/>
          </p:nvSpPr>
          <p:spPr>
            <a:xfrm>
              <a:off x="8121679" y="4231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4" y="141"/>
                    <a:pt x="394" y="72"/>
                    <a:pt x="292" y="25"/>
                  </a:cubicBezTo>
                  <a:cubicBezTo>
                    <a:pt x="242" y="0"/>
                    <a:pt x="1" y="67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8" name="Google Shape;69168;p28"/>
            <p:cNvSpPr/>
            <p:nvPr/>
          </p:nvSpPr>
          <p:spPr>
            <a:xfrm>
              <a:off x="3299282" y="4229315"/>
              <a:ext cx="21630" cy="6353"/>
            </a:xfrm>
            <a:custGeom>
              <a:avLst/>
              <a:gdLst/>
              <a:ahLst/>
              <a:cxnLst/>
              <a:rect l="l" t="t" r="r" b="b"/>
              <a:pathLst>
                <a:path w="606" h="211" extrusionOk="0">
                  <a:moveTo>
                    <a:pt x="606" y="1"/>
                  </a:moveTo>
                  <a:lnTo>
                    <a:pt x="26" y="1"/>
                  </a:lnTo>
                  <a:cubicBezTo>
                    <a:pt x="0" y="163"/>
                    <a:pt x="219" y="211"/>
                    <a:pt x="606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9" name="Google Shape;69169;p28"/>
            <p:cNvSpPr/>
            <p:nvPr/>
          </p:nvSpPr>
          <p:spPr>
            <a:xfrm>
              <a:off x="168430" y="4229134"/>
              <a:ext cx="23950" cy="6022"/>
            </a:xfrm>
            <a:custGeom>
              <a:avLst/>
              <a:gdLst/>
              <a:ahLst/>
              <a:cxnLst/>
              <a:rect l="l" t="t" r="r" b="b"/>
              <a:pathLst>
                <a:path w="671" h="200" extrusionOk="0">
                  <a:moveTo>
                    <a:pt x="580" y="7"/>
                  </a:moveTo>
                  <a:cubicBezTo>
                    <a:pt x="247" y="0"/>
                    <a:pt x="84" y="76"/>
                    <a:pt x="0" y="188"/>
                  </a:cubicBezTo>
                  <a:cubicBezTo>
                    <a:pt x="302" y="178"/>
                    <a:pt x="670" y="200"/>
                    <a:pt x="580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0" name="Google Shape;69170;p28"/>
            <p:cNvSpPr/>
            <p:nvPr/>
          </p:nvSpPr>
          <p:spPr>
            <a:xfrm>
              <a:off x="2725286" y="422853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6" y="142"/>
                    <a:pt x="396" y="71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1" name="Google Shape;69171;p28"/>
            <p:cNvSpPr/>
            <p:nvPr/>
          </p:nvSpPr>
          <p:spPr>
            <a:xfrm>
              <a:off x="6944704" y="422579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99" y="118"/>
                  </a:moveTo>
                  <a:cubicBezTo>
                    <a:pt x="155" y="141"/>
                    <a:pt x="396" y="73"/>
                    <a:pt x="293" y="25"/>
                  </a:cubicBezTo>
                  <a:cubicBezTo>
                    <a:pt x="239" y="0"/>
                    <a:pt x="0" y="69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2" name="Google Shape;69172;p28"/>
            <p:cNvSpPr/>
            <p:nvPr/>
          </p:nvSpPr>
          <p:spPr>
            <a:xfrm>
              <a:off x="5251376" y="422579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1" y="0"/>
                    <a:pt x="1" y="69"/>
                    <a:pt x="102" y="118"/>
                  </a:cubicBezTo>
                  <a:cubicBezTo>
                    <a:pt x="155" y="141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3" name="Google Shape;69173;p28"/>
            <p:cNvSpPr/>
            <p:nvPr/>
          </p:nvSpPr>
          <p:spPr>
            <a:xfrm>
              <a:off x="1882281" y="4212845"/>
              <a:ext cx="39797" cy="13670"/>
            </a:xfrm>
            <a:custGeom>
              <a:avLst/>
              <a:gdLst/>
              <a:ahLst/>
              <a:cxnLst/>
              <a:rect l="l" t="t" r="r" b="b"/>
              <a:pathLst>
                <a:path w="1115" h="454" extrusionOk="0">
                  <a:moveTo>
                    <a:pt x="579" y="1"/>
                  </a:moveTo>
                  <a:cubicBezTo>
                    <a:pt x="405" y="161"/>
                    <a:pt x="112" y="266"/>
                    <a:pt x="1" y="454"/>
                  </a:cubicBezTo>
                  <a:cubicBezTo>
                    <a:pt x="388" y="449"/>
                    <a:pt x="1114" y="142"/>
                    <a:pt x="5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4" name="Google Shape;69174;p28"/>
            <p:cNvSpPr/>
            <p:nvPr/>
          </p:nvSpPr>
          <p:spPr>
            <a:xfrm>
              <a:off x="1720382" y="4223022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101" y="117"/>
                  </a:moveTo>
                  <a:cubicBezTo>
                    <a:pt x="155" y="143"/>
                    <a:pt x="396" y="74"/>
                    <a:pt x="292" y="27"/>
                  </a:cubicBezTo>
                  <a:cubicBezTo>
                    <a:pt x="241" y="1"/>
                    <a:pt x="1" y="70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5" name="Google Shape;69175;p28"/>
            <p:cNvSpPr/>
            <p:nvPr/>
          </p:nvSpPr>
          <p:spPr>
            <a:xfrm>
              <a:off x="1142210" y="4220312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2" y="117"/>
                  </a:moveTo>
                  <a:cubicBezTo>
                    <a:pt x="153" y="142"/>
                    <a:pt x="396" y="73"/>
                    <a:pt x="291" y="27"/>
                  </a:cubicBezTo>
                  <a:cubicBezTo>
                    <a:pt x="240" y="1"/>
                    <a:pt x="0" y="70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6" name="Google Shape;69176;p28"/>
            <p:cNvSpPr/>
            <p:nvPr/>
          </p:nvSpPr>
          <p:spPr>
            <a:xfrm>
              <a:off x="2787390" y="4217572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98" y="117"/>
                  </a:moveTo>
                  <a:cubicBezTo>
                    <a:pt x="150" y="141"/>
                    <a:pt x="388" y="72"/>
                    <a:pt x="291" y="25"/>
                  </a:cubicBezTo>
                  <a:cubicBezTo>
                    <a:pt x="237" y="0"/>
                    <a:pt x="0" y="70"/>
                    <a:pt x="98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7" name="Google Shape;69177;p28"/>
            <p:cNvSpPr/>
            <p:nvPr/>
          </p:nvSpPr>
          <p:spPr>
            <a:xfrm>
              <a:off x="2921663" y="4212845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8" name="Google Shape;69178;p28"/>
            <p:cNvSpPr/>
            <p:nvPr/>
          </p:nvSpPr>
          <p:spPr>
            <a:xfrm>
              <a:off x="6610914" y="4209774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9" name="Google Shape;69179;p28"/>
            <p:cNvSpPr/>
            <p:nvPr/>
          </p:nvSpPr>
          <p:spPr>
            <a:xfrm>
              <a:off x="4277596" y="4209774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3"/>
                    <a:pt x="39" y="1"/>
                    <a:pt x="1" y="103"/>
                  </a:cubicBezTo>
                  <a:cubicBezTo>
                    <a:pt x="1" y="154"/>
                    <a:pt x="156" y="206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0" name="Google Shape;69180;p28"/>
            <p:cNvSpPr/>
            <p:nvPr/>
          </p:nvSpPr>
          <p:spPr>
            <a:xfrm>
              <a:off x="591664" y="421206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7"/>
                  </a:moveTo>
                  <a:cubicBezTo>
                    <a:pt x="238" y="1"/>
                    <a:pt x="0" y="70"/>
                    <a:pt x="99" y="117"/>
                  </a:cubicBezTo>
                  <a:cubicBezTo>
                    <a:pt x="152" y="143"/>
                    <a:pt x="392" y="75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1" name="Google Shape;69181;p28"/>
            <p:cNvSpPr/>
            <p:nvPr/>
          </p:nvSpPr>
          <p:spPr>
            <a:xfrm>
              <a:off x="5530380" y="420468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8" y="92"/>
                  </a:moveTo>
                  <a:cubicBezTo>
                    <a:pt x="385" y="92"/>
                    <a:pt x="349" y="17"/>
                    <a:pt x="193" y="0"/>
                  </a:cubicBezTo>
                  <a:cubicBezTo>
                    <a:pt x="193" y="92"/>
                    <a:pt x="35" y="107"/>
                    <a:pt x="0" y="180"/>
                  </a:cubicBezTo>
                  <a:cubicBezTo>
                    <a:pt x="193" y="180"/>
                    <a:pt x="230" y="255"/>
                    <a:pt x="386" y="272"/>
                  </a:cubicBezTo>
                  <a:cubicBezTo>
                    <a:pt x="385" y="183"/>
                    <a:pt x="540" y="165"/>
                    <a:pt x="578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2" name="Google Shape;69182;p28"/>
            <p:cNvSpPr/>
            <p:nvPr/>
          </p:nvSpPr>
          <p:spPr>
            <a:xfrm>
              <a:off x="4899633" y="4204294"/>
              <a:ext cx="33480" cy="15778"/>
            </a:xfrm>
            <a:custGeom>
              <a:avLst/>
              <a:gdLst/>
              <a:ahLst/>
              <a:cxnLst/>
              <a:rect l="l" t="t" r="r" b="b"/>
              <a:pathLst>
                <a:path w="938" h="524" extrusionOk="0">
                  <a:moveTo>
                    <a:pt x="893" y="196"/>
                  </a:moveTo>
                  <a:cubicBezTo>
                    <a:pt x="938" y="139"/>
                    <a:pt x="601" y="0"/>
                    <a:pt x="509" y="15"/>
                  </a:cubicBezTo>
                  <a:cubicBezTo>
                    <a:pt x="0" y="86"/>
                    <a:pt x="632" y="524"/>
                    <a:pt x="893" y="1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3" name="Google Shape;69183;p28"/>
            <p:cNvSpPr/>
            <p:nvPr/>
          </p:nvSpPr>
          <p:spPr>
            <a:xfrm>
              <a:off x="471275" y="4195864"/>
              <a:ext cx="40333" cy="14754"/>
            </a:xfrm>
            <a:custGeom>
              <a:avLst/>
              <a:gdLst/>
              <a:ahLst/>
              <a:cxnLst/>
              <a:rect l="l" t="t" r="r" b="b"/>
              <a:pathLst>
                <a:path w="1130" h="490" extrusionOk="0">
                  <a:moveTo>
                    <a:pt x="770" y="385"/>
                  </a:moveTo>
                  <a:cubicBezTo>
                    <a:pt x="1129" y="81"/>
                    <a:pt x="78" y="1"/>
                    <a:pt x="0" y="202"/>
                  </a:cubicBezTo>
                  <a:cubicBezTo>
                    <a:pt x="302" y="242"/>
                    <a:pt x="165" y="489"/>
                    <a:pt x="770" y="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4" name="Google Shape;69184;p28"/>
            <p:cNvSpPr/>
            <p:nvPr/>
          </p:nvSpPr>
          <p:spPr>
            <a:xfrm>
              <a:off x="877448" y="4185507"/>
              <a:ext cx="50398" cy="17464"/>
            </a:xfrm>
            <a:custGeom>
              <a:avLst/>
              <a:gdLst/>
              <a:ahLst/>
              <a:cxnLst/>
              <a:rect l="l" t="t" r="r" b="b"/>
              <a:pathLst>
                <a:path w="1412" h="580" extrusionOk="0">
                  <a:moveTo>
                    <a:pt x="1157" y="546"/>
                  </a:moveTo>
                  <a:cubicBezTo>
                    <a:pt x="1318" y="441"/>
                    <a:pt x="1411" y="302"/>
                    <a:pt x="1348" y="92"/>
                  </a:cubicBezTo>
                  <a:cubicBezTo>
                    <a:pt x="721" y="144"/>
                    <a:pt x="450" y="32"/>
                    <a:pt x="0" y="0"/>
                  </a:cubicBezTo>
                  <a:cubicBezTo>
                    <a:pt x="226" y="256"/>
                    <a:pt x="311" y="580"/>
                    <a:pt x="1157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5" name="Google Shape;69185;p28"/>
            <p:cNvSpPr/>
            <p:nvPr/>
          </p:nvSpPr>
          <p:spPr>
            <a:xfrm>
              <a:off x="1244325" y="4182797"/>
              <a:ext cx="72027" cy="13941"/>
            </a:xfrm>
            <a:custGeom>
              <a:avLst/>
              <a:gdLst/>
              <a:ahLst/>
              <a:cxnLst/>
              <a:rect l="l" t="t" r="r" b="b"/>
              <a:pathLst>
                <a:path w="2018" h="463" extrusionOk="0">
                  <a:moveTo>
                    <a:pt x="713" y="454"/>
                  </a:moveTo>
                  <a:cubicBezTo>
                    <a:pt x="657" y="124"/>
                    <a:pt x="2017" y="462"/>
                    <a:pt x="1677" y="0"/>
                  </a:cubicBezTo>
                  <a:cubicBezTo>
                    <a:pt x="1136" y="50"/>
                    <a:pt x="675" y="135"/>
                    <a:pt x="132" y="182"/>
                  </a:cubicBezTo>
                  <a:cubicBezTo>
                    <a:pt x="1" y="427"/>
                    <a:pt x="532" y="358"/>
                    <a:pt x="713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6" name="Google Shape;69186;p28"/>
            <p:cNvSpPr/>
            <p:nvPr/>
          </p:nvSpPr>
          <p:spPr>
            <a:xfrm>
              <a:off x="6745044" y="419020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7"/>
                  </a:moveTo>
                  <a:cubicBezTo>
                    <a:pt x="155" y="142"/>
                    <a:pt x="392" y="73"/>
                    <a:pt x="292" y="27"/>
                  </a:cubicBezTo>
                  <a:cubicBezTo>
                    <a:pt x="242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7" name="Google Shape;69187;p28"/>
            <p:cNvSpPr/>
            <p:nvPr/>
          </p:nvSpPr>
          <p:spPr>
            <a:xfrm>
              <a:off x="6665987" y="418550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8" y="183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8" name="Google Shape;69188;p28"/>
            <p:cNvSpPr/>
            <p:nvPr/>
          </p:nvSpPr>
          <p:spPr>
            <a:xfrm>
              <a:off x="5289353" y="4184965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387" y="110"/>
                  </a:moveTo>
                  <a:cubicBezTo>
                    <a:pt x="346" y="0"/>
                    <a:pt x="174" y="55"/>
                    <a:pt x="1" y="110"/>
                  </a:cubicBezTo>
                  <a:cubicBezTo>
                    <a:pt x="6" y="201"/>
                    <a:pt x="341" y="225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9" name="Google Shape;69189;p28"/>
            <p:cNvSpPr/>
            <p:nvPr/>
          </p:nvSpPr>
          <p:spPr>
            <a:xfrm>
              <a:off x="8061217" y="4174607"/>
              <a:ext cx="44687" cy="16440"/>
            </a:xfrm>
            <a:custGeom>
              <a:avLst/>
              <a:gdLst/>
              <a:ahLst/>
              <a:cxnLst/>
              <a:rect l="l" t="t" r="r" b="b"/>
              <a:pathLst>
                <a:path w="1252" h="546" extrusionOk="0">
                  <a:moveTo>
                    <a:pt x="638" y="1"/>
                  </a:moveTo>
                  <a:cubicBezTo>
                    <a:pt x="615" y="172"/>
                    <a:pt x="1" y="63"/>
                    <a:pt x="59" y="272"/>
                  </a:cubicBezTo>
                  <a:cubicBezTo>
                    <a:pt x="396" y="545"/>
                    <a:pt x="1251" y="142"/>
                    <a:pt x="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0" name="Google Shape;69190;p28"/>
            <p:cNvSpPr/>
            <p:nvPr/>
          </p:nvSpPr>
          <p:spPr>
            <a:xfrm>
              <a:off x="6738263" y="418207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89" y="24"/>
                  </a:moveTo>
                  <a:cubicBezTo>
                    <a:pt x="238" y="1"/>
                    <a:pt x="0" y="69"/>
                    <a:pt x="99" y="114"/>
                  </a:cubicBezTo>
                  <a:cubicBezTo>
                    <a:pt x="150" y="140"/>
                    <a:pt x="390" y="73"/>
                    <a:pt x="289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1" name="Google Shape;69191;p28"/>
            <p:cNvSpPr/>
            <p:nvPr/>
          </p:nvSpPr>
          <p:spPr>
            <a:xfrm>
              <a:off x="9130223" y="4177377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6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386" y="1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2" name="Google Shape;69192;p28"/>
            <p:cNvSpPr/>
            <p:nvPr/>
          </p:nvSpPr>
          <p:spPr>
            <a:xfrm>
              <a:off x="5896614" y="4167472"/>
              <a:ext cx="22165" cy="16199"/>
            </a:xfrm>
            <a:custGeom>
              <a:avLst/>
              <a:gdLst/>
              <a:ahLst/>
              <a:cxnLst/>
              <a:rect l="l" t="t" r="r" b="b"/>
              <a:pathLst>
                <a:path w="621" h="538" extrusionOk="0">
                  <a:moveTo>
                    <a:pt x="345" y="509"/>
                  </a:moveTo>
                  <a:cubicBezTo>
                    <a:pt x="404" y="388"/>
                    <a:pt x="620" y="336"/>
                    <a:pt x="537" y="146"/>
                  </a:cubicBezTo>
                  <a:cubicBezTo>
                    <a:pt x="0" y="0"/>
                    <a:pt x="4" y="538"/>
                    <a:pt x="345" y="5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3" name="Google Shape;69193;p28"/>
            <p:cNvSpPr/>
            <p:nvPr/>
          </p:nvSpPr>
          <p:spPr>
            <a:xfrm>
              <a:off x="5464814" y="417656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7"/>
                  </a:moveTo>
                  <a:cubicBezTo>
                    <a:pt x="239" y="1"/>
                    <a:pt x="0" y="70"/>
                    <a:pt x="101" y="118"/>
                  </a:cubicBezTo>
                  <a:cubicBezTo>
                    <a:pt x="151" y="142"/>
                    <a:pt x="396" y="73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4" name="Google Shape;69194;p28"/>
            <p:cNvSpPr/>
            <p:nvPr/>
          </p:nvSpPr>
          <p:spPr>
            <a:xfrm>
              <a:off x="2591620" y="4167472"/>
              <a:ext cx="47792" cy="17434"/>
            </a:xfrm>
            <a:custGeom>
              <a:avLst/>
              <a:gdLst/>
              <a:ahLst/>
              <a:cxnLst/>
              <a:rect l="l" t="t" r="r" b="b"/>
              <a:pathLst>
                <a:path w="1339" h="579" extrusionOk="0">
                  <a:moveTo>
                    <a:pt x="182" y="329"/>
                  </a:moveTo>
                  <a:cubicBezTo>
                    <a:pt x="479" y="578"/>
                    <a:pt x="1315" y="324"/>
                    <a:pt x="1338" y="146"/>
                  </a:cubicBezTo>
                  <a:cubicBezTo>
                    <a:pt x="943" y="201"/>
                    <a:pt x="0" y="0"/>
                    <a:pt x="182" y="3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5" name="Google Shape;69195;p28"/>
            <p:cNvSpPr/>
            <p:nvPr/>
          </p:nvSpPr>
          <p:spPr>
            <a:xfrm>
              <a:off x="1494988" y="4162444"/>
              <a:ext cx="26484" cy="12195"/>
            </a:xfrm>
            <a:custGeom>
              <a:avLst/>
              <a:gdLst/>
              <a:ahLst/>
              <a:cxnLst/>
              <a:rect l="l" t="t" r="r" b="b"/>
              <a:pathLst>
                <a:path w="742" h="405" extrusionOk="0">
                  <a:moveTo>
                    <a:pt x="438" y="405"/>
                  </a:moveTo>
                  <a:cubicBezTo>
                    <a:pt x="742" y="269"/>
                    <a:pt x="652" y="0"/>
                    <a:pt x="53" y="41"/>
                  </a:cubicBezTo>
                  <a:cubicBezTo>
                    <a:pt x="0" y="248"/>
                    <a:pt x="100" y="381"/>
                    <a:pt x="438" y="4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6" name="Google Shape;69196;p28"/>
            <p:cNvSpPr/>
            <p:nvPr/>
          </p:nvSpPr>
          <p:spPr>
            <a:xfrm>
              <a:off x="8940771" y="416840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5"/>
                  </a:moveTo>
                  <a:cubicBezTo>
                    <a:pt x="154" y="141"/>
                    <a:pt x="394" y="72"/>
                    <a:pt x="295" y="25"/>
                  </a:cubicBezTo>
                  <a:cubicBezTo>
                    <a:pt x="242" y="0"/>
                    <a:pt x="1" y="67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7" name="Google Shape;69197;p28"/>
            <p:cNvSpPr/>
            <p:nvPr/>
          </p:nvSpPr>
          <p:spPr>
            <a:xfrm>
              <a:off x="8995808" y="416566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8" name="Google Shape;69198;p28"/>
            <p:cNvSpPr/>
            <p:nvPr/>
          </p:nvSpPr>
          <p:spPr>
            <a:xfrm>
              <a:off x="6961944" y="4156030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9" name="Google Shape;69199;p28"/>
            <p:cNvSpPr/>
            <p:nvPr/>
          </p:nvSpPr>
          <p:spPr>
            <a:xfrm>
              <a:off x="2673854" y="4162955"/>
              <a:ext cx="13706" cy="7437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384" y="115"/>
                  </a:moveTo>
                  <a:cubicBezTo>
                    <a:pt x="383" y="24"/>
                    <a:pt x="47" y="0"/>
                    <a:pt x="0" y="115"/>
                  </a:cubicBezTo>
                  <a:cubicBezTo>
                    <a:pt x="216" y="104"/>
                    <a:pt x="299" y="247"/>
                    <a:pt x="384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0" name="Google Shape;69200;p28"/>
            <p:cNvSpPr/>
            <p:nvPr/>
          </p:nvSpPr>
          <p:spPr>
            <a:xfrm>
              <a:off x="920207" y="4147209"/>
              <a:ext cx="41725" cy="18819"/>
            </a:xfrm>
            <a:custGeom>
              <a:avLst/>
              <a:gdLst/>
              <a:ahLst/>
              <a:cxnLst/>
              <a:rect l="l" t="t" r="r" b="b"/>
              <a:pathLst>
                <a:path w="1169" h="625" extrusionOk="0">
                  <a:moveTo>
                    <a:pt x="727" y="547"/>
                  </a:moveTo>
                  <a:cubicBezTo>
                    <a:pt x="1169" y="340"/>
                    <a:pt x="598" y="147"/>
                    <a:pt x="342" y="1"/>
                  </a:cubicBezTo>
                  <a:cubicBezTo>
                    <a:pt x="46" y="141"/>
                    <a:pt x="0" y="625"/>
                    <a:pt x="727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1" name="Google Shape;69201;p28"/>
            <p:cNvSpPr/>
            <p:nvPr/>
          </p:nvSpPr>
          <p:spPr>
            <a:xfrm>
              <a:off x="6187502" y="415467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6" y="27"/>
                  </a:moveTo>
                  <a:cubicBezTo>
                    <a:pt x="240" y="1"/>
                    <a:pt x="1" y="70"/>
                    <a:pt x="101" y="117"/>
                  </a:cubicBezTo>
                  <a:cubicBezTo>
                    <a:pt x="152" y="143"/>
                    <a:pt x="394" y="73"/>
                    <a:pt x="296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2" name="Google Shape;69202;p28"/>
            <p:cNvSpPr/>
            <p:nvPr/>
          </p:nvSpPr>
          <p:spPr>
            <a:xfrm>
              <a:off x="6107624" y="4152719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8" y="1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3" name="Google Shape;69203;p28"/>
            <p:cNvSpPr/>
            <p:nvPr/>
          </p:nvSpPr>
          <p:spPr>
            <a:xfrm>
              <a:off x="1442165" y="4143024"/>
              <a:ext cx="20273" cy="13580"/>
            </a:xfrm>
            <a:custGeom>
              <a:avLst/>
              <a:gdLst/>
              <a:ahLst/>
              <a:cxnLst/>
              <a:rect l="l" t="t" r="r" b="b"/>
              <a:pathLst>
                <a:path w="568" h="451" extrusionOk="0">
                  <a:moveTo>
                    <a:pt x="375" y="414"/>
                  </a:moveTo>
                  <a:cubicBezTo>
                    <a:pt x="386" y="359"/>
                    <a:pt x="402" y="306"/>
                    <a:pt x="568" y="323"/>
                  </a:cubicBezTo>
                  <a:lnTo>
                    <a:pt x="568" y="142"/>
                  </a:lnTo>
                  <a:cubicBezTo>
                    <a:pt x="94" y="0"/>
                    <a:pt x="0" y="451"/>
                    <a:pt x="375" y="4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4" name="Google Shape;69204;p28"/>
            <p:cNvSpPr/>
            <p:nvPr/>
          </p:nvSpPr>
          <p:spPr>
            <a:xfrm>
              <a:off x="5299596" y="4149196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4" y="26"/>
                  </a:moveTo>
                  <a:cubicBezTo>
                    <a:pt x="241" y="0"/>
                    <a:pt x="1" y="71"/>
                    <a:pt x="100" y="116"/>
                  </a:cubicBezTo>
                  <a:cubicBezTo>
                    <a:pt x="156" y="142"/>
                    <a:pt x="394" y="75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5" name="Google Shape;69205;p28"/>
            <p:cNvSpPr/>
            <p:nvPr/>
          </p:nvSpPr>
          <p:spPr>
            <a:xfrm>
              <a:off x="138877" y="4144499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274"/>
                  </a:moveTo>
                  <a:lnTo>
                    <a:pt x="634" y="1"/>
                  </a:lnTo>
                  <a:lnTo>
                    <a:pt x="248" y="1"/>
                  </a:lnTo>
                  <a:cubicBezTo>
                    <a:pt x="240" y="120"/>
                    <a:pt x="1" y="129"/>
                    <a:pt x="57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6" name="Google Shape;69206;p28"/>
            <p:cNvSpPr/>
            <p:nvPr/>
          </p:nvSpPr>
          <p:spPr>
            <a:xfrm>
              <a:off x="8483130" y="4144168"/>
              <a:ext cx="6996" cy="6173"/>
            </a:xfrm>
            <a:custGeom>
              <a:avLst/>
              <a:gdLst/>
              <a:ahLst/>
              <a:cxnLst/>
              <a:rect l="l" t="t" r="r" b="b"/>
              <a:pathLst>
                <a:path w="196" h="205" extrusionOk="0">
                  <a:moveTo>
                    <a:pt x="194" y="102"/>
                  </a:moveTo>
                  <a:cubicBezTo>
                    <a:pt x="195" y="52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7" name="Google Shape;69207;p28"/>
            <p:cNvSpPr/>
            <p:nvPr/>
          </p:nvSpPr>
          <p:spPr>
            <a:xfrm>
              <a:off x="5337537" y="4139049"/>
              <a:ext cx="22665" cy="13700"/>
            </a:xfrm>
            <a:custGeom>
              <a:avLst/>
              <a:gdLst/>
              <a:ahLst/>
              <a:cxnLst/>
              <a:rect l="l" t="t" r="r" b="b"/>
              <a:pathLst>
                <a:path w="635" h="455" extrusionOk="0">
                  <a:moveTo>
                    <a:pt x="581" y="363"/>
                  </a:moveTo>
                  <a:cubicBezTo>
                    <a:pt x="635" y="157"/>
                    <a:pt x="535" y="21"/>
                    <a:pt x="196" y="0"/>
                  </a:cubicBezTo>
                  <a:cubicBezTo>
                    <a:pt x="240" y="161"/>
                    <a:pt x="0" y="455"/>
                    <a:pt x="581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8" name="Google Shape;69208;p28"/>
            <p:cNvSpPr/>
            <p:nvPr/>
          </p:nvSpPr>
          <p:spPr>
            <a:xfrm>
              <a:off x="4020400" y="4128120"/>
              <a:ext cx="57322" cy="21890"/>
            </a:xfrm>
            <a:custGeom>
              <a:avLst/>
              <a:gdLst/>
              <a:ahLst/>
              <a:cxnLst/>
              <a:rect l="l" t="t" r="r" b="b"/>
              <a:pathLst>
                <a:path w="1606" h="727" extrusionOk="0">
                  <a:moveTo>
                    <a:pt x="1035" y="726"/>
                  </a:moveTo>
                  <a:cubicBezTo>
                    <a:pt x="1606" y="370"/>
                    <a:pt x="631" y="111"/>
                    <a:pt x="72" y="0"/>
                  </a:cubicBezTo>
                  <a:cubicBezTo>
                    <a:pt x="0" y="429"/>
                    <a:pt x="418" y="624"/>
                    <a:pt x="1035" y="7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9" name="Google Shape;69209;p28"/>
            <p:cNvSpPr/>
            <p:nvPr/>
          </p:nvSpPr>
          <p:spPr>
            <a:xfrm>
              <a:off x="8507222" y="414103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5"/>
                  </a:moveTo>
                  <a:cubicBezTo>
                    <a:pt x="153" y="141"/>
                    <a:pt x="392" y="71"/>
                    <a:pt x="292" y="26"/>
                  </a:cubicBezTo>
                  <a:cubicBezTo>
                    <a:pt x="237" y="1"/>
                    <a:pt x="1" y="69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0" name="Google Shape;69210;p28"/>
            <p:cNvSpPr/>
            <p:nvPr/>
          </p:nvSpPr>
          <p:spPr>
            <a:xfrm>
              <a:off x="632888" y="4141036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1" y="115"/>
                  </a:moveTo>
                  <a:cubicBezTo>
                    <a:pt x="154" y="141"/>
                    <a:pt x="395" y="71"/>
                    <a:pt x="295" y="26"/>
                  </a:cubicBezTo>
                  <a:cubicBezTo>
                    <a:pt x="242" y="1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1" name="Google Shape;69211;p28"/>
            <p:cNvSpPr/>
            <p:nvPr/>
          </p:nvSpPr>
          <p:spPr>
            <a:xfrm>
              <a:off x="5251376" y="4138297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0"/>
                    <a:pt x="395" y="72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2" name="Google Shape;69212;p28"/>
            <p:cNvSpPr/>
            <p:nvPr/>
          </p:nvSpPr>
          <p:spPr>
            <a:xfrm>
              <a:off x="1710139" y="4129655"/>
              <a:ext cx="34943" cy="15236"/>
            </a:xfrm>
            <a:custGeom>
              <a:avLst/>
              <a:gdLst/>
              <a:ahLst/>
              <a:cxnLst/>
              <a:rect l="l" t="t" r="r" b="b"/>
              <a:pathLst>
                <a:path w="979" h="506" extrusionOk="0">
                  <a:moveTo>
                    <a:pt x="774" y="404"/>
                  </a:moveTo>
                  <a:cubicBezTo>
                    <a:pt x="978" y="173"/>
                    <a:pt x="123" y="0"/>
                    <a:pt x="0" y="221"/>
                  </a:cubicBezTo>
                  <a:cubicBezTo>
                    <a:pt x="306" y="261"/>
                    <a:pt x="167" y="506"/>
                    <a:pt x="774" y="4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3" name="Google Shape;69213;p28"/>
            <p:cNvSpPr/>
            <p:nvPr/>
          </p:nvSpPr>
          <p:spPr>
            <a:xfrm>
              <a:off x="378441" y="4135948"/>
              <a:ext cx="23950" cy="5871"/>
            </a:xfrm>
            <a:custGeom>
              <a:avLst/>
              <a:gdLst/>
              <a:ahLst/>
              <a:cxnLst/>
              <a:rect l="l" t="t" r="r" b="b"/>
              <a:pathLst>
                <a:path w="671" h="195" extrusionOk="0">
                  <a:moveTo>
                    <a:pt x="479" y="195"/>
                  </a:moveTo>
                  <a:cubicBezTo>
                    <a:pt x="479" y="103"/>
                    <a:pt x="634" y="86"/>
                    <a:pt x="671" y="12"/>
                  </a:cubicBezTo>
                  <a:cubicBezTo>
                    <a:pt x="368" y="21"/>
                    <a:pt x="1" y="0"/>
                    <a:pt x="92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4" name="Google Shape;69214;p28"/>
            <p:cNvSpPr/>
            <p:nvPr/>
          </p:nvSpPr>
          <p:spPr>
            <a:xfrm>
              <a:off x="2618818" y="4136339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48" y="71"/>
                    <a:pt x="378" y="88"/>
                    <a:pt x="386" y="0"/>
                  </a:cubicBezTo>
                  <a:cubicBezTo>
                    <a:pt x="237" y="21"/>
                    <a:pt x="3" y="2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5" name="Google Shape;69215;p28"/>
            <p:cNvSpPr/>
            <p:nvPr/>
          </p:nvSpPr>
          <p:spPr>
            <a:xfrm>
              <a:off x="1988821" y="4135557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5"/>
                  </a:moveTo>
                  <a:cubicBezTo>
                    <a:pt x="240" y="0"/>
                    <a:pt x="1" y="68"/>
                    <a:pt x="101" y="116"/>
                  </a:cubicBezTo>
                  <a:cubicBezTo>
                    <a:pt x="154" y="142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6" name="Google Shape;69216;p28"/>
            <p:cNvSpPr/>
            <p:nvPr/>
          </p:nvSpPr>
          <p:spPr>
            <a:xfrm>
              <a:off x="7068591" y="412459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7"/>
                  </a:moveTo>
                  <a:cubicBezTo>
                    <a:pt x="153" y="142"/>
                    <a:pt x="392" y="73"/>
                    <a:pt x="294" y="26"/>
                  </a:cubicBezTo>
                  <a:cubicBezTo>
                    <a:pt x="242" y="0"/>
                    <a:pt x="0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7" name="Google Shape;69217;p28"/>
            <p:cNvSpPr/>
            <p:nvPr/>
          </p:nvSpPr>
          <p:spPr>
            <a:xfrm>
              <a:off x="5557791" y="4117160"/>
              <a:ext cx="33729" cy="17313"/>
            </a:xfrm>
            <a:custGeom>
              <a:avLst/>
              <a:gdLst/>
              <a:ahLst/>
              <a:cxnLst/>
              <a:rect l="l" t="t" r="r" b="b"/>
              <a:pathLst>
                <a:path w="945" h="575" extrusionOk="0">
                  <a:moveTo>
                    <a:pt x="1" y="92"/>
                  </a:moveTo>
                  <a:lnTo>
                    <a:pt x="1" y="273"/>
                  </a:lnTo>
                  <a:cubicBezTo>
                    <a:pt x="359" y="575"/>
                    <a:pt x="945" y="0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8" name="Google Shape;69218;p28"/>
            <p:cNvSpPr/>
            <p:nvPr/>
          </p:nvSpPr>
          <p:spPr>
            <a:xfrm>
              <a:off x="4508058" y="4124627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5"/>
                  </a:moveTo>
                  <a:cubicBezTo>
                    <a:pt x="242" y="0"/>
                    <a:pt x="0" y="69"/>
                    <a:pt x="99" y="116"/>
                  </a:cubicBezTo>
                  <a:cubicBezTo>
                    <a:pt x="155" y="141"/>
                    <a:pt x="396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9" name="Google Shape;69219;p28"/>
            <p:cNvSpPr/>
            <p:nvPr/>
          </p:nvSpPr>
          <p:spPr>
            <a:xfrm>
              <a:off x="2549040" y="4119900"/>
              <a:ext cx="21630" cy="9545"/>
            </a:xfrm>
            <a:custGeom>
              <a:avLst/>
              <a:gdLst/>
              <a:ahLst/>
              <a:cxnLst/>
              <a:rect l="l" t="t" r="r" b="b"/>
              <a:pathLst>
                <a:path w="606" h="317" extrusionOk="0">
                  <a:moveTo>
                    <a:pt x="413" y="273"/>
                  </a:moveTo>
                  <a:cubicBezTo>
                    <a:pt x="406" y="148"/>
                    <a:pt x="504" y="75"/>
                    <a:pt x="606" y="1"/>
                  </a:cubicBezTo>
                  <a:lnTo>
                    <a:pt x="28" y="1"/>
                  </a:lnTo>
                  <a:cubicBezTo>
                    <a:pt x="42" y="144"/>
                    <a:pt x="0" y="317"/>
                    <a:pt x="413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0" name="Google Shape;69220;p28"/>
            <p:cNvSpPr/>
            <p:nvPr/>
          </p:nvSpPr>
          <p:spPr>
            <a:xfrm>
              <a:off x="5299596" y="4121857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4" y="26"/>
                  </a:moveTo>
                  <a:cubicBezTo>
                    <a:pt x="241" y="1"/>
                    <a:pt x="1" y="70"/>
                    <a:pt x="100" y="117"/>
                  </a:cubicBezTo>
                  <a:cubicBezTo>
                    <a:pt x="156" y="143"/>
                    <a:pt x="394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1" name="Google Shape;69221;p28"/>
            <p:cNvSpPr/>
            <p:nvPr/>
          </p:nvSpPr>
          <p:spPr>
            <a:xfrm>
              <a:off x="3128140" y="4119208"/>
              <a:ext cx="13813" cy="7497"/>
            </a:xfrm>
            <a:custGeom>
              <a:avLst/>
              <a:gdLst/>
              <a:ahLst/>
              <a:cxnLst/>
              <a:rect l="l" t="t" r="r" b="b"/>
              <a:pathLst>
                <a:path w="387" h="249" extrusionOk="0">
                  <a:moveTo>
                    <a:pt x="387" y="114"/>
                  </a:moveTo>
                  <a:cubicBezTo>
                    <a:pt x="384" y="22"/>
                    <a:pt x="48" y="0"/>
                    <a:pt x="1" y="114"/>
                  </a:cubicBezTo>
                  <a:cubicBezTo>
                    <a:pt x="215" y="105"/>
                    <a:pt x="302" y="248"/>
                    <a:pt x="387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2" name="Google Shape;69222;p28"/>
            <p:cNvSpPr/>
            <p:nvPr/>
          </p:nvSpPr>
          <p:spPr>
            <a:xfrm>
              <a:off x="3045585" y="4119900"/>
              <a:ext cx="13742" cy="5510"/>
            </a:xfrm>
            <a:custGeom>
              <a:avLst/>
              <a:gdLst/>
              <a:ahLst/>
              <a:cxnLst/>
              <a:rect l="l" t="t" r="r" b="b"/>
              <a:pathLst>
                <a:path w="385" h="183" extrusionOk="0">
                  <a:moveTo>
                    <a:pt x="1" y="182"/>
                  </a:moveTo>
                  <a:lnTo>
                    <a:pt x="384" y="182"/>
                  </a:lnTo>
                  <a:lnTo>
                    <a:pt x="38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3" name="Google Shape;69223;p28"/>
            <p:cNvSpPr/>
            <p:nvPr/>
          </p:nvSpPr>
          <p:spPr>
            <a:xfrm>
              <a:off x="2576237" y="4117160"/>
              <a:ext cx="21880" cy="8762"/>
            </a:xfrm>
            <a:custGeom>
              <a:avLst/>
              <a:gdLst/>
              <a:ahLst/>
              <a:cxnLst/>
              <a:rect l="l" t="t" r="r" b="b"/>
              <a:pathLst>
                <a:path w="613" h="291" extrusionOk="0">
                  <a:moveTo>
                    <a:pt x="613" y="273"/>
                  </a:moveTo>
                  <a:lnTo>
                    <a:pt x="613" y="0"/>
                  </a:lnTo>
                  <a:lnTo>
                    <a:pt x="36" y="0"/>
                  </a:lnTo>
                  <a:cubicBezTo>
                    <a:pt x="1" y="199"/>
                    <a:pt x="194" y="290"/>
                    <a:pt x="613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4" name="Google Shape;69224;p28"/>
            <p:cNvSpPr/>
            <p:nvPr/>
          </p:nvSpPr>
          <p:spPr>
            <a:xfrm>
              <a:off x="1957983" y="4116829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5" y="103"/>
                  </a:moveTo>
                  <a:cubicBezTo>
                    <a:pt x="195" y="53"/>
                    <a:pt x="39" y="1"/>
                    <a:pt x="3" y="103"/>
                  </a:cubicBezTo>
                  <a:cubicBezTo>
                    <a:pt x="1" y="154"/>
                    <a:pt x="156" y="206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5" name="Google Shape;69225;p28"/>
            <p:cNvSpPr/>
            <p:nvPr/>
          </p:nvSpPr>
          <p:spPr>
            <a:xfrm>
              <a:off x="8868638" y="4114481"/>
              <a:ext cx="13813" cy="5450"/>
            </a:xfrm>
            <a:custGeom>
              <a:avLst/>
              <a:gdLst/>
              <a:ahLst/>
              <a:cxnLst/>
              <a:rect l="l" t="t" r="r" b="b"/>
              <a:pathLst>
                <a:path w="387" h="181" extrusionOk="0">
                  <a:moveTo>
                    <a:pt x="0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6" name="Google Shape;69226;p28"/>
            <p:cNvSpPr/>
            <p:nvPr/>
          </p:nvSpPr>
          <p:spPr>
            <a:xfrm>
              <a:off x="5664402" y="4110958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6"/>
                  </a:moveTo>
                  <a:cubicBezTo>
                    <a:pt x="239" y="0"/>
                    <a:pt x="0" y="69"/>
                    <a:pt x="102" y="118"/>
                  </a:cubicBezTo>
                  <a:cubicBezTo>
                    <a:pt x="155" y="141"/>
                    <a:pt x="393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7" name="Google Shape;69227;p28"/>
            <p:cNvSpPr/>
            <p:nvPr/>
          </p:nvSpPr>
          <p:spPr>
            <a:xfrm>
              <a:off x="2563674" y="4106141"/>
              <a:ext cx="20702" cy="8280"/>
            </a:xfrm>
            <a:custGeom>
              <a:avLst/>
              <a:gdLst/>
              <a:ahLst/>
              <a:cxnLst/>
              <a:rect l="l" t="t" r="r" b="b"/>
              <a:pathLst>
                <a:path w="580" h="275" extrusionOk="0">
                  <a:moveTo>
                    <a:pt x="388" y="275"/>
                  </a:moveTo>
                  <a:cubicBezTo>
                    <a:pt x="388" y="184"/>
                    <a:pt x="544" y="169"/>
                    <a:pt x="580" y="92"/>
                  </a:cubicBezTo>
                  <a:cubicBezTo>
                    <a:pt x="388" y="95"/>
                    <a:pt x="350" y="19"/>
                    <a:pt x="195" y="1"/>
                  </a:cubicBezTo>
                  <a:cubicBezTo>
                    <a:pt x="195" y="92"/>
                    <a:pt x="38" y="109"/>
                    <a:pt x="0" y="184"/>
                  </a:cubicBezTo>
                  <a:cubicBezTo>
                    <a:pt x="196" y="186"/>
                    <a:pt x="232" y="259"/>
                    <a:pt x="388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8" name="Google Shape;69228;p28"/>
            <p:cNvSpPr/>
            <p:nvPr/>
          </p:nvSpPr>
          <p:spPr>
            <a:xfrm>
              <a:off x="1861579" y="4099457"/>
              <a:ext cx="28982" cy="17012"/>
            </a:xfrm>
            <a:custGeom>
              <a:avLst/>
              <a:gdLst/>
              <a:ahLst/>
              <a:cxnLst/>
              <a:rect l="l" t="t" r="r" b="b"/>
              <a:pathLst>
                <a:path w="812" h="565" extrusionOk="0">
                  <a:moveTo>
                    <a:pt x="772" y="497"/>
                  </a:moveTo>
                  <a:cubicBezTo>
                    <a:pt x="812" y="238"/>
                    <a:pt x="796" y="1"/>
                    <a:pt x="195" y="44"/>
                  </a:cubicBezTo>
                  <a:cubicBezTo>
                    <a:pt x="202" y="169"/>
                    <a:pt x="103" y="242"/>
                    <a:pt x="1" y="317"/>
                  </a:cubicBezTo>
                  <a:cubicBezTo>
                    <a:pt x="385" y="318"/>
                    <a:pt x="248" y="565"/>
                    <a:pt x="772" y="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9" name="Google Shape;69229;p28"/>
            <p:cNvSpPr/>
            <p:nvPr/>
          </p:nvSpPr>
          <p:spPr>
            <a:xfrm>
              <a:off x="8865068" y="410821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1" y="26"/>
                  </a:moveTo>
                  <a:cubicBezTo>
                    <a:pt x="241" y="1"/>
                    <a:pt x="1" y="69"/>
                    <a:pt x="99" y="117"/>
                  </a:cubicBezTo>
                  <a:cubicBezTo>
                    <a:pt x="156" y="141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0" name="Google Shape;69230;p28"/>
            <p:cNvSpPr/>
            <p:nvPr/>
          </p:nvSpPr>
          <p:spPr>
            <a:xfrm>
              <a:off x="8651703" y="410821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1"/>
                    <a:pt x="393" y="73"/>
                    <a:pt x="293" y="26"/>
                  </a:cubicBezTo>
                  <a:cubicBezTo>
                    <a:pt x="241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1" name="Google Shape;69231;p28"/>
            <p:cNvSpPr/>
            <p:nvPr/>
          </p:nvSpPr>
          <p:spPr>
            <a:xfrm>
              <a:off x="5426980" y="4105870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3" y="104"/>
                  </a:moveTo>
                  <a:cubicBezTo>
                    <a:pt x="0" y="153"/>
                    <a:pt x="158" y="208"/>
                    <a:pt x="196" y="104"/>
                  </a:cubicBezTo>
                  <a:cubicBezTo>
                    <a:pt x="196" y="53"/>
                    <a:pt x="40" y="1"/>
                    <a:pt x="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2" name="Google Shape;69232;p28"/>
            <p:cNvSpPr/>
            <p:nvPr/>
          </p:nvSpPr>
          <p:spPr>
            <a:xfrm>
              <a:off x="3259236" y="4096506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7" y="415"/>
                  </a:moveTo>
                  <a:cubicBezTo>
                    <a:pt x="388" y="359"/>
                    <a:pt x="403" y="308"/>
                    <a:pt x="569" y="323"/>
                  </a:cubicBezTo>
                  <a:lnTo>
                    <a:pt x="569" y="142"/>
                  </a:lnTo>
                  <a:cubicBezTo>
                    <a:pt x="96" y="1"/>
                    <a:pt x="1" y="450"/>
                    <a:pt x="377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3" name="Google Shape;69233;p28"/>
            <p:cNvSpPr/>
            <p:nvPr/>
          </p:nvSpPr>
          <p:spPr>
            <a:xfrm>
              <a:off x="8111471" y="4103521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6" y="0"/>
                  </a:moveTo>
                  <a:cubicBezTo>
                    <a:pt x="237" y="20"/>
                    <a:pt x="8" y="3"/>
                    <a:pt x="1" y="90"/>
                  </a:cubicBezTo>
                  <a:cubicBezTo>
                    <a:pt x="151" y="71"/>
                    <a:pt x="382" y="88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4" name="Google Shape;69234;p28"/>
            <p:cNvSpPr/>
            <p:nvPr/>
          </p:nvSpPr>
          <p:spPr>
            <a:xfrm>
              <a:off x="5544121" y="4097650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5"/>
                    <a:pt x="155" y="207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5" name="Google Shape;69235;p28"/>
            <p:cNvSpPr/>
            <p:nvPr/>
          </p:nvSpPr>
          <p:spPr>
            <a:xfrm>
              <a:off x="1507374" y="4095302"/>
              <a:ext cx="23878" cy="10298"/>
            </a:xfrm>
            <a:custGeom>
              <a:avLst/>
              <a:gdLst/>
              <a:ahLst/>
              <a:cxnLst/>
              <a:rect l="l" t="t" r="r" b="b"/>
              <a:pathLst>
                <a:path w="669" h="342" extrusionOk="0">
                  <a:moveTo>
                    <a:pt x="669" y="92"/>
                  </a:moveTo>
                  <a:cubicBezTo>
                    <a:pt x="403" y="96"/>
                    <a:pt x="247" y="50"/>
                    <a:pt x="91" y="1"/>
                  </a:cubicBezTo>
                  <a:cubicBezTo>
                    <a:pt x="1" y="282"/>
                    <a:pt x="610" y="341"/>
                    <a:pt x="669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6" name="Google Shape;69236;p28"/>
            <p:cNvSpPr/>
            <p:nvPr/>
          </p:nvSpPr>
          <p:spPr>
            <a:xfrm>
              <a:off x="4260321" y="409731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0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2" y="141"/>
                    <a:pt x="390" y="71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7" name="Google Shape;69237;p28"/>
            <p:cNvSpPr/>
            <p:nvPr/>
          </p:nvSpPr>
          <p:spPr>
            <a:xfrm>
              <a:off x="1577258" y="4079705"/>
              <a:ext cx="50434" cy="18488"/>
            </a:xfrm>
            <a:custGeom>
              <a:avLst/>
              <a:gdLst/>
              <a:ahLst/>
              <a:cxnLst/>
              <a:rect l="l" t="t" r="r" b="b"/>
              <a:pathLst>
                <a:path w="1413" h="614" extrusionOk="0">
                  <a:moveTo>
                    <a:pt x="62" y="519"/>
                  </a:moveTo>
                  <a:cubicBezTo>
                    <a:pt x="609" y="614"/>
                    <a:pt x="867" y="614"/>
                    <a:pt x="1413" y="519"/>
                  </a:cubicBezTo>
                  <a:cubicBezTo>
                    <a:pt x="1255" y="261"/>
                    <a:pt x="1104" y="0"/>
                    <a:pt x="254" y="66"/>
                  </a:cubicBezTo>
                  <a:cubicBezTo>
                    <a:pt x="92" y="170"/>
                    <a:pt x="1" y="308"/>
                    <a:pt x="62" y="5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8" name="Google Shape;69238;p28"/>
            <p:cNvSpPr/>
            <p:nvPr/>
          </p:nvSpPr>
          <p:spPr>
            <a:xfrm>
              <a:off x="2075017" y="4086781"/>
              <a:ext cx="6889" cy="6142"/>
            </a:xfrm>
            <a:custGeom>
              <a:avLst/>
              <a:gdLst/>
              <a:ahLst/>
              <a:cxnLst/>
              <a:rect l="l" t="t" r="r" b="b"/>
              <a:pathLst>
                <a:path w="193" h="204" extrusionOk="0">
                  <a:moveTo>
                    <a:pt x="193" y="102"/>
                  </a:moveTo>
                  <a:cubicBezTo>
                    <a:pt x="193" y="52"/>
                    <a:pt x="40" y="0"/>
                    <a:pt x="2" y="102"/>
                  </a:cubicBezTo>
                  <a:cubicBezTo>
                    <a:pt x="1" y="152"/>
                    <a:pt x="155" y="204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9" name="Google Shape;69239;p28"/>
            <p:cNvSpPr/>
            <p:nvPr/>
          </p:nvSpPr>
          <p:spPr>
            <a:xfrm>
              <a:off x="4917800" y="408708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3"/>
                    <a:pt x="4" y="3"/>
                    <a:pt x="0" y="92"/>
                  </a:cubicBezTo>
                  <a:cubicBezTo>
                    <a:pt x="149" y="71"/>
                    <a:pt x="379" y="89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0" name="Google Shape;69240;p28"/>
            <p:cNvSpPr/>
            <p:nvPr/>
          </p:nvSpPr>
          <p:spPr>
            <a:xfrm>
              <a:off x="2171385" y="4084011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3" y="103"/>
                  </a:moveTo>
                  <a:cubicBezTo>
                    <a:pt x="193" y="53"/>
                    <a:pt x="38" y="1"/>
                    <a:pt x="3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1" name="Google Shape;69241;p28"/>
            <p:cNvSpPr/>
            <p:nvPr/>
          </p:nvSpPr>
          <p:spPr>
            <a:xfrm>
              <a:off x="1761749" y="4086389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5"/>
                  </a:moveTo>
                  <a:cubicBezTo>
                    <a:pt x="151" y="141"/>
                    <a:pt x="391" y="71"/>
                    <a:pt x="293" y="24"/>
                  </a:cubicBezTo>
                  <a:cubicBezTo>
                    <a:pt x="238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2" name="Google Shape;69242;p28"/>
            <p:cNvSpPr/>
            <p:nvPr/>
          </p:nvSpPr>
          <p:spPr>
            <a:xfrm>
              <a:off x="5082019" y="4078923"/>
              <a:ext cx="21665" cy="6413"/>
            </a:xfrm>
            <a:custGeom>
              <a:avLst/>
              <a:gdLst/>
              <a:ahLst/>
              <a:cxnLst/>
              <a:rect l="l" t="t" r="r" b="b"/>
              <a:pathLst>
                <a:path w="607" h="213" extrusionOk="0">
                  <a:moveTo>
                    <a:pt x="606" y="180"/>
                  </a:moveTo>
                  <a:lnTo>
                    <a:pt x="606" y="0"/>
                  </a:lnTo>
                  <a:lnTo>
                    <a:pt x="27" y="0"/>
                  </a:lnTo>
                  <a:cubicBezTo>
                    <a:pt x="1" y="163"/>
                    <a:pt x="217" y="213"/>
                    <a:pt x="606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3" name="Google Shape;69243;p28"/>
            <p:cNvSpPr/>
            <p:nvPr/>
          </p:nvSpPr>
          <p:spPr>
            <a:xfrm>
              <a:off x="4029859" y="408157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50" y="71"/>
                    <a:pt x="381" y="90"/>
                    <a:pt x="385" y="1"/>
                  </a:cubicBezTo>
                  <a:cubicBezTo>
                    <a:pt x="235" y="23"/>
                    <a:pt x="5" y="6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4" name="Google Shape;69244;p28"/>
            <p:cNvSpPr/>
            <p:nvPr/>
          </p:nvSpPr>
          <p:spPr>
            <a:xfrm>
              <a:off x="2271036" y="408088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2"/>
                    <a:pt x="294" y="24"/>
                  </a:cubicBezTo>
                  <a:cubicBezTo>
                    <a:pt x="239" y="0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5" name="Google Shape;69245;p28"/>
            <p:cNvSpPr/>
            <p:nvPr/>
          </p:nvSpPr>
          <p:spPr>
            <a:xfrm>
              <a:off x="8586458" y="4078923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6" y="20"/>
                    <a:pt x="4" y="2"/>
                    <a:pt x="1" y="92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6" name="Google Shape;69246;p28"/>
            <p:cNvSpPr/>
            <p:nvPr/>
          </p:nvSpPr>
          <p:spPr>
            <a:xfrm>
              <a:off x="5592234" y="407031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3"/>
                  </a:moveTo>
                  <a:cubicBezTo>
                    <a:pt x="196" y="54"/>
                    <a:pt x="40" y="0"/>
                    <a:pt x="3" y="103"/>
                  </a:cubicBezTo>
                  <a:cubicBezTo>
                    <a:pt x="1" y="156"/>
                    <a:pt x="160" y="208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7" name="Google Shape;69247;p28"/>
            <p:cNvSpPr/>
            <p:nvPr/>
          </p:nvSpPr>
          <p:spPr>
            <a:xfrm>
              <a:off x="2130089" y="4070703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0"/>
                  </a:moveTo>
                  <a:cubicBezTo>
                    <a:pt x="236" y="20"/>
                    <a:pt x="6" y="2"/>
                    <a:pt x="1" y="90"/>
                  </a:cubicBezTo>
                  <a:cubicBezTo>
                    <a:pt x="149" y="72"/>
                    <a:pt x="381" y="90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8" name="Google Shape;69248;p28"/>
            <p:cNvSpPr/>
            <p:nvPr/>
          </p:nvSpPr>
          <p:spPr>
            <a:xfrm>
              <a:off x="1551810" y="4067542"/>
              <a:ext cx="7067" cy="6293"/>
            </a:xfrm>
            <a:custGeom>
              <a:avLst/>
              <a:gdLst/>
              <a:ahLst/>
              <a:cxnLst/>
              <a:rect l="l" t="t" r="r" b="b"/>
              <a:pathLst>
                <a:path w="198" h="209" extrusionOk="0">
                  <a:moveTo>
                    <a:pt x="198" y="105"/>
                  </a:moveTo>
                  <a:cubicBezTo>
                    <a:pt x="198" y="54"/>
                    <a:pt x="40" y="1"/>
                    <a:pt x="5" y="105"/>
                  </a:cubicBezTo>
                  <a:cubicBezTo>
                    <a:pt x="1" y="154"/>
                    <a:pt x="159" y="209"/>
                    <a:pt x="198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9" name="Google Shape;69249;p28"/>
            <p:cNvSpPr/>
            <p:nvPr/>
          </p:nvSpPr>
          <p:spPr>
            <a:xfrm>
              <a:off x="4411726" y="406721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2" y="141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0" name="Google Shape;69250;p28"/>
            <p:cNvSpPr/>
            <p:nvPr/>
          </p:nvSpPr>
          <p:spPr>
            <a:xfrm>
              <a:off x="2543615" y="4058479"/>
              <a:ext cx="20166" cy="16229"/>
            </a:xfrm>
            <a:custGeom>
              <a:avLst/>
              <a:gdLst/>
              <a:ahLst/>
              <a:cxnLst/>
              <a:rect l="l" t="t" r="r" b="b"/>
              <a:pathLst>
                <a:path w="565" h="539" extrusionOk="0">
                  <a:moveTo>
                    <a:pt x="565" y="134"/>
                  </a:moveTo>
                  <a:cubicBezTo>
                    <a:pt x="1" y="0"/>
                    <a:pt x="1" y="538"/>
                    <a:pt x="565" y="4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1" name="Google Shape;69251;p28"/>
            <p:cNvSpPr/>
            <p:nvPr/>
          </p:nvSpPr>
          <p:spPr>
            <a:xfrm>
              <a:off x="6655601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2" y="27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5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2" name="Google Shape;69252;p28"/>
            <p:cNvSpPr/>
            <p:nvPr/>
          </p:nvSpPr>
          <p:spPr>
            <a:xfrm>
              <a:off x="6304536" y="4064440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293" y="27"/>
                  </a:moveTo>
                  <a:cubicBezTo>
                    <a:pt x="241" y="1"/>
                    <a:pt x="1" y="70"/>
                    <a:pt x="103" y="117"/>
                  </a:cubicBezTo>
                  <a:cubicBezTo>
                    <a:pt x="155" y="143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3" name="Google Shape;69253;p28"/>
            <p:cNvSpPr/>
            <p:nvPr/>
          </p:nvSpPr>
          <p:spPr>
            <a:xfrm>
              <a:off x="2325966" y="4056973"/>
              <a:ext cx="25663" cy="8280"/>
            </a:xfrm>
            <a:custGeom>
              <a:avLst/>
              <a:gdLst/>
              <a:ahLst/>
              <a:cxnLst/>
              <a:rect l="l" t="t" r="r" b="b"/>
              <a:pathLst>
                <a:path w="719" h="275" extrusionOk="0">
                  <a:moveTo>
                    <a:pt x="105" y="275"/>
                  </a:moveTo>
                  <a:lnTo>
                    <a:pt x="682" y="275"/>
                  </a:lnTo>
                  <a:cubicBezTo>
                    <a:pt x="653" y="168"/>
                    <a:pt x="718" y="15"/>
                    <a:pt x="490" y="1"/>
                  </a:cubicBezTo>
                  <a:cubicBezTo>
                    <a:pt x="474" y="146"/>
                    <a:pt x="0" y="73"/>
                    <a:pt x="105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4" name="Google Shape;69254;p28"/>
            <p:cNvSpPr/>
            <p:nvPr/>
          </p:nvSpPr>
          <p:spPr>
            <a:xfrm>
              <a:off x="2725286" y="4059081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3" y="24"/>
                  </a:moveTo>
                  <a:cubicBezTo>
                    <a:pt x="242" y="0"/>
                    <a:pt x="0" y="68"/>
                    <a:pt x="103" y="115"/>
                  </a:cubicBezTo>
                  <a:cubicBezTo>
                    <a:pt x="156" y="140"/>
                    <a:pt x="396" y="72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5" name="Google Shape;69255;p28"/>
            <p:cNvSpPr/>
            <p:nvPr/>
          </p:nvSpPr>
          <p:spPr>
            <a:xfrm>
              <a:off x="4371822" y="4048272"/>
              <a:ext cx="29625" cy="12285"/>
            </a:xfrm>
            <a:custGeom>
              <a:avLst/>
              <a:gdLst/>
              <a:ahLst/>
              <a:cxnLst/>
              <a:rect l="l" t="t" r="r" b="b"/>
              <a:pathLst>
                <a:path w="830" h="408" extrusionOk="0">
                  <a:moveTo>
                    <a:pt x="829" y="383"/>
                  </a:moveTo>
                  <a:lnTo>
                    <a:pt x="829" y="21"/>
                  </a:lnTo>
                  <a:cubicBezTo>
                    <a:pt x="466" y="0"/>
                    <a:pt x="407" y="121"/>
                    <a:pt x="59" y="111"/>
                  </a:cubicBezTo>
                  <a:cubicBezTo>
                    <a:pt x="0" y="349"/>
                    <a:pt x="329" y="407"/>
                    <a:pt x="829" y="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6" name="Google Shape;69256;p28"/>
            <p:cNvSpPr/>
            <p:nvPr/>
          </p:nvSpPr>
          <p:spPr>
            <a:xfrm>
              <a:off x="1469362" y="4050621"/>
              <a:ext cx="27519" cy="11141"/>
            </a:xfrm>
            <a:custGeom>
              <a:avLst/>
              <a:gdLst/>
              <a:ahLst/>
              <a:cxnLst/>
              <a:rect l="l" t="t" r="r" b="b"/>
              <a:pathLst>
                <a:path w="771" h="370" extrusionOk="0">
                  <a:moveTo>
                    <a:pt x="771" y="305"/>
                  </a:moveTo>
                  <a:lnTo>
                    <a:pt x="771" y="33"/>
                  </a:lnTo>
                  <a:cubicBezTo>
                    <a:pt x="481" y="49"/>
                    <a:pt x="56" y="0"/>
                    <a:pt x="0" y="124"/>
                  </a:cubicBezTo>
                  <a:cubicBezTo>
                    <a:pt x="382" y="124"/>
                    <a:pt x="244" y="370"/>
                    <a:pt x="771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7" name="Google Shape;69257;p28"/>
            <p:cNvSpPr/>
            <p:nvPr/>
          </p:nvSpPr>
          <p:spPr>
            <a:xfrm>
              <a:off x="1909763" y="4040083"/>
              <a:ext cx="41403" cy="16982"/>
            </a:xfrm>
            <a:custGeom>
              <a:avLst/>
              <a:gdLst/>
              <a:ahLst/>
              <a:cxnLst/>
              <a:rect l="l" t="t" r="r" b="b"/>
              <a:pathLst>
                <a:path w="1160" h="564" extrusionOk="0">
                  <a:moveTo>
                    <a:pt x="1" y="200"/>
                  </a:moveTo>
                  <a:cubicBezTo>
                    <a:pt x="212" y="404"/>
                    <a:pt x="525" y="561"/>
                    <a:pt x="1160" y="563"/>
                  </a:cubicBezTo>
                  <a:lnTo>
                    <a:pt x="1160" y="110"/>
                  </a:lnTo>
                  <a:cubicBezTo>
                    <a:pt x="820" y="162"/>
                    <a:pt x="26" y="1"/>
                    <a:pt x="1" y="2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8" name="Google Shape;69258;p28"/>
            <p:cNvSpPr/>
            <p:nvPr/>
          </p:nvSpPr>
          <p:spPr>
            <a:xfrm>
              <a:off x="911712" y="4040624"/>
              <a:ext cx="45901" cy="16741"/>
            </a:xfrm>
            <a:custGeom>
              <a:avLst/>
              <a:gdLst/>
              <a:ahLst/>
              <a:cxnLst/>
              <a:rect l="l" t="t" r="r" b="b"/>
              <a:pathLst>
                <a:path w="1286" h="556" extrusionOk="0">
                  <a:moveTo>
                    <a:pt x="965" y="1"/>
                  </a:moveTo>
                  <a:cubicBezTo>
                    <a:pt x="361" y="16"/>
                    <a:pt x="39" y="170"/>
                    <a:pt x="1" y="454"/>
                  </a:cubicBezTo>
                  <a:cubicBezTo>
                    <a:pt x="365" y="433"/>
                    <a:pt x="426" y="556"/>
                    <a:pt x="774" y="544"/>
                  </a:cubicBezTo>
                  <a:cubicBezTo>
                    <a:pt x="901" y="355"/>
                    <a:pt x="1285" y="140"/>
                    <a:pt x="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9" name="Google Shape;69259;p28"/>
            <p:cNvSpPr/>
            <p:nvPr/>
          </p:nvSpPr>
          <p:spPr>
            <a:xfrm>
              <a:off x="5668043" y="4046104"/>
              <a:ext cx="14919" cy="9244"/>
            </a:xfrm>
            <a:custGeom>
              <a:avLst/>
              <a:gdLst/>
              <a:ahLst/>
              <a:cxnLst/>
              <a:rect l="l" t="t" r="r" b="b"/>
              <a:pathLst>
                <a:path w="418" h="307" extrusionOk="0">
                  <a:moveTo>
                    <a:pt x="383" y="272"/>
                  </a:moveTo>
                  <a:cubicBezTo>
                    <a:pt x="354" y="165"/>
                    <a:pt x="418" y="15"/>
                    <a:pt x="192" y="0"/>
                  </a:cubicBezTo>
                  <a:cubicBezTo>
                    <a:pt x="179" y="55"/>
                    <a:pt x="163" y="107"/>
                    <a:pt x="0" y="93"/>
                  </a:cubicBezTo>
                  <a:cubicBezTo>
                    <a:pt x="21" y="203"/>
                    <a:pt x="56" y="307"/>
                    <a:pt x="383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0" name="Google Shape;69260;p28"/>
            <p:cNvSpPr/>
            <p:nvPr/>
          </p:nvSpPr>
          <p:spPr>
            <a:xfrm>
              <a:off x="2532550" y="405080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5" y="24"/>
                  </a:moveTo>
                  <a:cubicBezTo>
                    <a:pt x="243" y="1"/>
                    <a:pt x="0" y="69"/>
                    <a:pt x="102" y="116"/>
                  </a:cubicBezTo>
                  <a:cubicBezTo>
                    <a:pt x="157" y="142"/>
                    <a:pt x="396" y="73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1" name="Google Shape;69261;p28"/>
            <p:cNvSpPr/>
            <p:nvPr/>
          </p:nvSpPr>
          <p:spPr>
            <a:xfrm>
              <a:off x="4174411" y="404571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5"/>
                  </a:moveTo>
                  <a:cubicBezTo>
                    <a:pt x="192" y="51"/>
                    <a:pt x="38" y="0"/>
                    <a:pt x="1" y="105"/>
                  </a:cubicBezTo>
                  <a:cubicBezTo>
                    <a:pt x="1" y="153"/>
                    <a:pt x="156" y="206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2" name="Google Shape;69262;p28"/>
            <p:cNvSpPr/>
            <p:nvPr/>
          </p:nvSpPr>
          <p:spPr>
            <a:xfrm>
              <a:off x="2319256" y="4045352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5"/>
                  </a:moveTo>
                  <a:cubicBezTo>
                    <a:pt x="241" y="0"/>
                    <a:pt x="0" y="68"/>
                    <a:pt x="102" y="118"/>
                  </a:cubicBezTo>
                  <a:cubicBezTo>
                    <a:pt x="152" y="143"/>
                    <a:pt x="393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3" name="Google Shape;69263;p28"/>
            <p:cNvSpPr/>
            <p:nvPr/>
          </p:nvSpPr>
          <p:spPr>
            <a:xfrm>
              <a:off x="3761349" y="404339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8" y="20"/>
                    <a:pt x="4" y="3"/>
                    <a:pt x="0" y="90"/>
                  </a:cubicBezTo>
                  <a:cubicBezTo>
                    <a:pt x="153" y="71"/>
                    <a:pt x="380" y="88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4" name="Google Shape;69264;p28"/>
            <p:cNvSpPr/>
            <p:nvPr/>
          </p:nvSpPr>
          <p:spPr>
            <a:xfrm>
              <a:off x="4556278" y="403984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4" y="143"/>
                    <a:pt x="392" y="75"/>
                    <a:pt x="292" y="27"/>
                  </a:cubicBezTo>
                  <a:cubicBezTo>
                    <a:pt x="239" y="1"/>
                    <a:pt x="0" y="70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5" name="Google Shape;69265;p28"/>
            <p:cNvSpPr/>
            <p:nvPr/>
          </p:nvSpPr>
          <p:spPr>
            <a:xfrm>
              <a:off x="3468747" y="403984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2" y="27"/>
                  </a:moveTo>
                  <a:cubicBezTo>
                    <a:pt x="238" y="1"/>
                    <a:pt x="1" y="71"/>
                    <a:pt x="100" y="118"/>
                  </a:cubicBezTo>
                  <a:cubicBezTo>
                    <a:pt x="154" y="143"/>
                    <a:pt x="392" y="74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6" name="Google Shape;69266;p28"/>
            <p:cNvSpPr/>
            <p:nvPr/>
          </p:nvSpPr>
          <p:spPr>
            <a:xfrm>
              <a:off x="7137476" y="4034392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89" y="25"/>
                  </a:moveTo>
                  <a:cubicBezTo>
                    <a:pt x="238" y="0"/>
                    <a:pt x="1" y="69"/>
                    <a:pt x="100" y="116"/>
                  </a:cubicBezTo>
                  <a:cubicBezTo>
                    <a:pt x="152" y="143"/>
                    <a:pt x="390" y="73"/>
                    <a:pt x="289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7" name="Google Shape;69267;p28"/>
            <p:cNvSpPr/>
            <p:nvPr/>
          </p:nvSpPr>
          <p:spPr>
            <a:xfrm>
              <a:off x="2511956" y="4034392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5"/>
                  </a:moveTo>
                  <a:cubicBezTo>
                    <a:pt x="239" y="0"/>
                    <a:pt x="0" y="69"/>
                    <a:pt x="101" y="116"/>
                  </a:cubicBezTo>
                  <a:cubicBezTo>
                    <a:pt x="153" y="143"/>
                    <a:pt x="394" y="73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8" name="Google Shape;69268;p28"/>
            <p:cNvSpPr/>
            <p:nvPr/>
          </p:nvSpPr>
          <p:spPr>
            <a:xfrm>
              <a:off x="5695419" y="4029665"/>
              <a:ext cx="13920" cy="5510"/>
            </a:xfrm>
            <a:custGeom>
              <a:avLst/>
              <a:gdLst/>
              <a:ahLst/>
              <a:cxnLst/>
              <a:rect l="l" t="t" r="r" b="b"/>
              <a:pathLst>
                <a:path w="390" h="183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9" name="Google Shape;69269;p28"/>
            <p:cNvSpPr/>
            <p:nvPr/>
          </p:nvSpPr>
          <p:spPr>
            <a:xfrm>
              <a:off x="4542037" y="4018796"/>
              <a:ext cx="26555" cy="12195"/>
            </a:xfrm>
            <a:custGeom>
              <a:avLst/>
              <a:gdLst/>
              <a:ahLst/>
              <a:cxnLst/>
              <a:rect l="l" t="t" r="r" b="b"/>
              <a:pathLst>
                <a:path w="744" h="405" extrusionOk="0">
                  <a:moveTo>
                    <a:pt x="306" y="0"/>
                  </a:moveTo>
                  <a:cubicBezTo>
                    <a:pt x="1" y="134"/>
                    <a:pt x="90" y="405"/>
                    <a:pt x="693" y="362"/>
                  </a:cubicBezTo>
                  <a:cubicBezTo>
                    <a:pt x="744" y="154"/>
                    <a:pt x="646" y="21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0" name="Google Shape;69270;p28"/>
            <p:cNvSpPr/>
            <p:nvPr/>
          </p:nvSpPr>
          <p:spPr>
            <a:xfrm>
              <a:off x="3406786" y="4026172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100" y="117"/>
                  </a:moveTo>
                  <a:cubicBezTo>
                    <a:pt x="151" y="143"/>
                    <a:pt x="392" y="72"/>
                    <a:pt x="292" y="25"/>
                  </a:cubicBezTo>
                  <a:cubicBezTo>
                    <a:pt x="242" y="0"/>
                    <a:pt x="1" y="71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1" name="Google Shape;69271;p28"/>
            <p:cNvSpPr/>
            <p:nvPr/>
          </p:nvSpPr>
          <p:spPr>
            <a:xfrm>
              <a:off x="7898854" y="4008408"/>
              <a:ext cx="35478" cy="19120"/>
            </a:xfrm>
            <a:custGeom>
              <a:avLst/>
              <a:gdLst/>
              <a:ahLst/>
              <a:cxnLst/>
              <a:rect l="l" t="t" r="r" b="b"/>
              <a:pathLst>
                <a:path w="994" h="635" extrusionOk="0">
                  <a:moveTo>
                    <a:pt x="557" y="617"/>
                  </a:moveTo>
                  <a:cubicBezTo>
                    <a:pt x="507" y="353"/>
                    <a:pt x="994" y="337"/>
                    <a:pt x="944" y="72"/>
                  </a:cubicBezTo>
                  <a:cubicBezTo>
                    <a:pt x="0" y="0"/>
                    <a:pt x="77" y="635"/>
                    <a:pt x="557" y="6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2" name="Google Shape;69272;p28"/>
            <p:cNvSpPr/>
            <p:nvPr/>
          </p:nvSpPr>
          <p:spPr>
            <a:xfrm>
              <a:off x="2732211" y="40234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6"/>
                  </a:moveTo>
                  <a:cubicBezTo>
                    <a:pt x="155" y="142"/>
                    <a:pt x="394" y="71"/>
                    <a:pt x="295" y="24"/>
                  </a:cubicBezTo>
                  <a:cubicBezTo>
                    <a:pt x="242" y="1"/>
                    <a:pt x="1" y="69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3" name="Google Shape;69273;p28"/>
            <p:cNvSpPr/>
            <p:nvPr/>
          </p:nvSpPr>
          <p:spPr>
            <a:xfrm>
              <a:off x="1926860" y="4023493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4"/>
                  </a:moveTo>
                  <a:cubicBezTo>
                    <a:pt x="242" y="1"/>
                    <a:pt x="1" y="69"/>
                    <a:pt x="103" y="116"/>
                  </a:cubicBezTo>
                  <a:cubicBezTo>
                    <a:pt x="157" y="140"/>
                    <a:pt x="395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4" name="Google Shape;69274;p28"/>
            <p:cNvSpPr/>
            <p:nvPr/>
          </p:nvSpPr>
          <p:spPr>
            <a:xfrm>
              <a:off x="4975336" y="4007806"/>
              <a:ext cx="34086" cy="17223"/>
            </a:xfrm>
            <a:custGeom>
              <a:avLst/>
              <a:gdLst/>
              <a:ahLst/>
              <a:cxnLst/>
              <a:rect l="l" t="t" r="r" b="b"/>
              <a:pathLst>
                <a:path w="955" h="572" extrusionOk="0">
                  <a:moveTo>
                    <a:pt x="700" y="545"/>
                  </a:moveTo>
                  <a:cubicBezTo>
                    <a:pt x="862" y="441"/>
                    <a:pt x="955" y="302"/>
                    <a:pt x="893" y="92"/>
                  </a:cubicBezTo>
                  <a:cubicBezTo>
                    <a:pt x="626" y="95"/>
                    <a:pt x="467" y="48"/>
                    <a:pt x="313" y="1"/>
                  </a:cubicBezTo>
                  <a:cubicBezTo>
                    <a:pt x="1" y="147"/>
                    <a:pt x="83" y="571"/>
                    <a:pt x="700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5" name="Google Shape;69275;p28"/>
            <p:cNvSpPr/>
            <p:nvPr/>
          </p:nvSpPr>
          <p:spPr>
            <a:xfrm>
              <a:off x="2770829" y="4012021"/>
              <a:ext cx="20095" cy="16259"/>
            </a:xfrm>
            <a:custGeom>
              <a:avLst/>
              <a:gdLst/>
              <a:ahLst/>
              <a:cxnLst/>
              <a:rect l="l" t="t" r="r" b="b"/>
              <a:pathLst>
                <a:path w="563" h="540" extrusionOk="0">
                  <a:moveTo>
                    <a:pt x="562" y="405"/>
                  </a:moveTo>
                  <a:lnTo>
                    <a:pt x="562" y="134"/>
                  </a:lnTo>
                  <a:cubicBezTo>
                    <a:pt x="1" y="1"/>
                    <a:pt x="1" y="540"/>
                    <a:pt x="562" y="4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6" name="Google Shape;69276;p28"/>
            <p:cNvSpPr/>
            <p:nvPr/>
          </p:nvSpPr>
          <p:spPr>
            <a:xfrm>
              <a:off x="6573045" y="4017983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2" y="27"/>
                  </a:moveTo>
                  <a:cubicBezTo>
                    <a:pt x="237" y="1"/>
                    <a:pt x="0" y="70"/>
                    <a:pt x="101" y="116"/>
                  </a:cubicBezTo>
                  <a:cubicBezTo>
                    <a:pt x="151" y="141"/>
                    <a:pt x="389" y="73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7" name="Google Shape;69277;p28"/>
            <p:cNvSpPr/>
            <p:nvPr/>
          </p:nvSpPr>
          <p:spPr>
            <a:xfrm>
              <a:off x="2686382" y="4013286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2"/>
                  </a:moveTo>
                  <a:lnTo>
                    <a:pt x="614" y="0"/>
                  </a:lnTo>
                  <a:lnTo>
                    <a:pt x="33" y="0"/>
                  </a:lnTo>
                  <a:cubicBezTo>
                    <a:pt x="0" y="199"/>
                    <a:pt x="191" y="290"/>
                    <a:pt x="614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8" name="Google Shape;69278;p28"/>
            <p:cNvSpPr/>
            <p:nvPr/>
          </p:nvSpPr>
          <p:spPr>
            <a:xfrm>
              <a:off x="1888277" y="4010486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1" y="276"/>
                  </a:moveTo>
                  <a:lnTo>
                    <a:pt x="411" y="93"/>
                  </a:lnTo>
                  <a:cubicBezTo>
                    <a:pt x="220" y="93"/>
                    <a:pt x="184" y="19"/>
                    <a:pt x="26" y="1"/>
                  </a:cubicBezTo>
                  <a:cubicBezTo>
                    <a:pt x="45" y="146"/>
                    <a:pt x="1" y="318"/>
                    <a:pt x="411" y="2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9" name="Google Shape;69279;p28"/>
            <p:cNvSpPr/>
            <p:nvPr/>
          </p:nvSpPr>
          <p:spPr>
            <a:xfrm>
              <a:off x="1655173" y="4016026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1" y="88"/>
                    <a:pt x="385" y="1"/>
                  </a:cubicBezTo>
                  <a:cubicBezTo>
                    <a:pt x="235" y="22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0" name="Google Shape;69280;p28"/>
            <p:cNvSpPr/>
            <p:nvPr/>
          </p:nvSpPr>
          <p:spPr>
            <a:xfrm>
              <a:off x="8435017" y="4010185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3"/>
                  </a:moveTo>
                  <a:cubicBezTo>
                    <a:pt x="193" y="52"/>
                    <a:pt x="37" y="0"/>
                    <a:pt x="0" y="103"/>
                  </a:cubicBezTo>
                  <a:cubicBezTo>
                    <a:pt x="0" y="153"/>
                    <a:pt x="158" y="205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1" name="Google Shape;69281;p28"/>
            <p:cNvSpPr/>
            <p:nvPr/>
          </p:nvSpPr>
          <p:spPr>
            <a:xfrm>
              <a:off x="7502282" y="40124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8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2" name="Google Shape;69282;p28"/>
            <p:cNvSpPr/>
            <p:nvPr/>
          </p:nvSpPr>
          <p:spPr>
            <a:xfrm>
              <a:off x="2343419" y="4010396"/>
              <a:ext cx="20737" cy="5871"/>
            </a:xfrm>
            <a:custGeom>
              <a:avLst/>
              <a:gdLst/>
              <a:ahLst/>
              <a:cxnLst/>
              <a:rect l="l" t="t" r="r" b="b"/>
              <a:pathLst>
                <a:path w="581" h="195" extrusionOk="0">
                  <a:moveTo>
                    <a:pt x="1" y="188"/>
                  </a:moveTo>
                  <a:cubicBezTo>
                    <a:pt x="334" y="194"/>
                    <a:pt x="497" y="118"/>
                    <a:pt x="580" y="6"/>
                  </a:cubicBezTo>
                  <a:cubicBezTo>
                    <a:pt x="250" y="1"/>
                    <a:pt x="87" y="77"/>
                    <a:pt x="1" y="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3" name="Google Shape;69283;p28"/>
            <p:cNvSpPr/>
            <p:nvPr/>
          </p:nvSpPr>
          <p:spPr>
            <a:xfrm>
              <a:off x="2708261" y="4005066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92"/>
                  </a:moveTo>
                  <a:cubicBezTo>
                    <a:pt x="385" y="92"/>
                    <a:pt x="351" y="17"/>
                    <a:pt x="194" y="0"/>
                  </a:cubicBezTo>
                  <a:cubicBezTo>
                    <a:pt x="194" y="92"/>
                    <a:pt x="37" y="108"/>
                    <a:pt x="1" y="181"/>
                  </a:cubicBezTo>
                  <a:cubicBezTo>
                    <a:pt x="194" y="181"/>
                    <a:pt x="231" y="255"/>
                    <a:pt x="386" y="273"/>
                  </a:cubicBezTo>
                  <a:cubicBezTo>
                    <a:pt x="385" y="183"/>
                    <a:pt x="543" y="165"/>
                    <a:pt x="58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4" name="Google Shape;69284;p28"/>
            <p:cNvSpPr/>
            <p:nvPr/>
          </p:nvSpPr>
          <p:spPr>
            <a:xfrm>
              <a:off x="6184611" y="3997599"/>
              <a:ext cx="26555" cy="15326"/>
            </a:xfrm>
            <a:custGeom>
              <a:avLst/>
              <a:gdLst/>
              <a:ahLst/>
              <a:cxnLst/>
              <a:rect l="l" t="t" r="r" b="b"/>
              <a:pathLst>
                <a:path w="744" h="509" extrusionOk="0">
                  <a:moveTo>
                    <a:pt x="1" y="74"/>
                  </a:moveTo>
                  <a:lnTo>
                    <a:pt x="1" y="438"/>
                  </a:lnTo>
                  <a:cubicBezTo>
                    <a:pt x="744" y="508"/>
                    <a:pt x="744" y="0"/>
                    <a:pt x="1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5" name="Google Shape;69285;p28"/>
            <p:cNvSpPr/>
            <p:nvPr/>
          </p:nvSpPr>
          <p:spPr>
            <a:xfrm>
              <a:off x="5555185" y="3994137"/>
              <a:ext cx="35228" cy="16470"/>
            </a:xfrm>
            <a:custGeom>
              <a:avLst/>
              <a:gdLst/>
              <a:ahLst/>
              <a:cxnLst/>
              <a:rect l="l" t="t" r="r" b="b"/>
              <a:pathLst>
                <a:path w="987" h="547" extrusionOk="0">
                  <a:moveTo>
                    <a:pt x="847" y="1"/>
                  </a:moveTo>
                  <a:lnTo>
                    <a:pt x="75" y="1"/>
                  </a:lnTo>
                  <a:cubicBezTo>
                    <a:pt x="1" y="307"/>
                    <a:pt x="409" y="390"/>
                    <a:pt x="653" y="546"/>
                  </a:cubicBezTo>
                  <a:cubicBezTo>
                    <a:pt x="651" y="332"/>
                    <a:pt x="986" y="279"/>
                    <a:pt x="8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6" name="Google Shape;69286;p28"/>
            <p:cNvSpPr/>
            <p:nvPr/>
          </p:nvSpPr>
          <p:spPr>
            <a:xfrm>
              <a:off x="2959425" y="4001604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5"/>
                  </a:moveTo>
                  <a:cubicBezTo>
                    <a:pt x="239" y="1"/>
                    <a:pt x="1" y="70"/>
                    <a:pt x="99" y="117"/>
                  </a:cubicBezTo>
                  <a:cubicBezTo>
                    <a:pt x="151" y="142"/>
                    <a:pt x="390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7" name="Google Shape;69287;p28"/>
            <p:cNvSpPr/>
            <p:nvPr/>
          </p:nvSpPr>
          <p:spPr>
            <a:xfrm>
              <a:off x="7643444" y="3994137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581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8" name="Google Shape;69288;p28"/>
            <p:cNvSpPr/>
            <p:nvPr/>
          </p:nvSpPr>
          <p:spPr>
            <a:xfrm>
              <a:off x="8324872" y="399383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6" y="52"/>
                    <a:pt x="38" y="0"/>
                    <a:pt x="0" y="102"/>
                  </a:cubicBezTo>
                  <a:cubicBezTo>
                    <a:pt x="0" y="152"/>
                    <a:pt x="156" y="205"/>
                    <a:pt x="195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9" name="Google Shape;69289;p28"/>
            <p:cNvSpPr/>
            <p:nvPr/>
          </p:nvSpPr>
          <p:spPr>
            <a:xfrm>
              <a:off x="5134343" y="399067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6"/>
                  </a:moveTo>
                  <a:cubicBezTo>
                    <a:pt x="155" y="142"/>
                    <a:pt x="394" y="74"/>
                    <a:pt x="296" y="27"/>
                  </a:cubicBezTo>
                  <a:cubicBezTo>
                    <a:pt x="243" y="1"/>
                    <a:pt x="1" y="69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0" name="Google Shape;69290;p28"/>
            <p:cNvSpPr/>
            <p:nvPr/>
          </p:nvSpPr>
          <p:spPr>
            <a:xfrm>
              <a:off x="1391232" y="3968153"/>
              <a:ext cx="52290" cy="28032"/>
            </a:xfrm>
            <a:custGeom>
              <a:avLst/>
              <a:gdLst/>
              <a:ahLst/>
              <a:cxnLst/>
              <a:rect l="l" t="t" r="r" b="b"/>
              <a:pathLst>
                <a:path w="1465" h="931" extrusionOk="0">
                  <a:moveTo>
                    <a:pt x="451" y="591"/>
                  </a:moveTo>
                  <a:cubicBezTo>
                    <a:pt x="588" y="702"/>
                    <a:pt x="338" y="930"/>
                    <a:pt x="838" y="864"/>
                  </a:cubicBezTo>
                  <a:cubicBezTo>
                    <a:pt x="1465" y="635"/>
                    <a:pt x="635" y="1"/>
                    <a:pt x="66" y="319"/>
                  </a:cubicBezTo>
                  <a:cubicBezTo>
                    <a:pt x="0" y="501"/>
                    <a:pt x="337" y="495"/>
                    <a:pt x="451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1" name="Google Shape;69291;p28"/>
            <p:cNvSpPr/>
            <p:nvPr/>
          </p:nvSpPr>
          <p:spPr>
            <a:xfrm>
              <a:off x="7058312" y="3985917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1" y="182"/>
                  </a:moveTo>
                  <a:lnTo>
                    <a:pt x="387" y="182"/>
                  </a:lnTo>
                  <a:lnTo>
                    <a:pt x="38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2" name="Google Shape;69292;p28"/>
            <p:cNvSpPr/>
            <p:nvPr/>
          </p:nvSpPr>
          <p:spPr>
            <a:xfrm>
              <a:off x="2972631" y="3983177"/>
              <a:ext cx="29482" cy="9936"/>
            </a:xfrm>
            <a:custGeom>
              <a:avLst/>
              <a:gdLst/>
              <a:ahLst/>
              <a:cxnLst/>
              <a:rect l="l" t="t" r="r" b="b"/>
              <a:pathLst>
                <a:path w="826" h="330" extrusionOk="0">
                  <a:moveTo>
                    <a:pt x="693" y="273"/>
                  </a:moveTo>
                  <a:cubicBezTo>
                    <a:pt x="825" y="29"/>
                    <a:pt x="295" y="97"/>
                    <a:pt x="114" y="0"/>
                  </a:cubicBezTo>
                  <a:cubicBezTo>
                    <a:pt x="0" y="238"/>
                    <a:pt x="191" y="329"/>
                    <a:pt x="693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3" name="Google Shape;69293;p28"/>
            <p:cNvSpPr/>
            <p:nvPr/>
          </p:nvSpPr>
          <p:spPr>
            <a:xfrm>
              <a:off x="1665346" y="398790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100" y="116"/>
                  </a:moveTo>
                  <a:cubicBezTo>
                    <a:pt x="151" y="141"/>
                    <a:pt x="391" y="72"/>
                    <a:pt x="293" y="25"/>
                  </a:cubicBezTo>
                  <a:cubicBezTo>
                    <a:pt x="240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4" name="Google Shape;69294;p28"/>
            <p:cNvSpPr/>
            <p:nvPr/>
          </p:nvSpPr>
          <p:spPr>
            <a:xfrm>
              <a:off x="2873479" y="3982846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2" y="103"/>
                  </a:moveTo>
                  <a:cubicBezTo>
                    <a:pt x="195" y="53"/>
                    <a:pt x="37" y="1"/>
                    <a:pt x="1" y="103"/>
                  </a:cubicBezTo>
                  <a:cubicBezTo>
                    <a:pt x="1" y="154"/>
                    <a:pt x="155" y="206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5" name="Google Shape;69295;p28"/>
            <p:cNvSpPr/>
            <p:nvPr/>
          </p:nvSpPr>
          <p:spPr>
            <a:xfrm>
              <a:off x="1059655" y="3985134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38" y="1"/>
                    <a:pt x="0" y="71"/>
                    <a:pt x="101" y="119"/>
                  </a:cubicBezTo>
                  <a:cubicBezTo>
                    <a:pt x="152" y="143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6" name="Google Shape;69296;p28"/>
            <p:cNvSpPr/>
            <p:nvPr/>
          </p:nvSpPr>
          <p:spPr>
            <a:xfrm>
              <a:off x="715550" y="398516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8" y="118"/>
                  </a:moveTo>
                  <a:cubicBezTo>
                    <a:pt x="151" y="142"/>
                    <a:pt x="392" y="74"/>
                    <a:pt x="291" y="26"/>
                  </a:cubicBezTo>
                  <a:cubicBezTo>
                    <a:pt x="239" y="1"/>
                    <a:pt x="0" y="70"/>
                    <a:pt x="9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7" name="Google Shape;69297;p28"/>
            <p:cNvSpPr/>
            <p:nvPr/>
          </p:nvSpPr>
          <p:spPr>
            <a:xfrm>
              <a:off x="546977" y="3977005"/>
              <a:ext cx="28411" cy="11743"/>
            </a:xfrm>
            <a:custGeom>
              <a:avLst/>
              <a:gdLst/>
              <a:ahLst/>
              <a:cxnLst/>
              <a:rect l="l" t="t" r="r" b="b"/>
              <a:pathLst>
                <a:path w="796" h="390" extrusionOk="0">
                  <a:moveTo>
                    <a:pt x="770" y="25"/>
                  </a:moveTo>
                  <a:cubicBezTo>
                    <a:pt x="333" y="0"/>
                    <a:pt x="47" y="46"/>
                    <a:pt x="0" y="208"/>
                  </a:cubicBezTo>
                  <a:cubicBezTo>
                    <a:pt x="277" y="229"/>
                    <a:pt x="325" y="357"/>
                    <a:pt x="580" y="389"/>
                  </a:cubicBezTo>
                  <a:cubicBezTo>
                    <a:pt x="536" y="217"/>
                    <a:pt x="795" y="188"/>
                    <a:pt x="77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8" name="Google Shape;69298;p28"/>
            <p:cNvSpPr/>
            <p:nvPr/>
          </p:nvSpPr>
          <p:spPr>
            <a:xfrm>
              <a:off x="2143902" y="3975680"/>
              <a:ext cx="38798" cy="12676"/>
            </a:xfrm>
            <a:custGeom>
              <a:avLst/>
              <a:gdLst/>
              <a:ahLst/>
              <a:cxnLst/>
              <a:rect l="l" t="t" r="r" b="b"/>
              <a:pathLst>
                <a:path w="1087" h="421" extrusionOk="0">
                  <a:moveTo>
                    <a:pt x="963" y="341"/>
                  </a:moveTo>
                  <a:cubicBezTo>
                    <a:pt x="1086" y="121"/>
                    <a:pt x="44" y="0"/>
                    <a:pt x="0" y="161"/>
                  </a:cubicBezTo>
                  <a:cubicBezTo>
                    <a:pt x="368" y="198"/>
                    <a:pt x="349" y="420"/>
                    <a:pt x="963" y="3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9" name="Google Shape;69299;p28"/>
            <p:cNvSpPr/>
            <p:nvPr/>
          </p:nvSpPr>
          <p:spPr>
            <a:xfrm>
              <a:off x="8717161" y="3980498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387" y="1"/>
                  </a:moveTo>
                  <a:cubicBezTo>
                    <a:pt x="237" y="22"/>
                    <a:pt x="7" y="3"/>
                    <a:pt x="0" y="92"/>
                  </a:cubicBezTo>
                  <a:cubicBezTo>
                    <a:pt x="152" y="71"/>
                    <a:pt x="382" y="88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0" name="Google Shape;69300;p28"/>
            <p:cNvSpPr/>
            <p:nvPr/>
          </p:nvSpPr>
          <p:spPr>
            <a:xfrm>
              <a:off x="270687" y="3977758"/>
              <a:ext cx="21665" cy="6383"/>
            </a:xfrm>
            <a:custGeom>
              <a:avLst/>
              <a:gdLst/>
              <a:ahLst/>
              <a:cxnLst/>
              <a:rect l="l" t="t" r="r" b="b"/>
              <a:pathLst>
                <a:path w="607" h="212" extrusionOk="0">
                  <a:moveTo>
                    <a:pt x="606" y="0"/>
                  </a:moveTo>
                  <a:lnTo>
                    <a:pt x="27" y="0"/>
                  </a:lnTo>
                  <a:cubicBezTo>
                    <a:pt x="1" y="163"/>
                    <a:pt x="217" y="212"/>
                    <a:pt x="606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1" name="Google Shape;69301;p28"/>
            <p:cNvSpPr/>
            <p:nvPr/>
          </p:nvSpPr>
          <p:spPr>
            <a:xfrm>
              <a:off x="5640453" y="397188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1" y="104"/>
                  </a:cubicBezTo>
                  <a:cubicBezTo>
                    <a:pt x="1" y="155"/>
                    <a:pt x="156" y="208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2" name="Google Shape;69302;p28"/>
            <p:cNvSpPr/>
            <p:nvPr/>
          </p:nvSpPr>
          <p:spPr>
            <a:xfrm>
              <a:off x="4766253" y="397227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3" name="Google Shape;69303;p28"/>
            <p:cNvSpPr/>
            <p:nvPr/>
          </p:nvSpPr>
          <p:spPr>
            <a:xfrm>
              <a:off x="2491184" y="3958759"/>
              <a:ext cx="40404" cy="18578"/>
            </a:xfrm>
            <a:custGeom>
              <a:avLst/>
              <a:gdLst/>
              <a:ahLst/>
              <a:cxnLst/>
              <a:rect l="l" t="t" r="r" b="b"/>
              <a:pathLst>
                <a:path w="1132" h="617" extrusionOk="0">
                  <a:moveTo>
                    <a:pt x="1069" y="450"/>
                  </a:moveTo>
                  <a:cubicBezTo>
                    <a:pt x="1132" y="1"/>
                    <a:pt x="0" y="212"/>
                    <a:pt x="103" y="540"/>
                  </a:cubicBezTo>
                  <a:cubicBezTo>
                    <a:pt x="647" y="617"/>
                    <a:pt x="602" y="412"/>
                    <a:pt x="1069" y="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4" name="Google Shape;69304;p28"/>
            <p:cNvSpPr/>
            <p:nvPr/>
          </p:nvSpPr>
          <p:spPr>
            <a:xfrm>
              <a:off x="151012" y="3971495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4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6" y="143"/>
                    <a:pt x="396" y="73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5" name="Google Shape;69305;p28"/>
            <p:cNvSpPr/>
            <p:nvPr/>
          </p:nvSpPr>
          <p:spPr>
            <a:xfrm>
              <a:off x="7719075" y="3966798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8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6" name="Google Shape;69306;p28"/>
            <p:cNvSpPr/>
            <p:nvPr/>
          </p:nvSpPr>
          <p:spPr>
            <a:xfrm>
              <a:off x="5279002" y="396878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5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7" name="Google Shape;69307;p28"/>
            <p:cNvSpPr/>
            <p:nvPr/>
          </p:nvSpPr>
          <p:spPr>
            <a:xfrm>
              <a:off x="4700580" y="3958639"/>
              <a:ext cx="28161" cy="13670"/>
            </a:xfrm>
            <a:custGeom>
              <a:avLst/>
              <a:gdLst/>
              <a:ahLst/>
              <a:cxnLst/>
              <a:rect l="l" t="t" r="r" b="b"/>
              <a:pathLst>
                <a:path w="789" h="454" extrusionOk="0">
                  <a:moveTo>
                    <a:pt x="489" y="454"/>
                  </a:moveTo>
                  <a:cubicBezTo>
                    <a:pt x="754" y="338"/>
                    <a:pt x="788" y="9"/>
                    <a:pt x="297" y="1"/>
                  </a:cubicBezTo>
                  <a:cubicBezTo>
                    <a:pt x="35" y="114"/>
                    <a:pt x="1" y="445"/>
                    <a:pt x="489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8" name="Google Shape;69308;p28"/>
            <p:cNvSpPr/>
            <p:nvPr/>
          </p:nvSpPr>
          <p:spPr>
            <a:xfrm>
              <a:off x="7268215" y="3957796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98" y="118"/>
                  </a:moveTo>
                  <a:cubicBezTo>
                    <a:pt x="152" y="144"/>
                    <a:pt x="393" y="75"/>
                    <a:pt x="293" y="29"/>
                  </a:cubicBezTo>
                  <a:cubicBezTo>
                    <a:pt x="238" y="0"/>
                    <a:pt x="0" y="71"/>
                    <a:pt x="9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9" name="Google Shape;69309;p28"/>
            <p:cNvSpPr/>
            <p:nvPr/>
          </p:nvSpPr>
          <p:spPr>
            <a:xfrm>
              <a:off x="3417280" y="3953069"/>
              <a:ext cx="34408" cy="9063"/>
            </a:xfrm>
            <a:custGeom>
              <a:avLst/>
              <a:gdLst/>
              <a:ahLst/>
              <a:cxnLst/>
              <a:rect l="l" t="t" r="r" b="b"/>
              <a:pathLst>
                <a:path w="964" h="301" extrusionOk="0">
                  <a:moveTo>
                    <a:pt x="192" y="275"/>
                  </a:moveTo>
                  <a:cubicBezTo>
                    <a:pt x="631" y="301"/>
                    <a:pt x="918" y="254"/>
                    <a:pt x="964" y="94"/>
                  </a:cubicBezTo>
                  <a:cubicBezTo>
                    <a:pt x="621" y="113"/>
                    <a:pt x="0" y="1"/>
                    <a:pt x="192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0" name="Google Shape;69310;p28"/>
            <p:cNvSpPr/>
            <p:nvPr/>
          </p:nvSpPr>
          <p:spPr>
            <a:xfrm>
              <a:off x="2484473" y="395785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1" y="27"/>
                  </a:moveTo>
                  <a:cubicBezTo>
                    <a:pt x="238" y="1"/>
                    <a:pt x="0" y="69"/>
                    <a:pt x="98" y="116"/>
                  </a:cubicBezTo>
                  <a:cubicBezTo>
                    <a:pt x="153" y="142"/>
                    <a:pt x="392" y="73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1" name="Google Shape;69311;p28"/>
            <p:cNvSpPr/>
            <p:nvPr/>
          </p:nvSpPr>
          <p:spPr>
            <a:xfrm>
              <a:off x="1868539" y="3955478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3" y="106"/>
                  </a:moveTo>
                  <a:cubicBezTo>
                    <a:pt x="0" y="154"/>
                    <a:pt x="157" y="208"/>
                    <a:pt x="194" y="106"/>
                  </a:cubicBezTo>
                  <a:cubicBezTo>
                    <a:pt x="194" y="54"/>
                    <a:pt x="38" y="0"/>
                    <a:pt x="3" y="1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2" name="Google Shape;69312;p28"/>
            <p:cNvSpPr/>
            <p:nvPr/>
          </p:nvSpPr>
          <p:spPr>
            <a:xfrm>
              <a:off x="6504231" y="395511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6"/>
                  </a:moveTo>
                  <a:cubicBezTo>
                    <a:pt x="239" y="0"/>
                    <a:pt x="0" y="68"/>
                    <a:pt x="101" y="118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3" name="Google Shape;69313;p28"/>
            <p:cNvSpPr/>
            <p:nvPr/>
          </p:nvSpPr>
          <p:spPr>
            <a:xfrm>
              <a:off x="5921634" y="3948824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2" y="235"/>
                  </a:moveTo>
                  <a:cubicBezTo>
                    <a:pt x="251" y="139"/>
                    <a:pt x="72" y="1"/>
                    <a:pt x="29" y="144"/>
                  </a:cubicBezTo>
                  <a:cubicBezTo>
                    <a:pt x="0" y="238"/>
                    <a:pt x="180" y="379"/>
                    <a:pt x="222" y="2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4" name="Google Shape;69314;p28"/>
            <p:cNvSpPr/>
            <p:nvPr/>
          </p:nvSpPr>
          <p:spPr>
            <a:xfrm>
              <a:off x="54644" y="3952407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5"/>
                  </a:moveTo>
                  <a:cubicBezTo>
                    <a:pt x="242" y="0"/>
                    <a:pt x="1" y="68"/>
                    <a:pt x="103" y="116"/>
                  </a:cubicBezTo>
                  <a:cubicBezTo>
                    <a:pt x="157" y="140"/>
                    <a:pt x="395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5" name="Google Shape;69315;p28"/>
            <p:cNvSpPr/>
            <p:nvPr/>
          </p:nvSpPr>
          <p:spPr>
            <a:xfrm>
              <a:off x="4532257" y="3950389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7" y="20"/>
                    <a:pt x="7" y="3"/>
                    <a:pt x="1" y="92"/>
                  </a:cubicBezTo>
                  <a:cubicBezTo>
                    <a:pt x="150" y="70"/>
                    <a:pt x="383" y="90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6" name="Google Shape;69316;p28"/>
            <p:cNvSpPr/>
            <p:nvPr/>
          </p:nvSpPr>
          <p:spPr>
            <a:xfrm>
              <a:off x="6700358" y="3941838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5" y="103"/>
                  </a:moveTo>
                  <a:cubicBezTo>
                    <a:pt x="195" y="52"/>
                    <a:pt x="40" y="0"/>
                    <a:pt x="4" y="103"/>
                  </a:cubicBezTo>
                  <a:cubicBezTo>
                    <a:pt x="1" y="154"/>
                    <a:pt x="160" y="206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7" name="Google Shape;69317;p28"/>
            <p:cNvSpPr/>
            <p:nvPr/>
          </p:nvSpPr>
          <p:spPr>
            <a:xfrm>
              <a:off x="4645722" y="3944187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8" name="Google Shape;69318;p28"/>
            <p:cNvSpPr/>
            <p:nvPr/>
          </p:nvSpPr>
          <p:spPr>
            <a:xfrm>
              <a:off x="2680707" y="3939460"/>
              <a:ext cx="15027" cy="9244"/>
            </a:xfrm>
            <a:custGeom>
              <a:avLst/>
              <a:gdLst/>
              <a:ahLst/>
              <a:cxnLst/>
              <a:rect l="l" t="t" r="r" b="b"/>
              <a:pathLst>
                <a:path w="421" h="307" extrusionOk="0">
                  <a:moveTo>
                    <a:pt x="387" y="274"/>
                  </a:moveTo>
                  <a:cubicBezTo>
                    <a:pt x="355" y="165"/>
                    <a:pt x="420" y="15"/>
                    <a:pt x="192" y="1"/>
                  </a:cubicBezTo>
                  <a:cubicBezTo>
                    <a:pt x="183" y="56"/>
                    <a:pt x="165" y="107"/>
                    <a:pt x="0" y="92"/>
                  </a:cubicBezTo>
                  <a:cubicBezTo>
                    <a:pt x="24" y="202"/>
                    <a:pt x="59" y="306"/>
                    <a:pt x="387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9" name="Google Shape;69319;p28"/>
            <p:cNvSpPr/>
            <p:nvPr/>
          </p:nvSpPr>
          <p:spPr>
            <a:xfrm>
              <a:off x="2611822" y="394494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40" y="20"/>
                    <a:pt x="6" y="3"/>
                    <a:pt x="1" y="92"/>
                  </a:cubicBezTo>
                  <a:cubicBezTo>
                    <a:pt x="152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0" name="Google Shape;69320;p28"/>
            <p:cNvSpPr/>
            <p:nvPr/>
          </p:nvSpPr>
          <p:spPr>
            <a:xfrm>
              <a:off x="2570598" y="3933227"/>
              <a:ext cx="30517" cy="11743"/>
            </a:xfrm>
            <a:custGeom>
              <a:avLst/>
              <a:gdLst/>
              <a:ahLst/>
              <a:cxnLst/>
              <a:rect l="l" t="t" r="r" b="b"/>
              <a:pathLst>
                <a:path w="855" h="390" extrusionOk="0">
                  <a:moveTo>
                    <a:pt x="771" y="25"/>
                  </a:moveTo>
                  <a:cubicBezTo>
                    <a:pt x="333" y="0"/>
                    <a:pt x="48" y="46"/>
                    <a:pt x="1" y="208"/>
                  </a:cubicBezTo>
                  <a:cubicBezTo>
                    <a:pt x="275" y="229"/>
                    <a:pt x="326" y="358"/>
                    <a:pt x="579" y="389"/>
                  </a:cubicBezTo>
                  <a:cubicBezTo>
                    <a:pt x="639" y="267"/>
                    <a:pt x="854" y="216"/>
                    <a:pt x="77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1" name="Google Shape;69321;p28"/>
            <p:cNvSpPr/>
            <p:nvPr/>
          </p:nvSpPr>
          <p:spPr>
            <a:xfrm>
              <a:off x="4074474" y="3933227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98" y="116"/>
                  </a:moveTo>
                  <a:cubicBezTo>
                    <a:pt x="152" y="143"/>
                    <a:pt x="391" y="72"/>
                    <a:pt x="293" y="25"/>
                  </a:cubicBezTo>
                  <a:cubicBezTo>
                    <a:pt x="241" y="0"/>
                    <a:pt x="1" y="69"/>
                    <a:pt x="98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2" name="Google Shape;69322;p28"/>
            <p:cNvSpPr/>
            <p:nvPr/>
          </p:nvSpPr>
          <p:spPr>
            <a:xfrm>
              <a:off x="7264896" y="3927928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1"/>
                  </a:moveTo>
                  <a:cubicBezTo>
                    <a:pt x="344" y="0"/>
                    <a:pt x="172" y="56"/>
                    <a:pt x="1" y="111"/>
                  </a:cubicBezTo>
                  <a:cubicBezTo>
                    <a:pt x="2" y="202"/>
                    <a:pt x="340" y="226"/>
                    <a:pt x="386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3" name="Google Shape;69323;p28"/>
            <p:cNvSpPr/>
            <p:nvPr/>
          </p:nvSpPr>
          <p:spPr>
            <a:xfrm>
              <a:off x="5987913" y="3927808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3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3" y="140"/>
                    <a:pt x="394" y="71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4" name="Google Shape;69324;p28"/>
            <p:cNvSpPr/>
            <p:nvPr/>
          </p:nvSpPr>
          <p:spPr>
            <a:xfrm>
              <a:off x="2952037" y="3920341"/>
              <a:ext cx="26698" cy="12255"/>
            </a:xfrm>
            <a:custGeom>
              <a:avLst/>
              <a:gdLst/>
              <a:ahLst/>
              <a:cxnLst/>
              <a:rect l="l" t="t" r="r" b="b"/>
              <a:pathLst>
                <a:path w="748" h="407" extrusionOk="0">
                  <a:moveTo>
                    <a:pt x="691" y="363"/>
                  </a:moveTo>
                  <a:cubicBezTo>
                    <a:pt x="747" y="155"/>
                    <a:pt x="645" y="22"/>
                    <a:pt x="306" y="0"/>
                  </a:cubicBezTo>
                  <a:cubicBezTo>
                    <a:pt x="0" y="135"/>
                    <a:pt x="89" y="406"/>
                    <a:pt x="691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5" name="Google Shape;69325;p28"/>
            <p:cNvSpPr/>
            <p:nvPr/>
          </p:nvSpPr>
          <p:spPr>
            <a:xfrm>
              <a:off x="2170992" y="3914861"/>
              <a:ext cx="38584" cy="16440"/>
            </a:xfrm>
            <a:custGeom>
              <a:avLst/>
              <a:gdLst/>
              <a:ahLst/>
              <a:cxnLst/>
              <a:rect l="l" t="t" r="r" b="b"/>
              <a:pathLst>
                <a:path w="1081" h="546" extrusionOk="0">
                  <a:moveTo>
                    <a:pt x="589" y="545"/>
                  </a:moveTo>
                  <a:cubicBezTo>
                    <a:pt x="609" y="401"/>
                    <a:pt x="1080" y="473"/>
                    <a:pt x="973" y="271"/>
                  </a:cubicBezTo>
                  <a:cubicBezTo>
                    <a:pt x="625" y="195"/>
                    <a:pt x="445" y="39"/>
                    <a:pt x="11" y="1"/>
                  </a:cubicBezTo>
                  <a:cubicBezTo>
                    <a:pt x="1" y="277"/>
                    <a:pt x="186" y="463"/>
                    <a:pt x="589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6" name="Google Shape;69326;p28"/>
            <p:cNvSpPr/>
            <p:nvPr/>
          </p:nvSpPr>
          <p:spPr>
            <a:xfrm>
              <a:off x="6862042" y="3925098"/>
              <a:ext cx="14099" cy="4185"/>
            </a:xfrm>
            <a:custGeom>
              <a:avLst/>
              <a:gdLst/>
              <a:ahLst/>
              <a:cxnLst/>
              <a:rect l="l" t="t" r="r" b="b"/>
              <a:pathLst>
                <a:path w="395" h="139" extrusionOk="0">
                  <a:moveTo>
                    <a:pt x="293" y="25"/>
                  </a:moveTo>
                  <a:cubicBezTo>
                    <a:pt x="241" y="0"/>
                    <a:pt x="0" y="68"/>
                    <a:pt x="102" y="116"/>
                  </a:cubicBezTo>
                  <a:cubicBezTo>
                    <a:pt x="154" y="138"/>
                    <a:pt x="395" y="71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7" name="Google Shape;69327;p28"/>
            <p:cNvSpPr/>
            <p:nvPr/>
          </p:nvSpPr>
          <p:spPr>
            <a:xfrm>
              <a:off x="8424524" y="392232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7"/>
                  </a:moveTo>
                  <a:cubicBezTo>
                    <a:pt x="153" y="140"/>
                    <a:pt x="393" y="73"/>
                    <a:pt x="292" y="24"/>
                  </a:cubicBezTo>
                  <a:cubicBezTo>
                    <a:pt x="239" y="1"/>
                    <a:pt x="1" y="67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8" name="Google Shape;69328;p28"/>
            <p:cNvSpPr/>
            <p:nvPr/>
          </p:nvSpPr>
          <p:spPr>
            <a:xfrm>
              <a:off x="7395742" y="3911670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89" y="471"/>
                  </a:moveTo>
                  <a:lnTo>
                    <a:pt x="578" y="471"/>
                  </a:lnTo>
                  <a:cubicBezTo>
                    <a:pt x="474" y="338"/>
                    <a:pt x="803" y="1"/>
                    <a:pt x="384" y="17"/>
                  </a:cubicBezTo>
                  <a:cubicBezTo>
                    <a:pt x="525" y="265"/>
                    <a:pt x="3" y="199"/>
                    <a:pt x="0" y="380"/>
                  </a:cubicBezTo>
                  <a:cubicBezTo>
                    <a:pt x="116" y="383"/>
                    <a:pt x="227" y="393"/>
                    <a:pt x="189" y="4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9" name="Google Shape;69329;p28"/>
            <p:cNvSpPr/>
            <p:nvPr/>
          </p:nvSpPr>
          <p:spPr>
            <a:xfrm>
              <a:off x="5026803" y="3916005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24" y="233"/>
                  </a:moveTo>
                  <a:cubicBezTo>
                    <a:pt x="250" y="139"/>
                    <a:pt x="74" y="1"/>
                    <a:pt x="28" y="144"/>
                  </a:cubicBezTo>
                  <a:cubicBezTo>
                    <a:pt x="1" y="239"/>
                    <a:pt x="178" y="379"/>
                    <a:pt x="224" y="2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0" name="Google Shape;69330;p28"/>
            <p:cNvSpPr/>
            <p:nvPr/>
          </p:nvSpPr>
          <p:spPr>
            <a:xfrm>
              <a:off x="2388141" y="3916878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291" y="25"/>
                  </a:moveTo>
                  <a:cubicBezTo>
                    <a:pt x="237" y="0"/>
                    <a:pt x="1" y="69"/>
                    <a:pt x="100" y="116"/>
                  </a:cubicBezTo>
                  <a:cubicBezTo>
                    <a:pt x="151" y="140"/>
                    <a:pt x="389" y="71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1" name="Google Shape;69331;p28"/>
            <p:cNvSpPr/>
            <p:nvPr/>
          </p:nvSpPr>
          <p:spPr>
            <a:xfrm>
              <a:off x="2116312" y="3914861"/>
              <a:ext cx="13813" cy="5510"/>
            </a:xfrm>
            <a:custGeom>
              <a:avLst/>
              <a:gdLst/>
              <a:ahLst/>
              <a:cxnLst/>
              <a:rect l="l" t="t" r="r" b="b"/>
              <a:pathLst>
                <a:path w="387" h="183" extrusionOk="0">
                  <a:moveTo>
                    <a:pt x="387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2" name="Google Shape;69332;p28"/>
            <p:cNvSpPr/>
            <p:nvPr/>
          </p:nvSpPr>
          <p:spPr>
            <a:xfrm>
              <a:off x="6266809" y="3906310"/>
              <a:ext cx="6960" cy="6203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4" y="103"/>
                  </a:moveTo>
                  <a:cubicBezTo>
                    <a:pt x="195" y="52"/>
                    <a:pt x="37" y="0"/>
                    <a:pt x="2" y="103"/>
                  </a:cubicBezTo>
                  <a:cubicBezTo>
                    <a:pt x="0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3" name="Google Shape;69333;p28"/>
            <p:cNvSpPr/>
            <p:nvPr/>
          </p:nvSpPr>
          <p:spPr>
            <a:xfrm>
              <a:off x="3268659" y="3894719"/>
              <a:ext cx="52254" cy="22733"/>
            </a:xfrm>
            <a:custGeom>
              <a:avLst/>
              <a:gdLst/>
              <a:ahLst/>
              <a:cxnLst/>
              <a:rect l="l" t="t" r="r" b="b"/>
              <a:pathLst>
                <a:path w="1464" h="755" extrusionOk="0">
                  <a:moveTo>
                    <a:pt x="1464" y="397"/>
                  </a:moveTo>
                  <a:cubicBezTo>
                    <a:pt x="1346" y="272"/>
                    <a:pt x="721" y="384"/>
                    <a:pt x="692" y="214"/>
                  </a:cubicBezTo>
                  <a:cubicBezTo>
                    <a:pt x="670" y="105"/>
                    <a:pt x="636" y="0"/>
                    <a:pt x="306" y="33"/>
                  </a:cubicBezTo>
                  <a:cubicBezTo>
                    <a:pt x="0" y="475"/>
                    <a:pt x="1244" y="755"/>
                    <a:pt x="1464" y="3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4" name="Google Shape;69334;p28"/>
            <p:cNvSpPr/>
            <p:nvPr/>
          </p:nvSpPr>
          <p:spPr>
            <a:xfrm>
              <a:off x="7825722" y="39031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0" y="1"/>
                    <a:pt x="0" y="70"/>
                    <a:pt x="99" y="116"/>
                  </a:cubicBezTo>
                  <a:cubicBezTo>
                    <a:pt x="154" y="142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5" name="Google Shape;69335;p28"/>
            <p:cNvSpPr/>
            <p:nvPr/>
          </p:nvSpPr>
          <p:spPr>
            <a:xfrm>
              <a:off x="3334617" y="3901162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6" name="Google Shape;69336;p28"/>
            <p:cNvSpPr/>
            <p:nvPr/>
          </p:nvSpPr>
          <p:spPr>
            <a:xfrm>
              <a:off x="1896129" y="3903902"/>
              <a:ext cx="13670" cy="2740"/>
            </a:xfrm>
            <a:custGeom>
              <a:avLst/>
              <a:gdLst/>
              <a:ahLst/>
              <a:cxnLst/>
              <a:rect l="l" t="t" r="r" b="b"/>
              <a:pathLst>
                <a:path w="383" h="91" extrusionOk="0">
                  <a:moveTo>
                    <a:pt x="383" y="1"/>
                  </a:moveTo>
                  <a:cubicBezTo>
                    <a:pt x="235" y="20"/>
                    <a:pt x="4" y="4"/>
                    <a:pt x="0" y="91"/>
                  </a:cubicBezTo>
                  <a:cubicBezTo>
                    <a:pt x="148" y="72"/>
                    <a:pt x="379" y="89"/>
                    <a:pt x="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7" name="Google Shape;69337;p28"/>
            <p:cNvSpPr/>
            <p:nvPr/>
          </p:nvSpPr>
          <p:spPr>
            <a:xfrm>
              <a:off x="6467041" y="3890263"/>
              <a:ext cx="29018" cy="10930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562" y="362"/>
                  </a:moveTo>
                  <a:cubicBezTo>
                    <a:pt x="813" y="243"/>
                    <a:pt x="681" y="88"/>
                    <a:pt x="370" y="1"/>
                  </a:cubicBezTo>
                  <a:cubicBezTo>
                    <a:pt x="344" y="226"/>
                    <a:pt x="1" y="284"/>
                    <a:pt x="562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8" name="Google Shape;69338;p28"/>
            <p:cNvSpPr/>
            <p:nvPr/>
          </p:nvSpPr>
          <p:spPr>
            <a:xfrm>
              <a:off x="130454" y="38977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1" y="1"/>
                    <a:pt x="1" y="68"/>
                    <a:pt x="99" y="114"/>
                  </a:cubicBezTo>
                  <a:cubicBezTo>
                    <a:pt x="152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9" name="Google Shape;69339;p28"/>
            <p:cNvSpPr/>
            <p:nvPr/>
          </p:nvSpPr>
          <p:spPr>
            <a:xfrm>
              <a:off x="8390081" y="3894990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38" y="0"/>
                    <a:pt x="1" y="68"/>
                    <a:pt x="101" y="115"/>
                  </a:cubicBezTo>
                  <a:cubicBezTo>
                    <a:pt x="154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0" name="Google Shape;69340;p28"/>
            <p:cNvSpPr/>
            <p:nvPr/>
          </p:nvSpPr>
          <p:spPr>
            <a:xfrm>
              <a:off x="4552923" y="3895682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7" y="5"/>
                    <a:pt x="0" y="92"/>
                  </a:cubicBezTo>
                  <a:cubicBezTo>
                    <a:pt x="151" y="73"/>
                    <a:pt x="383" y="91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1" name="Google Shape;69341;p28"/>
            <p:cNvSpPr/>
            <p:nvPr/>
          </p:nvSpPr>
          <p:spPr>
            <a:xfrm>
              <a:off x="8655200" y="3889570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5"/>
                  </a:moveTo>
                  <a:cubicBezTo>
                    <a:pt x="384" y="24"/>
                    <a:pt x="49" y="0"/>
                    <a:pt x="0" y="115"/>
                  </a:cubicBezTo>
                  <a:cubicBezTo>
                    <a:pt x="217" y="105"/>
                    <a:pt x="303" y="247"/>
                    <a:pt x="388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2" name="Google Shape;69342;p28"/>
            <p:cNvSpPr/>
            <p:nvPr/>
          </p:nvSpPr>
          <p:spPr>
            <a:xfrm>
              <a:off x="8928636" y="3882043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40" y="365"/>
                  </a:moveTo>
                  <a:cubicBezTo>
                    <a:pt x="500" y="241"/>
                    <a:pt x="716" y="191"/>
                    <a:pt x="635" y="1"/>
                  </a:cubicBezTo>
                  <a:lnTo>
                    <a:pt x="56" y="1"/>
                  </a:lnTo>
                  <a:cubicBezTo>
                    <a:pt x="0" y="208"/>
                    <a:pt x="102" y="341"/>
                    <a:pt x="440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3" name="Google Shape;69343;p28"/>
            <p:cNvSpPr/>
            <p:nvPr/>
          </p:nvSpPr>
          <p:spPr>
            <a:xfrm>
              <a:off x="6300966" y="3884030"/>
              <a:ext cx="20987" cy="9003"/>
            </a:xfrm>
            <a:custGeom>
              <a:avLst/>
              <a:gdLst/>
              <a:ahLst/>
              <a:cxnLst/>
              <a:rect l="l" t="t" r="r" b="b"/>
              <a:pathLst>
                <a:path w="588" h="299" extrusionOk="0">
                  <a:moveTo>
                    <a:pt x="393" y="299"/>
                  </a:moveTo>
                  <a:cubicBezTo>
                    <a:pt x="393" y="208"/>
                    <a:pt x="550" y="189"/>
                    <a:pt x="588" y="116"/>
                  </a:cubicBezTo>
                  <a:cubicBezTo>
                    <a:pt x="338" y="111"/>
                    <a:pt x="320" y="0"/>
                    <a:pt x="9" y="26"/>
                  </a:cubicBezTo>
                  <a:cubicBezTo>
                    <a:pt x="0" y="183"/>
                    <a:pt x="154" y="260"/>
                    <a:pt x="393" y="2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4" name="Google Shape;69344;p28"/>
            <p:cNvSpPr/>
            <p:nvPr/>
          </p:nvSpPr>
          <p:spPr>
            <a:xfrm>
              <a:off x="8624220" y="38867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98" y="117"/>
                  </a:moveTo>
                  <a:cubicBezTo>
                    <a:pt x="153" y="140"/>
                    <a:pt x="393" y="72"/>
                    <a:pt x="293" y="25"/>
                  </a:cubicBezTo>
                  <a:cubicBezTo>
                    <a:pt x="238" y="0"/>
                    <a:pt x="0" y="68"/>
                    <a:pt x="98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5" name="Google Shape;69345;p28"/>
            <p:cNvSpPr/>
            <p:nvPr/>
          </p:nvSpPr>
          <p:spPr>
            <a:xfrm>
              <a:off x="5011670" y="3878370"/>
              <a:ext cx="39797" cy="15778"/>
            </a:xfrm>
            <a:custGeom>
              <a:avLst/>
              <a:gdLst/>
              <a:ahLst/>
              <a:cxnLst/>
              <a:rect l="l" t="t" r="r" b="b"/>
              <a:pathLst>
                <a:path w="1115" h="524" extrusionOk="0">
                  <a:moveTo>
                    <a:pt x="648" y="304"/>
                  </a:moveTo>
                  <a:cubicBezTo>
                    <a:pt x="1114" y="0"/>
                    <a:pt x="1" y="523"/>
                    <a:pt x="648" y="3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6" name="Google Shape;69346;p28"/>
            <p:cNvSpPr/>
            <p:nvPr/>
          </p:nvSpPr>
          <p:spPr>
            <a:xfrm>
              <a:off x="2798205" y="3875600"/>
              <a:ext cx="36264" cy="19090"/>
            </a:xfrm>
            <a:custGeom>
              <a:avLst/>
              <a:gdLst/>
              <a:ahLst/>
              <a:cxnLst/>
              <a:rect l="l" t="t" r="r" b="b"/>
              <a:pathLst>
                <a:path w="1016" h="634" extrusionOk="0">
                  <a:moveTo>
                    <a:pt x="757" y="488"/>
                  </a:moveTo>
                  <a:cubicBezTo>
                    <a:pt x="920" y="383"/>
                    <a:pt x="1016" y="242"/>
                    <a:pt x="952" y="33"/>
                  </a:cubicBezTo>
                  <a:cubicBezTo>
                    <a:pt x="661" y="48"/>
                    <a:pt x="242" y="1"/>
                    <a:pt x="178" y="125"/>
                  </a:cubicBezTo>
                  <a:cubicBezTo>
                    <a:pt x="692" y="96"/>
                    <a:pt x="0" y="634"/>
                    <a:pt x="757" y="4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7" name="Google Shape;69347;p28"/>
            <p:cNvSpPr/>
            <p:nvPr/>
          </p:nvSpPr>
          <p:spPr>
            <a:xfrm>
              <a:off x="3948624" y="3871083"/>
              <a:ext cx="37870" cy="18819"/>
            </a:xfrm>
            <a:custGeom>
              <a:avLst/>
              <a:gdLst/>
              <a:ahLst/>
              <a:cxnLst/>
              <a:rect l="l" t="t" r="r" b="b"/>
              <a:pathLst>
                <a:path w="1061" h="625" extrusionOk="0">
                  <a:moveTo>
                    <a:pt x="732" y="546"/>
                  </a:moveTo>
                  <a:cubicBezTo>
                    <a:pt x="1061" y="392"/>
                    <a:pt x="618" y="138"/>
                    <a:pt x="345" y="1"/>
                  </a:cubicBezTo>
                  <a:cubicBezTo>
                    <a:pt x="49" y="139"/>
                    <a:pt x="1" y="625"/>
                    <a:pt x="732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8" name="Google Shape;69348;p28"/>
            <p:cNvSpPr/>
            <p:nvPr/>
          </p:nvSpPr>
          <p:spPr>
            <a:xfrm>
              <a:off x="2838965" y="3878942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2" y="104"/>
                  </a:moveTo>
                  <a:cubicBezTo>
                    <a:pt x="0" y="155"/>
                    <a:pt x="158" y="206"/>
                    <a:pt x="196" y="104"/>
                  </a:cubicBezTo>
                  <a:cubicBezTo>
                    <a:pt x="197" y="53"/>
                    <a:pt x="40" y="1"/>
                    <a:pt x="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9" name="Google Shape;69349;p28"/>
            <p:cNvSpPr/>
            <p:nvPr/>
          </p:nvSpPr>
          <p:spPr>
            <a:xfrm>
              <a:off x="387114" y="3868374"/>
              <a:ext cx="56680" cy="22552"/>
            </a:xfrm>
            <a:custGeom>
              <a:avLst/>
              <a:gdLst/>
              <a:ahLst/>
              <a:cxnLst/>
              <a:rect l="l" t="t" r="r" b="b"/>
              <a:pathLst>
                <a:path w="1588" h="749" extrusionOk="0">
                  <a:moveTo>
                    <a:pt x="1588" y="365"/>
                  </a:moveTo>
                  <a:cubicBezTo>
                    <a:pt x="1046" y="346"/>
                    <a:pt x="1059" y="67"/>
                    <a:pt x="622" y="1"/>
                  </a:cubicBezTo>
                  <a:cubicBezTo>
                    <a:pt x="861" y="294"/>
                    <a:pt x="1" y="70"/>
                    <a:pt x="237" y="365"/>
                  </a:cubicBezTo>
                  <a:cubicBezTo>
                    <a:pt x="960" y="279"/>
                    <a:pt x="1341" y="748"/>
                    <a:pt x="1588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0" name="Google Shape;69350;p28"/>
            <p:cNvSpPr/>
            <p:nvPr/>
          </p:nvSpPr>
          <p:spPr>
            <a:xfrm>
              <a:off x="3331084" y="387858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6" y="26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3" y="142"/>
                    <a:pt x="392" y="71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1" name="Google Shape;69351;p28"/>
            <p:cNvSpPr/>
            <p:nvPr/>
          </p:nvSpPr>
          <p:spPr>
            <a:xfrm>
              <a:off x="2150790" y="3875991"/>
              <a:ext cx="13706" cy="6745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12"/>
                  </a:moveTo>
                  <a:cubicBezTo>
                    <a:pt x="345" y="1"/>
                    <a:pt x="171" y="57"/>
                    <a:pt x="0" y="112"/>
                  </a:cubicBezTo>
                  <a:cubicBezTo>
                    <a:pt x="2" y="202"/>
                    <a:pt x="338" y="224"/>
                    <a:pt x="384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2" name="Google Shape;69352;p28"/>
            <p:cNvSpPr/>
            <p:nvPr/>
          </p:nvSpPr>
          <p:spPr>
            <a:xfrm>
              <a:off x="3035091" y="387310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5" y="142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3" name="Google Shape;69353;p28"/>
            <p:cNvSpPr/>
            <p:nvPr/>
          </p:nvSpPr>
          <p:spPr>
            <a:xfrm>
              <a:off x="5681677" y="3870662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2" y="15"/>
                  </a:moveTo>
                  <a:cubicBezTo>
                    <a:pt x="356" y="28"/>
                    <a:pt x="36" y="0"/>
                    <a:pt x="1" y="106"/>
                  </a:cubicBezTo>
                  <a:cubicBezTo>
                    <a:pt x="228" y="92"/>
                    <a:pt x="552" y="120"/>
                    <a:pt x="58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4" name="Google Shape;69354;p28"/>
            <p:cNvSpPr/>
            <p:nvPr/>
          </p:nvSpPr>
          <p:spPr>
            <a:xfrm>
              <a:off x="2949146" y="38683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9" y="20"/>
                    <a:pt x="7" y="3"/>
                    <a:pt x="0" y="91"/>
                  </a:cubicBezTo>
                  <a:cubicBezTo>
                    <a:pt x="149" y="71"/>
                    <a:pt x="383" y="89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5" name="Google Shape;69355;p28"/>
            <p:cNvSpPr/>
            <p:nvPr/>
          </p:nvSpPr>
          <p:spPr>
            <a:xfrm>
              <a:off x="8936595" y="3857384"/>
              <a:ext cx="14670" cy="9575"/>
            </a:xfrm>
            <a:custGeom>
              <a:avLst/>
              <a:gdLst/>
              <a:ahLst/>
              <a:cxnLst/>
              <a:rect l="l" t="t" r="r" b="b"/>
              <a:pathLst>
                <a:path w="411" h="318" extrusionOk="0">
                  <a:moveTo>
                    <a:pt x="410" y="274"/>
                  </a:moveTo>
                  <a:lnTo>
                    <a:pt x="410" y="91"/>
                  </a:lnTo>
                  <a:cubicBezTo>
                    <a:pt x="216" y="91"/>
                    <a:pt x="179" y="18"/>
                    <a:pt x="23" y="0"/>
                  </a:cubicBezTo>
                  <a:cubicBezTo>
                    <a:pt x="42" y="146"/>
                    <a:pt x="1" y="317"/>
                    <a:pt x="410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6" name="Google Shape;69356;p28"/>
            <p:cNvSpPr/>
            <p:nvPr/>
          </p:nvSpPr>
          <p:spPr>
            <a:xfrm>
              <a:off x="5561146" y="38622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5"/>
                  </a:moveTo>
                  <a:cubicBezTo>
                    <a:pt x="241" y="1"/>
                    <a:pt x="1" y="68"/>
                    <a:pt x="101" y="117"/>
                  </a:cubicBezTo>
                  <a:cubicBezTo>
                    <a:pt x="156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7" name="Google Shape;69357;p28"/>
            <p:cNvSpPr/>
            <p:nvPr/>
          </p:nvSpPr>
          <p:spPr>
            <a:xfrm>
              <a:off x="2160392" y="3857384"/>
              <a:ext cx="29518" cy="9906"/>
            </a:xfrm>
            <a:custGeom>
              <a:avLst/>
              <a:gdLst/>
              <a:ahLst/>
              <a:cxnLst/>
              <a:rect l="l" t="t" r="r" b="b"/>
              <a:pathLst>
                <a:path w="827" h="329" extrusionOk="0">
                  <a:moveTo>
                    <a:pt x="693" y="274"/>
                  </a:moveTo>
                  <a:cubicBezTo>
                    <a:pt x="826" y="31"/>
                    <a:pt x="294" y="99"/>
                    <a:pt x="115" y="0"/>
                  </a:cubicBezTo>
                  <a:cubicBezTo>
                    <a:pt x="0" y="239"/>
                    <a:pt x="193" y="329"/>
                    <a:pt x="693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8" name="Google Shape;69358;p28"/>
            <p:cNvSpPr/>
            <p:nvPr/>
          </p:nvSpPr>
          <p:spPr>
            <a:xfrm>
              <a:off x="8620758" y="3854734"/>
              <a:ext cx="34515" cy="8943"/>
            </a:xfrm>
            <a:custGeom>
              <a:avLst/>
              <a:gdLst/>
              <a:ahLst/>
              <a:cxnLst/>
              <a:rect l="l" t="t" r="r" b="b"/>
              <a:pathLst>
                <a:path w="967" h="297" extrusionOk="0">
                  <a:moveTo>
                    <a:pt x="195" y="273"/>
                  </a:moveTo>
                  <a:cubicBezTo>
                    <a:pt x="635" y="297"/>
                    <a:pt x="921" y="250"/>
                    <a:pt x="967" y="89"/>
                  </a:cubicBezTo>
                  <a:cubicBezTo>
                    <a:pt x="627" y="110"/>
                    <a:pt x="1" y="1"/>
                    <a:pt x="19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9" name="Google Shape;69359;p28"/>
            <p:cNvSpPr/>
            <p:nvPr/>
          </p:nvSpPr>
          <p:spPr>
            <a:xfrm>
              <a:off x="2713151" y="3851995"/>
              <a:ext cx="17739" cy="10990"/>
            </a:xfrm>
            <a:custGeom>
              <a:avLst/>
              <a:gdLst/>
              <a:ahLst/>
              <a:cxnLst/>
              <a:rect l="l" t="t" r="r" b="b"/>
              <a:pathLst>
                <a:path w="497" h="365" extrusionOk="0">
                  <a:moveTo>
                    <a:pt x="443" y="364"/>
                  </a:moveTo>
                  <a:cubicBezTo>
                    <a:pt x="497" y="157"/>
                    <a:pt x="394" y="22"/>
                    <a:pt x="57" y="0"/>
                  </a:cubicBezTo>
                  <a:cubicBezTo>
                    <a:pt x="1" y="205"/>
                    <a:pt x="104" y="341"/>
                    <a:pt x="443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0" name="Google Shape;69360;p28"/>
            <p:cNvSpPr/>
            <p:nvPr/>
          </p:nvSpPr>
          <p:spPr>
            <a:xfrm>
              <a:off x="7054814" y="385669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99" y="114"/>
                  </a:moveTo>
                  <a:cubicBezTo>
                    <a:pt x="154" y="140"/>
                    <a:pt x="393" y="73"/>
                    <a:pt x="293" y="23"/>
                  </a:cubicBezTo>
                  <a:cubicBezTo>
                    <a:pt x="239" y="1"/>
                    <a:pt x="1" y="69"/>
                    <a:pt x="99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1" name="Google Shape;69361;p28"/>
            <p:cNvSpPr/>
            <p:nvPr/>
          </p:nvSpPr>
          <p:spPr>
            <a:xfrm>
              <a:off x="2339779" y="3856752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5" y="24"/>
                  </a:moveTo>
                  <a:cubicBezTo>
                    <a:pt x="242" y="0"/>
                    <a:pt x="1" y="69"/>
                    <a:pt x="103" y="115"/>
                  </a:cubicBezTo>
                  <a:cubicBezTo>
                    <a:pt x="158" y="141"/>
                    <a:pt x="396" y="71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2" name="Google Shape;69362;p28"/>
            <p:cNvSpPr/>
            <p:nvPr/>
          </p:nvSpPr>
          <p:spPr>
            <a:xfrm>
              <a:off x="7422297" y="3846515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1" y="274"/>
                  </a:moveTo>
                  <a:cubicBezTo>
                    <a:pt x="422" y="157"/>
                    <a:pt x="658" y="146"/>
                    <a:pt x="605" y="1"/>
                  </a:cubicBezTo>
                  <a:lnTo>
                    <a:pt x="217" y="1"/>
                  </a:lnTo>
                  <a:cubicBezTo>
                    <a:pt x="0" y="131"/>
                    <a:pt x="9" y="221"/>
                    <a:pt x="411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3" name="Google Shape;69363;p28"/>
            <p:cNvSpPr/>
            <p:nvPr/>
          </p:nvSpPr>
          <p:spPr>
            <a:xfrm>
              <a:off x="2008273" y="3837271"/>
              <a:ext cx="46436" cy="9274"/>
            </a:xfrm>
            <a:custGeom>
              <a:avLst/>
              <a:gdLst/>
              <a:ahLst/>
              <a:cxnLst/>
              <a:rect l="l" t="t" r="r" b="b"/>
              <a:pathLst>
                <a:path w="1301" h="308" extrusionOk="0">
                  <a:moveTo>
                    <a:pt x="713" y="308"/>
                  </a:moveTo>
                  <a:cubicBezTo>
                    <a:pt x="1300" y="1"/>
                    <a:pt x="0" y="32"/>
                    <a:pt x="713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4" name="Google Shape;69364;p28"/>
            <p:cNvSpPr/>
            <p:nvPr/>
          </p:nvSpPr>
          <p:spPr>
            <a:xfrm>
              <a:off x="8948801" y="382914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7" y="305"/>
                  </a:moveTo>
                  <a:cubicBezTo>
                    <a:pt x="1114" y="1"/>
                    <a:pt x="0" y="524"/>
                    <a:pt x="647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5" name="Google Shape;69365;p28"/>
            <p:cNvSpPr/>
            <p:nvPr/>
          </p:nvSpPr>
          <p:spPr>
            <a:xfrm>
              <a:off x="8073459" y="3837573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4" y="140"/>
                    <a:pt x="394" y="71"/>
                    <a:pt x="292" y="24"/>
                  </a:cubicBezTo>
                  <a:cubicBezTo>
                    <a:pt x="244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6" name="Google Shape;69366;p28"/>
            <p:cNvSpPr/>
            <p:nvPr/>
          </p:nvSpPr>
          <p:spPr>
            <a:xfrm>
              <a:off x="5069170" y="3835555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1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7" name="Google Shape;69367;p28"/>
            <p:cNvSpPr/>
            <p:nvPr/>
          </p:nvSpPr>
          <p:spPr>
            <a:xfrm>
              <a:off x="2928551" y="3834953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1" y="112"/>
                  </a:moveTo>
                  <a:cubicBezTo>
                    <a:pt x="2" y="203"/>
                    <a:pt x="337" y="224"/>
                    <a:pt x="387" y="112"/>
                  </a:cubicBezTo>
                  <a:cubicBezTo>
                    <a:pt x="344" y="1"/>
                    <a:pt x="172" y="57"/>
                    <a:pt x="1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8" name="Google Shape;69368;p28"/>
            <p:cNvSpPr/>
            <p:nvPr/>
          </p:nvSpPr>
          <p:spPr>
            <a:xfrm>
              <a:off x="6818570" y="3825228"/>
              <a:ext cx="26412" cy="15236"/>
            </a:xfrm>
            <a:custGeom>
              <a:avLst/>
              <a:gdLst/>
              <a:ahLst/>
              <a:cxnLst/>
              <a:rect l="l" t="t" r="r" b="b"/>
              <a:pathLst>
                <a:path w="740" h="506" extrusionOk="0">
                  <a:moveTo>
                    <a:pt x="739" y="435"/>
                  </a:moveTo>
                  <a:lnTo>
                    <a:pt x="739" y="73"/>
                  </a:lnTo>
                  <a:cubicBezTo>
                    <a:pt x="1" y="0"/>
                    <a:pt x="1" y="505"/>
                    <a:pt x="739" y="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9" name="Google Shape;69369;p28"/>
            <p:cNvSpPr/>
            <p:nvPr/>
          </p:nvSpPr>
          <p:spPr>
            <a:xfrm>
              <a:off x="2783928" y="3832424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6" y="0"/>
                    <a:pt x="1" y="105"/>
                  </a:cubicBezTo>
                  <a:cubicBezTo>
                    <a:pt x="1" y="155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0" name="Google Shape;69370;p28"/>
            <p:cNvSpPr/>
            <p:nvPr/>
          </p:nvSpPr>
          <p:spPr>
            <a:xfrm>
              <a:off x="4181264" y="3829744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2" y="105"/>
                  </a:moveTo>
                  <a:cubicBezTo>
                    <a:pt x="194" y="54"/>
                    <a:pt x="37" y="0"/>
                    <a:pt x="0" y="105"/>
                  </a:cubicBezTo>
                  <a:cubicBezTo>
                    <a:pt x="0" y="153"/>
                    <a:pt x="156" y="207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1" name="Google Shape;69371;p28"/>
            <p:cNvSpPr/>
            <p:nvPr/>
          </p:nvSpPr>
          <p:spPr>
            <a:xfrm>
              <a:off x="2715114" y="3824626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4" y="125"/>
                    <a:pt x="104" y="199"/>
                    <a:pt x="1" y="272"/>
                  </a:cubicBezTo>
                  <a:cubicBezTo>
                    <a:pt x="246" y="276"/>
                    <a:pt x="267" y="388"/>
                    <a:pt x="578" y="362"/>
                  </a:cubicBezTo>
                  <a:cubicBezTo>
                    <a:pt x="634" y="157"/>
                    <a:pt x="533" y="23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2" name="Google Shape;69372;p28"/>
            <p:cNvSpPr/>
            <p:nvPr/>
          </p:nvSpPr>
          <p:spPr>
            <a:xfrm>
              <a:off x="2601507" y="382938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1" y="25"/>
                  </a:moveTo>
                  <a:cubicBezTo>
                    <a:pt x="239" y="1"/>
                    <a:pt x="0" y="68"/>
                    <a:pt x="99" y="117"/>
                  </a:cubicBezTo>
                  <a:cubicBezTo>
                    <a:pt x="153" y="140"/>
                    <a:pt x="390" y="72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3" name="Google Shape;69373;p28"/>
            <p:cNvSpPr/>
            <p:nvPr/>
          </p:nvSpPr>
          <p:spPr>
            <a:xfrm>
              <a:off x="1923648" y="3821826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1" y="185"/>
                  </a:moveTo>
                  <a:cubicBezTo>
                    <a:pt x="193" y="182"/>
                    <a:pt x="229" y="257"/>
                    <a:pt x="384" y="274"/>
                  </a:cubicBezTo>
                  <a:cubicBezTo>
                    <a:pt x="382" y="182"/>
                    <a:pt x="541" y="167"/>
                    <a:pt x="578" y="94"/>
                  </a:cubicBezTo>
                  <a:cubicBezTo>
                    <a:pt x="382" y="94"/>
                    <a:pt x="347" y="18"/>
                    <a:pt x="191" y="1"/>
                  </a:cubicBezTo>
                  <a:cubicBezTo>
                    <a:pt x="193" y="95"/>
                    <a:pt x="35" y="111"/>
                    <a:pt x="1" y="1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4" name="Google Shape;69374;p28"/>
            <p:cNvSpPr/>
            <p:nvPr/>
          </p:nvSpPr>
          <p:spPr>
            <a:xfrm>
              <a:off x="4503882" y="3819176"/>
              <a:ext cx="23521" cy="82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412" y="273"/>
                  </a:moveTo>
                  <a:cubicBezTo>
                    <a:pt x="422" y="157"/>
                    <a:pt x="659" y="146"/>
                    <a:pt x="607" y="0"/>
                  </a:cubicBezTo>
                  <a:lnTo>
                    <a:pt x="219" y="0"/>
                  </a:lnTo>
                  <a:cubicBezTo>
                    <a:pt x="1" y="132"/>
                    <a:pt x="10" y="222"/>
                    <a:pt x="41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5" name="Google Shape;69375;p28"/>
            <p:cNvSpPr/>
            <p:nvPr/>
          </p:nvSpPr>
          <p:spPr>
            <a:xfrm>
              <a:off x="2763298" y="382152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7" y="1"/>
                    <a:pt x="0" y="104"/>
                  </a:cubicBezTo>
                  <a:cubicBezTo>
                    <a:pt x="2" y="153"/>
                    <a:pt x="157" y="207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6" name="Google Shape;69376;p28"/>
            <p:cNvSpPr/>
            <p:nvPr/>
          </p:nvSpPr>
          <p:spPr>
            <a:xfrm>
              <a:off x="2605040" y="3821525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5" y="1"/>
                    <a:pt x="0" y="104"/>
                  </a:cubicBezTo>
                  <a:cubicBezTo>
                    <a:pt x="0" y="153"/>
                    <a:pt x="153" y="207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7" name="Google Shape;69377;p28"/>
            <p:cNvSpPr/>
            <p:nvPr/>
          </p:nvSpPr>
          <p:spPr>
            <a:xfrm>
              <a:off x="8717161" y="3819176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8" name="Google Shape;69378;p28"/>
            <p:cNvSpPr/>
            <p:nvPr/>
          </p:nvSpPr>
          <p:spPr>
            <a:xfrm>
              <a:off x="2887184" y="3803339"/>
              <a:ext cx="26627" cy="15266"/>
            </a:xfrm>
            <a:custGeom>
              <a:avLst/>
              <a:gdLst/>
              <a:ahLst/>
              <a:cxnLst/>
              <a:rect l="l" t="t" r="r" b="b"/>
              <a:pathLst>
                <a:path w="746" h="507" extrusionOk="0">
                  <a:moveTo>
                    <a:pt x="0" y="72"/>
                  </a:moveTo>
                  <a:lnTo>
                    <a:pt x="0" y="435"/>
                  </a:lnTo>
                  <a:cubicBezTo>
                    <a:pt x="746" y="507"/>
                    <a:pt x="746" y="0"/>
                    <a:pt x="0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9" name="Google Shape;69379;p28"/>
            <p:cNvSpPr/>
            <p:nvPr/>
          </p:nvSpPr>
          <p:spPr>
            <a:xfrm>
              <a:off x="2967491" y="3795150"/>
              <a:ext cx="37120" cy="15838"/>
            </a:xfrm>
            <a:custGeom>
              <a:avLst/>
              <a:gdLst/>
              <a:ahLst/>
              <a:cxnLst/>
              <a:rect l="l" t="t" r="r" b="b"/>
              <a:pathLst>
                <a:path w="1040" h="526" extrusionOk="0">
                  <a:moveTo>
                    <a:pt x="837" y="525"/>
                  </a:moveTo>
                  <a:cubicBezTo>
                    <a:pt x="1040" y="1"/>
                    <a:pt x="1" y="488"/>
                    <a:pt x="837" y="5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0" name="Google Shape;69380;p28"/>
            <p:cNvSpPr/>
            <p:nvPr/>
          </p:nvSpPr>
          <p:spPr>
            <a:xfrm>
              <a:off x="7925623" y="3792801"/>
              <a:ext cx="34443" cy="16229"/>
            </a:xfrm>
            <a:custGeom>
              <a:avLst/>
              <a:gdLst/>
              <a:ahLst/>
              <a:cxnLst/>
              <a:rect l="l" t="t" r="r" b="b"/>
              <a:pathLst>
                <a:path w="965" h="539" extrusionOk="0">
                  <a:moveTo>
                    <a:pt x="1" y="422"/>
                  </a:moveTo>
                  <a:cubicBezTo>
                    <a:pt x="253" y="538"/>
                    <a:pt x="711" y="538"/>
                    <a:pt x="964" y="422"/>
                  </a:cubicBezTo>
                  <a:cubicBezTo>
                    <a:pt x="962" y="0"/>
                    <a:pt x="5" y="0"/>
                    <a:pt x="1" y="4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1" name="Google Shape;69381;p28"/>
            <p:cNvSpPr/>
            <p:nvPr/>
          </p:nvSpPr>
          <p:spPr>
            <a:xfrm>
              <a:off x="7788031" y="3805477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1"/>
                  </a:moveTo>
                  <a:cubicBezTo>
                    <a:pt x="234" y="22"/>
                    <a:pt x="4" y="4"/>
                    <a:pt x="0" y="91"/>
                  </a:cubicBezTo>
                  <a:cubicBezTo>
                    <a:pt x="146" y="71"/>
                    <a:pt x="381" y="90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2" name="Google Shape;69382;p28"/>
            <p:cNvSpPr/>
            <p:nvPr/>
          </p:nvSpPr>
          <p:spPr>
            <a:xfrm>
              <a:off x="8509863" y="3800057"/>
              <a:ext cx="21523" cy="6413"/>
            </a:xfrm>
            <a:custGeom>
              <a:avLst/>
              <a:gdLst/>
              <a:ahLst/>
              <a:cxnLst/>
              <a:rect l="l" t="t" r="r" b="b"/>
              <a:pathLst>
                <a:path w="603" h="213" extrusionOk="0">
                  <a:moveTo>
                    <a:pt x="603" y="181"/>
                  </a:moveTo>
                  <a:lnTo>
                    <a:pt x="603" y="1"/>
                  </a:lnTo>
                  <a:lnTo>
                    <a:pt x="26" y="1"/>
                  </a:lnTo>
                  <a:cubicBezTo>
                    <a:pt x="1" y="164"/>
                    <a:pt x="215" y="212"/>
                    <a:pt x="603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3" name="Google Shape;69383;p28"/>
            <p:cNvSpPr/>
            <p:nvPr/>
          </p:nvSpPr>
          <p:spPr>
            <a:xfrm>
              <a:off x="8593311" y="3793313"/>
              <a:ext cx="13777" cy="7437"/>
            </a:xfrm>
            <a:custGeom>
              <a:avLst/>
              <a:gdLst/>
              <a:ahLst/>
              <a:cxnLst/>
              <a:rect l="l" t="t" r="r" b="b"/>
              <a:pathLst>
                <a:path w="386" h="247" extrusionOk="0">
                  <a:moveTo>
                    <a:pt x="386" y="132"/>
                  </a:moveTo>
                  <a:cubicBezTo>
                    <a:pt x="169" y="143"/>
                    <a:pt x="86" y="0"/>
                    <a:pt x="1" y="132"/>
                  </a:cubicBezTo>
                  <a:cubicBezTo>
                    <a:pt x="3" y="225"/>
                    <a:pt x="339" y="247"/>
                    <a:pt x="386" y="1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4" name="Google Shape;69384;p28"/>
            <p:cNvSpPr/>
            <p:nvPr/>
          </p:nvSpPr>
          <p:spPr>
            <a:xfrm>
              <a:off x="3778588" y="3793855"/>
              <a:ext cx="13884" cy="4276"/>
            </a:xfrm>
            <a:custGeom>
              <a:avLst/>
              <a:gdLst/>
              <a:ahLst/>
              <a:cxnLst/>
              <a:rect l="l" t="t" r="r" b="b"/>
              <a:pathLst>
                <a:path w="389" h="142" extrusionOk="0">
                  <a:moveTo>
                    <a:pt x="289" y="25"/>
                  </a:moveTo>
                  <a:cubicBezTo>
                    <a:pt x="238" y="1"/>
                    <a:pt x="0" y="70"/>
                    <a:pt x="98" y="114"/>
                  </a:cubicBezTo>
                  <a:cubicBezTo>
                    <a:pt x="150" y="142"/>
                    <a:pt x="388" y="71"/>
                    <a:pt x="289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5" name="Google Shape;69385;p28"/>
            <p:cNvSpPr/>
            <p:nvPr/>
          </p:nvSpPr>
          <p:spPr>
            <a:xfrm>
              <a:off x="7911846" y="378638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6" name="Google Shape;69386;p28"/>
            <p:cNvSpPr/>
            <p:nvPr/>
          </p:nvSpPr>
          <p:spPr>
            <a:xfrm>
              <a:off x="8062395" y="3783648"/>
              <a:ext cx="21594" cy="6413"/>
            </a:xfrm>
            <a:custGeom>
              <a:avLst/>
              <a:gdLst/>
              <a:ahLst/>
              <a:cxnLst/>
              <a:rect l="l" t="t" r="r" b="b"/>
              <a:pathLst>
                <a:path w="605" h="213" extrusionOk="0">
                  <a:moveTo>
                    <a:pt x="605" y="182"/>
                  </a:moveTo>
                  <a:lnTo>
                    <a:pt x="605" y="0"/>
                  </a:lnTo>
                  <a:lnTo>
                    <a:pt x="26" y="0"/>
                  </a:lnTo>
                  <a:cubicBezTo>
                    <a:pt x="0" y="162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7" name="Google Shape;69387;p28"/>
            <p:cNvSpPr/>
            <p:nvPr/>
          </p:nvSpPr>
          <p:spPr>
            <a:xfrm>
              <a:off x="7760477" y="3778168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1"/>
                  </a:moveTo>
                  <a:cubicBezTo>
                    <a:pt x="384" y="92"/>
                    <a:pt x="348" y="19"/>
                    <a:pt x="194" y="1"/>
                  </a:cubicBezTo>
                  <a:cubicBezTo>
                    <a:pt x="195" y="92"/>
                    <a:pt x="37" y="109"/>
                    <a:pt x="1" y="182"/>
                  </a:cubicBezTo>
                  <a:cubicBezTo>
                    <a:pt x="195" y="182"/>
                    <a:pt x="229" y="255"/>
                    <a:pt x="390" y="274"/>
                  </a:cubicBezTo>
                  <a:cubicBezTo>
                    <a:pt x="384" y="182"/>
                    <a:pt x="541" y="164"/>
                    <a:pt x="579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8" name="Google Shape;69388;p28"/>
            <p:cNvSpPr/>
            <p:nvPr/>
          </p:nvSpPr>
          <p:spPr>
            <a:xfrm>
              <a:off x="7626205" y="3782895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0" y="25"/>
                  </a:moveTo>
                  <a:cubicBezTo>
                    <a:pt x="238" y="0"/>
                    <a:pt x="1" y="70"/>
                    <a:pt x="98" y="117"/>
                  </a:cubicBezTo>
                  <a:cubicBezTo>
                    <a:pt x="151" y="140"/>
                    <a:pt x="390" y="72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9" name="Google Shape;69389;p28"/>
            <p:cNvSpPr/>
            <p:nvPr/>
          </p:nvSpPr>
          <p:spPr>
            <a:xfrm>
              <a:off x="6758536" y="3771484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88" y="404"/>
                  </a:moveTo>
                  <a:cubicBezTo>
                    <a:pt x="701" y="403"/>
                    <a:pt x="675" y="319"/>
                    <a:pt x="688" y="313"/>
                  </a:cubicBezTo>
                  <a:cubicBezTo>
                    <a:pt x="706" y="302"/>
                    <a:pt x="869" y="125"/>
                    <a:pt x="881" y="131"/>
                  </a:cubicBezTo>
                  <a:cubicBezTo>
                    <a:pt x="671" y="1"/>
                    <a:pt x="0" y="462"/>
                    <a:pt x="688" y="4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0" name="Google Shape;69390;p28"/>
            <p:cNvSpPr/>
            <p:nvPr/>
          </p:nvSpPr>
          <p:spPr>
            <a:xfrm>
              <a:off x="7571382" y="3769618"/>
              <a:ext cx="23914" cy="5841"/>
            </a:xfrm>
            <a:custGeom>
              <a:avLst/>
              <a:gdLst/>
              <a:ahLst/>
              <a:cxnLst/>
              <a:rect l="l" t="t" r="r" b="b"/>
              <a:pathLst>
                <a:path w="670" h="194" extrusionOk="0">
                  <a:moveTo>
                    <a:pt x="475" y="193"/>
                  </a:moveTo>
                  <a:cubicBezTo>
                    <a:pt x="475" y="102"/>
                    <a:pt x="633" y="86"/>
                    <a:pt x="670" y="12"/>
                  </a:cubicBezTo>
                  <a:cubicBezTo>
                    <a:pt x="366" y="21"/>
                    <a:pt x="0" y="0"/>
                    <a:pt x="90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1" name="Google Shape;69391;p28"/>
            <p:cNvSpPr/>
            <p:nvPr/>
          </p:nvSpPr>
          <p:spPr>
            <a:xfrm>
              <a:off x="2694484" y="3769618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2" y="102"/>
                  </a:moveTo>
                  <a:cubicBezTo>
                    <a:pt x="196" y="50"/>
                    <a:pt x="40" y="0"/>
                    <a:pt x="1" y="102"/>
                  </a:cubicBezTo>
                  <a:cubicBezTo>
                    <a:pt x="1" y="153"/>
                    <a:pt x="158" y="205"/>
                    <a:pt x="192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2" name="Google Shape;69392;p28"/>
            <p:cNvSpPr/>
            <p:nvPr/>
          </p:nvSpPr>
          <p:spPr>
            <a:xfrm>
              <a:off x="8779158" y="3747398"/>
              <a:ext cx="56216" cy="27942"/>
            </a:xfrm>
            <a:custGeom>
              <a:avLst/>
              <a:gdLst/>
              <a:ahLst/>
              <a:cxnLst/>
              <a:rect l="l" t="t" r="r" b="b"/>
              <a:pathLst>
                <a:path w="1575" h="928" extrusionOk="0">
                  <a:moveTo>
                    <a:pt x="1352" y="24"/>
                  </a:moveTo>
                  <a:cubicBezTo>
                    <a:pt x="338" y="1"/>
                    <a:pt x="143" y="362"/>
                    <a:pt x="1" y="751"/>
                  </a:cubicBezTo>
                  <a:cubicBezTo>
                    <a:pt x="818" y="927"/>
                    <a:pt x="1575" y="604"/>
                    <a:pt x="135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3" name="Google Shape;69393;p28"/>
            <p:cNvSpPr/>
            <p:nvPr/>
          </p:nvSpPr>
          <p:spPr>
            <a:xfrm>
              <a:off x="7918699" y="3770009"/>
              <a:ext cx="13884" cy="2770"/>
            </a:xfrm>
            <a:custGeom>
              <a:avLst/>
              <a:gdLst/>
              <a:ahLst/>
              <a:cxnLst/>
              <a:rect l="l" t="t" r="r" b="b"/>
              <a:pathLst>
                <a:path w="389" h="92" extrusionOk="0">
                  <a:moveTo>
                    <a:pt x="388" y="0"/>
                  </a:moveTo>
                  <a:cubicBezTo>
                    <a:pt x="238" y="21"/>
                    <a:pt x="7" y="3"/>
                    <a:pt x="1" y="92"/>
                  </a:cubicBezTo>
                  <a:cubicBezTo>
                    <a:pt x="153" y="69"/>
                    <a:pt x="383" y="86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4" name="Google Shape;69394;p28"/>
            <p:cNvSpPr/>
            <p:nvPr/>
          </p:nvSpPr>
          <p:spPr>
            <a:xfrm>
              <a:off x="2804629" y="3748120"/>
              <a:ext cx="51147" cy="19150"/>
            </a:xfrm>
            <a:custGeom>
              <a:avLst/>
              <a:gdLst/>
              <a:ahLst/>
              <a:cxnLst/>
              <a:rect l="l" t="t" r="r" b="b"/>
              <a:pathLst>
                <a:path w="1433" h="636" extrusionOk="0">
                  <a:moveTo>
                    <a:pt x="964" y="636"/>
                  </a:moveTo>
                  <a:cubicBezTo>
                    <a:pt x="1432" y="404"/>
                    <a:pt x="884" y="140"/>
                    <a:pt x="577" y="0"/>
                  </a:cubicBezTo>
                  <a:cubicBezTo>
                    <a:pt x="545" y="105"/>
                    <a:pt x="274" y="98"/>
                    <a:pt x="0" y="90"/>
                  </a:cubicBezTo>
                  <a:cubicBezTo>
                    <a:pt x="106" y="375"/>
                    <a:pt x="460" y="541"/>
                    <a:pt x="964" y="6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5" name="Google Shape;69395;p28"/>
            <p:cNvSpPr/>
            <p:nvPr/>
          </p:nvSpPr>
          <p:spPr>
            <a:xfrm>
              <a:off x="2053494" y="3759080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11" y="272"/>
                  </a:moveTo>
                  <a:cubicBezTo>
                    <a:pt x="421" y="156"/>
                    <a:pt x="657" y="145"/>
                    <a:pt x="604" y="0"/>
                  </a:cubicBezTo>
                  <a:lnTo>
                    <a:pt x="219" y="0"/>
                  </a:lnTo>
                  <a:cubicBezTo>
                    <a:pt x="1" y="130"/>
                    <a:pt x="10" y="221"/>
                    <a:pt x="411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6" name="Google Shape;69396;p28"/>
            <p:cNvSpPr/>
            <p:nvPr/>
          </p:nvSpPr>
          <p:spPr>
            <a:xfrm>
              <a:off x="5588700" y="375281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3" y="139"/>
                    <a:pt x="393" y="71"/>
                    <a:pt x="293" y="26"/>
                  </a:cubicBezTo>
                  <a:cubicBezTo>
                    <a:pt x="240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7" name="Google Shape;69397;p28"/>
            <p:cNvSpPr/>
            <p:nvPr/>
          </p:nvSpPr>
          <p:spPr>
            <a:xfrm>
              <a:off x="1658564" y="3752817"/>
              <a:ext cx="13884" cy="4215"/>
            </a:xfrm>
            <a:custGeom>
              <a:avLst/>
              <a:gdLst/>
              <a:ahLst/>
              <a:cxnLst/>
              <a:rect l="l" t="t" r="r" b="b"/>
              <a:pathLst>
                <a:path w="389" h="140" extrusionOk="0">
                  <a:moveTo>
                    <a:pt x="97" y="116"/>
                  </a:moveTo>
                  <a:cubicBezTo>
                    <a:pt x="152" y="139"/>
                    <a:pt x="388" y="71"/>
                    <a:pt x="290" y="26"/>
                  </a:cubicBezTo>
                  <a:cubicBezTo>
                    <a:pt x="238" y="1"/>
                    <a:pt x="0" y="69"/>
                    <a:pt x="97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8" name="Google Shape;69398;p28"/>
            <p:cNvSpPr/>
            <p:nvPr/>
          </p:nvSpPr>
          <p:spPr>
            <a:xfrm>
              <a:off x="7825722" y="37446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4"/>
                  </a:moveTo>
                  <a:cubicBezTo>
                    <a:pt x="240" y="0"/>
                    <a:pt x="0" y="68"/>
                    <a:pt x="99" y="115"/>
                  </a:cubicBezTo>
                  <a:cubicBezTo>
                    <a:pt x="154" y="140"/>
                    <a:pt x="392" y="69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9" name="Google Shape;69399;p28"/>
            <p:cNvSpPr/>
            <p:nvPr/>
          </p:nvSpPr>
          <p:spPr>
            <a:xfrm>
              <a:off x="4288982" y="3736197"/>
              <a:ext cx="39726" cy="15808"/>
            </a:xfrm>
            <a:custGeom>
              <a:avLst/>
              <a:gdLst/>
              <a:ahLst/>
              <a:cxnLst/>
              <a:rect l="l" t="t" r="r" b="b"/>
              <a:pathLst>
                <a:path w="1113" h="525" extrusionOk="0">
                  <a:moveTo>
                    <a:pt x="648" y="305"/>
                  </a:moveTo>
                  <a:cubicBezTo>
                    <a:pt x="1112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0" name="Google Shape;69400;p28"/>
            <p:cNvSpPr/>
            <p:nvPr/>
          </p:nvSpPr>
          <p:spPr>
            <a:xfrm>
              <a:off x="998337" y="3733186"/>
              <a:ext cx="31802" cy="16109"/>
            </a:xfrm>
            <a:custGeom>
              <a:avLst/>
              <a:gdLst/>
              <a:ahLst/>
              <a:cxnLst/>
              <a:rect l="l" t="t" r="r" b="b"/>
              <a:pathLst>
                <a:path w="891" h="535" extrusionOk="0">
                  <a:moveTo>
                    <a:pt x="853" y="496"/>
                  </a:moveTo>
                  <a:cubicBezTo>
                    <a:pt x="891" y="235"/>
                    <a:pt x="878" y="0"/>
                    <a:pt x="275" y="43"/>
                  </a:cubicBezTo>
                  <a:cubicBezTo>
                    <a:pt x="216" y="166"/>
                    <a:pt x="0" y="216"/>
                    <a:pt x="83" y="407"/>
                  </a:cubicBezTo>
                  <a:cubicBezTo>
                    <a:pt x="342" y="432"/>
                    <a:pt x="452" y="534"/>
                    <a:pt x="853" y="4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1" name="Google Shape;69401;p28"/>
            <p:cNvSpPr/>
            <p:nvPr/>
          </p:nvSpPr>
          <p:spPr>
            <a:xfrm>
              <a:off x="925561" y="3731711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0" y="182"/>
                  </a:moveTo>
                  <a:lnTo>
                    <a:pt x="386" y="182"/>
                  </a:lnTo>
                  <a:lnTo>
                    <a:pt x="38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2" name="Google Shape;69402;p28"/>
            <p:cNvSpPr/>
            <p:nvPr/>
          </p:nvSpPr>
          <p:spPr>
            <a:xfrm>
              <a:off x="8421205" y="3723461"/>
              <a:ext cx="22558" cy="11773"/>
            </a:xfrm>
            <a:custGeom>
              <a:avLst/>
              <a:gdLst/>
              <a:ahLst/>
              <a:cxnLst/>
              <a:rect l="l" t="t" r="r" b="b"/>
              <a:pathLst>
                <a:path w="632" h="391" extrusionOk="0">
                  <a:moveTo>
                    <a:pt x="193" y="1"/>
                  </a:moveTo>
                  <a:cubicBezTo>
                    <a:pt x="202" y="126"/>
                    <a:pt x="103" y="199"/>
                    <a:pt x="1" y="274"/>
                  </a:cubicBezTo>
                  <a:cubicBezTo>
                    <a:pt x="248" y="277"/>
                    <a:pt x="268" y="391"/>
                    <a:pt x="578" y="365"/>
                  </a:cubicBezTo>
                  <a:cubicBezTo>
                    <a:pt x="631" y="159"/>
                    <a:pt x="533" y="23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3" name="Google Shape;69403;p28"/>
            <p:cNvSpPr/>
            <p:nvPr/>
          </p:nvSpPr>
          <p:spPr>
            <a:xfrm>
              <a:off x="7240340" y="3723521"/>
              <a:ext cx="31409" cy="13429"/>
            </a:xfrm>
            <a:custGeom>
              <a:avLst/>
              <a:gdLst/>
              <a:ahLst/>
              <a:cxnLst/>
              <a:rect l="l" t="t" r="r" b="b"/>
              <a:pathLst>
                <a:path w="880" h="446" extrusionOk="0">
                  <a:moveTo>
                    <a:pt x="879" y="181"/>
                  </a:moveTo>
                  <a:cubicBezTo>
                    <a:pt x="625" y="181"/>
                    <a:pt x="704" y="24"/>
                    <a:pt x="494" y="0"/>
                  </a:cubicBezTo>
                  <a:cubicBezTo>
                    <a:pt x="477" y="144"/>
                    <a:pt x="1" y="72"/>
                    <a:pt x="108" y="273"/>
                  </a:cubicBezTo>
                  <a:cubicBezTo>
                    <a:pt x="593" y="282"/>
                    <a:pt x="712" y="445"/>
                    <a:pt x="879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4" name="Google Shape;69404;p28"/>
            <p:cNvSpPr/>
            <p:nvPr/>
          </p:nvSpPr>
          <p:spPr>
            <a:xfrm>
              <a:off x="3802680" y="3728580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3" y="104"/>
                  </a:moveTo>
                  <a:cubicBezTo>
                    <a:pt x="196" y="53"/>
                    <a:pt x="38" y="0"/>
                    <a:pt x="2" y="104"/>
                  </a:cubicBezTo>
                  <a:cubicBezTo>
                    <a:pt x="0" y="153"/>
                    <a:pt x="157" y="208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5" name="Google Shape;69405;p28"/>
            <p:cNvSpPr/>
            <p:nvPr/>
          </p:nvSpPr>
          <p:spPr>
            <a:xfrm>
              <a:off x="3385835" y="3716777"/>
              <a:ext cx="31374" cy="13911"/>
            </a:xfrm>
            <a:custGeom>
              <a:avLst/>
              <a:gdLst/>
              <a:ahLst/>
              <a:cxnLst/>
              <a:rect l="l" t="t" r="r" b="b"/>
              <a:pathLst>
                <a:path w="879" h="462" extrusionOk="0">
                  <a:moveTo>
                    <a:pt x="687" y="314"/>
                  </a:moveTo>
                  <a:cubicBezTo>
                    <a:pt x="705" y="302"/>
                    <a:pt x="871" y="126"/>
                    <a:pt x="879" y="131"/>
                  </a:cubicBezTo>
                  <a:cubicBezTo>
                    <a:pt x="670" y="1"/>
                    <a:pt x="0" y="462"/>
                    <a:pt x="687" y="404"/>
                  </a:cubicBezTo>
                  <a:cubicBezTo>
                    <a:pt x="699" y="404"/>
                    <a:pt x="677" y="321"/>
                    <a:pt x="687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6" name="Google Shape;69406;p28"/>
            <p:cNvSpPr/>
            <p:nvPr/>
          </p:nvSpPr>
          <p:spPr>
            <a:xfrm>
              <a:off x="4883286" y="3718012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7" name="Google Shape;69407;p28"/>
            <p:cNvSpPr/>
            <p:nvPr/>
          </p:nvSpPr>
          <p:spPr>
            <a:xfrm>
              <a:off x="3947161" y="3714910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5" y="103"/>
                  </a:moveTo>
                  <a:cubicBezTo>
                    <a:pt x="195" y="52"/>
                    <a:pt x="39" y="0"/>
                    <a:pt x="3" y="103"/>
                  </a:cubicBezTo>
                  <a:cubicBezTo>
                    <a:pt x="0" y="154"/>
                    <a:pt x="159" y="208"/>
                    <a:pt x="195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8" name="Google Shape;69408;p28"/>
            <p:cNvSpPr/>
            <p:nvPr/>
          </p:nvSpPr>
          <p:spPr>
            <a:xfrm>
              <a:off x="2439823" y="3718012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0"/>
                  </a:moveTo>
                  <a:cubicBezTo>
                    <a:pt x="237" y="21"/>
                    <a:pt x="4" y="2"/>
                    <a:pt x="1" y="90"/>
                  </a:cubicBezTo>
                  <a:cubicBezTo>
                    <a:pt x="151" y="71"/>
                    <a:pt x="380" y="88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9" name="Google Shape;69409;p28"/>
            <p:cNvSpPr/>
            <p:nvPr/>
          </p:nvSpPr>
          <p:spPr>
            <a:xfrm>
              <a:off x="5519886" y="371457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1" y="24"/>
                  </a:moveTo>
                  <a:cubicBezTo>
                    <a:pt x="238" y="1"/>
                    <a:pt x="0" y="69"/>
                    <a:pt x="100" y="116"/>
                  </a:cubicBezTo>
                  <a:cubicBezTo>
                    <a:pt x="154" y="139"/>
                    <a:pt x="393" y="70"/>
                    <a:pt x="291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0" name="Google Shape;69410;p28"/>
            <p:cNvSpPr/>
            <p:nvPr/>
          </p:nvSpPr>
          <p:spPr>
            <a:xfrm>
              <a:off x="6741796" y="3712532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5" y="22"/>
                    <a:pt x="6" y="5"/>
                    <a:pt x="0" y="92"/>
                  </a:cubicBezTo>
                  <a:cubicBezTo>
                    <a:pt x="149" y="71"/>
                    <a:pt x="378" y="90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1" name="Google Shape;69411;p28"/>
            <p:cNvSpPr/>
            <p:nvPr/>
          </p:nvSpPr>
          <p:spPr>
            <a:xfrm>
              <a:off x="2543115" y="3712110"/>
              <a:ext cx="20666" cy="3643"/>
            </a:xfrm>
            <a:custGeom>
              <a:avLst/>
              <a:gdLst/>
              <a:ahLst/>
              <a:cxnLst/>
              <a:rect l="l" t="t" r="r" b="b"/>
              <a:pathLst>
                <a:path w="579" h="121" extrusionOk="0">
                  <a:moveTo>
                    <a:pt x="579" y="15"/>
                  </a:moveTo>
                  <a:cubicBezTo>
                    <a:pt x="352" y="29"/>
                    <a:pt x="32" y="0"/>
                    <a:pt x="0" y="106"/>
                  </a:cubicBezTo>
                  <a:cubicBezTo>
                    <a:pt x="226" y="92"/>
                    <a:pt x="546" y="121"/>
                    <a:pt x="579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2" name="Google Shape;69412;p28"/>
            <p:cNvSpPr/>
            <p:nvPr/>
          </p:nvSpPr>
          <p:spPr>
            <a:xfrm>
              <a:off x="2456919" y="371180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5"/>
                  </a:moveTo>
                  <a:cubicBezTo>
                    <a:pt x="239" y="0"/>
                    <a:pt x="1" y="69"/>
                    <a:pt x="100" y="116"/>
                  </a:cubicBezTo>
                  <a:cubicBezTo>
                    <a:pt x="155" y="141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3" name="Google Shape;69413;p28"/>
            <p:cNvSpPr/>
            <p:nvPr/>
          </p:nvSpPr>
          <p:spPr>
            <a:xfrm>
              <a:off x="1455478" y="370949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6" y="51"/>
                    <a:pt x="40" y="0"/>
                    <a:pt x="2" y="102"/>
                  </a:cubicBezTo>
                  <a:cubicBezTo>
                    <a:pt x="0" y="153"/>
                    <a:pt x="158" y="205"/>
                    <a:pt x="195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4" name="Google Shape;69414;p28"/>
            <p:cNvSpPr/>
            <p:nvPr/>
          </p:nvSpPr>
          <p:spPr>
            <a:xfrm>
              <a:off x="5530380" y="3704403"/>
              <a:ext cx="14991" cy="9153"/>
            </a:xfrm>
            <a:custGeom>
              <a:avLst/>
              <a:gdLst/>
              <a:ahLst/>
              <a:cxnLst/>
              <a:rect l="l" t="t" r="r" b="b"/>
              <a:pathLst>
                <a:path w="420" h="304" extrusionOk="0">
                  <a:moveTo>
                    <a:pt x="385" y="271"/>
                  </a:moveTo>
                  <a:cubicBezTo>
                    <a:pt x="355" y="164"/>
                    <a:pt x="419" y="14"/>
                    <a:pt x="193" y="1"/>
                  </a:cubicBezTo>
                  <a:cubicBezTo>
                    <a:pt x="180" y="55"/>
                    <a:pt x="165" y="108"/>
                    <a:pt x="0" y="92"/>
                  </a:cubicBezTo>
                  <a:cubicBezTo>
                    <a:pt x="21" y="199"/>
                    <a:pt x="56" y="303"/>
                    <a:pt x="385" y="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5" name="Google Shape;69415;p28"/>
            <p:cNvSpPr/>
            <p:nvPr/>
          </p:nvSpPr>
          <p:spPr>
            <a:xfrm>
              <a:off x="5328257" y="3700639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48" y="304"/>
                  </a:moveTo>
                  <a:cubicBezTo>
                    <a:pt x="1115" y="0"/>
                    <a:pt x="0" y="525"/>
                    <a:pt x="648" y="3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6" name="Google Shape;69416;p28"/>
            <p:cNvSpPr/>
            <p:nvPr/>
          </p:nvSpPr>
          <p:spPr>
            <a:xfrm>
              <a:off x="7797989" y="3696123"/>
              <a:ext cx="28161" cy="13700"/>
            </a:xfrm>
            <a:custGeom>
              <a:avLst/>
              <a:gdLst/>
              <a:ahLst/>
              <a:cxnLst/>
              <a:rect l="l" t="t" r="r" b="b"/>
              <a:pathLst>
                <a:path w="789" h="455" extrusionOk="0">
                  <a:moveTo>
                    <a:pt x="491" y="454"/>
                  </a:moveTo>
                  <a:cubicBezTo>
                    <a:pt x="752" y="340"/>
                    <a:pt x="789" y="9"/>
                    <a:pt x="299" y="0"/>
                  </a:cubicBezTo>
                  <a:cubicBezTo>
                    <a:pt x="38" y="118"/>
                    <a:pt x="0" y="447"/>
                    <a:pt x="491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7" name="Google Shape;69417;p28"/>
            <p:cNvSpPr/>
            <p:nvPr/>
          </p:nvSpPr>
          <p:spPr>
            <a:xfrm>
              <a:off x="6872464" y="37043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1" y="92"/>
                  </a:moveTo>
                  <a:cubicBezTo>
                    <a:pt x="151" y="72"/>
                    <a:pt x="383" y="88"/>
                    <a:pt x="386" y="0"/>
                  </a:cubicBezTo>
                  <a:cubicBezTo>
                    <a:pt x="240" y="19"/>
                    <a:pt x="7" y="2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8" name="Google Shape;69418;p28"/>
            <p:cNvSpPr/>
            <p:nvPr/>
          </p:nvSpPr>
          <p:spPr>
            <a:xfrm>
              <a:off x="5857567" y="3701271"/>
              <a:ext cx="23807" cy="5871"/>
            </a:xfrm>
            <a:custGeom>
              <a:avLst/>
              <a:gdLst/>
              <a:ahLst/>
              <a:cxnLst/>
              <a:rect l="l" t="t" r="r" b="b"/>
              <a:pathLst>
                <a:path w="667" h="195" extrusionOk="0">
                  <a:moveTo>
                    <a:pt x="87" y="195"/>
                  </a:moveTo>
                  <a:lnTo>
                    <a:pt x="473" y="195"/>
                  </a:lnTo>
                  <a:cubicBezTo>
                    <a:pt x="473" y="103"/>
                    <a:pt x="631" y="86"/>
                    <a:pt x="666" y="13"/>
                  </a:cubicBezTo>
                  <a:cubicBezTo>
                    <a:pt x="365" y="20"/>
                    <a:pt x="0" y="0"/>
                    <a:pt x="87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9" name="Google Shape;69419;p28"/>
            <p:cNvSpPr/>
            <p:nvPr/>
          </p:nvSpPr>
          <p:spPr>
            <a:xfrm>
              <a:off x="8259699" y="3698501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7" y="195"/>
                  </a:moveTo>
                  <a:cubicBezTo>
                    <a:pt x="475" y="104"/>
                    <a:pt x="633" y="87"/>
                    <a:pt x="671" y="13"/>
                  </a:cubicBezTo>
                  <a:cubicBezTo>
                    <a:pt x="366" y="22"/>
                    <a:pt x="0" y="1"/>
                    <a:pt x="90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0" name="Google Shape;69420;p28"/>
            <p:cNvSpPr/>
            <p:nvPr/>
          </p:nvSpPr>
          <p:spPr>
            <a:xfrm>
              <a:off x="8305777" y="3686247"/>
              <a:ext cx="21987" cy="16259"/>
            </a:xfrm>
            <a:custGeom>
              <a:avLst/>
              <a:gdLst/>
              <a:ahLst/>
              <a:cxnLst/>
              <a:rect l="l" t="t" r="r" b="b"/>
              <a:pathLst>
                <a:path w="616" h="540" extrusionOk="0">
                  <a:moveTo>
                    <a:pt x="342" y="511"/>
                  </a:moveTo>
                  <a:cubicBezTo>
                    <a:pt x="404" y="388"/>
                    <a:pt x="615" y="337"/>
                    <a:pt x="535" y="147"/>
                  </a:cubicBezTo>
                  <a:cubicBezTo>
                    <a:pt x="0" y="1"/>
                    <a:pt x="3" y="540"/>
                    <a:pt x="342" y="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1" name="Google Shape;69421;p28"/>
            <p:cNvSpPr/>
            <p:nvPr/>
          </p:nvSpPr>
          <p:spPr>
            <a:xfrm>
              <a:off x="8214727" y="3696153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2" name="Google Shape;69422;p28"/>
            <p:cNvSpPr/>
            <p:nvPr/>
          </p:nvSpPr>
          <p:spPr>
            <a:xfrm>
              <a:off x="8617260" y="36954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5" y="142"/>
                    <a:pt x="392" y="71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3" name="Google Shape;69423;p28"/>
            <p:cNvSpPr/>
            <p:nvPr/>
          </p:nvSpPr>
          <p:spPr>
            <a:xfrm>
              <a:off x="6383879" y="3690523"/>
              <a:ext cx="23843" cy="6022"/>
            </a:xfrm>
            <a:custGeom>
              <a:avLst/>
              <a:gdLst/>
              <a:ahLst/>
              <a:cxnLst/>
              <a:rect l="l" t="t" r="r" b="b"/>
              <a:pathLst>
                <a:path w="668" h="200" extrusionOk="0">
                  <a:moveTo>
                    <a:pt x="578" y="6"/>
                  </a:moveTo>
                  <a:cubicBezTo>
                    <a:pt x="246" y="1"/>
                    <a:pt x="83" y="77"/>
                    <a:pt x="1" y="188"/>
                  </a:cubicBezTo>
                  <a:cubicBezTo>
                    <a:pt x="304" y="180"/>
                    <a:pt x="668" y="199"/>
                    <a:pt x="578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4" name="Google Shape;69424;p28"/>
            <p:cNvSpPr/>
            <p:nvPr/>
          </p:nvSpPr>
          <p:spPr>
            <a:xfrm>
              <a:off x="5753846" y="3692660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1" y="0"/>
                    <a:pt x="1" y="70"/>
                    <a:pt x="100" y="117"/>
                  </a:cubicBezTo>
                  <a:cubicBezTo>
                    <a:pt x="156" y="143"/>
                    <a:pt x="396" y="73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5" name="Google Shape;69425;p28"/>
            <p:cNvSpPr/>
            <p:nvPr/>
          </p:nvSpPr>
          <p:spPr>
            <a:xfrm>
              <a:off x="3819705" y="3692660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7" y="25"/>
                  </a:moveTo>
                  <a:cubicBezTo>
                    <a:pt x="242" y="0"/>
                    <a:pt x="1" y="70"/>
                    <a:pt x="101" y="117"/>
                  </a:cubicBezTo>
                  <a:cubicBezTo>
                    <a:pt x="155" y="143"/>
                    <a:pt x="395" y="73"/>
                    <a:pt x="297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6" name="Google Shape;69426;p28"/>
            <p:cNvSpPr/>
            <p:nvPr/>
          </p:nvSpPr>
          <p:spPr>
            <a:xfrm>
              <a:off x="8097729" y="3687391"/>
              <a:ext cx="13777" cy="6715"/>
            </a:xfrm>
            <a:custGeom>
              <a:avLst/>
              <a:gdLst/>
              <a:ahLst/>
              <a:cxnLst/>
              <a:rect l="l" t="t" r="r" b="b"/>
              <a:pathLst>
                <a:path w="386" h="223" extrusionOk="0">
                  <a:moveTo>
                    <a:pt x="386" y="110"/>
                  </a:moveTo>
                  <a:cubicBezTo>
                    <a:pt x="346" y="0"/>
                    <a:pt x="172" y="55"/>
                    <a:pt x="1" y="110"/>
                  </a:cubicBezTo>
                  <a:cubicBezTo>
                    <a:pt x="2" y="201"/>
                    <a:pt x="339" y="222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7" name="Google Shape;69427;p28"/>
            <p:cNvSpPr/>
            <p:nvPr/>
          </p:nvSpPr>
          <p:spPr>
            <a:xfrm>
              <a:off x="6873606" y="3680496"/>
              <a:ext cx="65210" cy="12947"/>
            </a:xfrm>
            <a:custGeom>
              <a:avLst/>
              <a:gdLst/>
              <a:ahLst/>
              <a:cxnLst/>
              <a:rect l="l" t="t" r="r" b="b"/>
              <a:pathLst>
                <a:path w="1827" h="430" extrusionOk="0">
                  <a:moveTo>
                    <a:pt x="1128" y="429"/>
                  </a:moveTo>
                  <a:cubicBezTo>
                    <a:pt x="1826" y="1"/>
                    <a:pt x="0" y="308"/>
                    <a:pt x="1128" y="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8" name="Google Shape;69428;p28"/>
            <p:cNvSpPr/>
            <p:nvPr/>
          </p:nvSpPr>
          <p:spPr>
            <a:xfrm>
              <a:off x="8156086" y="368444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9" y="1"/>
                    <a:pt x="0" y="70"/>
                    <a:pt x="101" y="117"/>
                  </a:cubicBezTo>
                  <a:cubicBezTo>
                    <a:pt x="154" y="141"/>
                    <a:pt x="396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9" name="Google Shape;69429;p28"/>
            <p:cNvSpPr/>
            <p:nvPr/>
          </p:nvSpPr>
          <p:spPr>
            <a:xfrm>
              <a:off x="5186167" y="367971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0" name="Google Shape;69430;p28"/>
            <p:cNvSpPr/>
            <p:nvPr/>
          </p:nvSpPr>
          <p:spPr>
            <a:xfrm>
              <a:off x="102935" y="3681701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6"/>
                  </a:moveTo>
                  <a:cubicBezTo>
                    <a:pt x="238" y="0"/>
                    <a:pt x="0" y="69"/>
                    <a:pt x="99" y="116"/>
                  </a:cubicBezTo>
                  <a:cubicBezTo>
                    <a:pt x="153" y="141"/>
                    <a:pt x="392" y="75"/>
                    <a:pt x="29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1" name="Google Shape;69431;p28"/>
            <p:cNvSpPr/>
            <p:nvPr/>
          </p:nvSpPr>
          <p:spPr>
            <a:xfrm>
              <a:off x="1198996" y="3668844"/>
              <a:ext cx="24414" cy="11291"/>
            </a:xfrm>
            <a:custGeom>
              <a:avLst/>
              <a:gdLst/>
              <a:ahLst/>
              <a:cxnLst/>
              <a:rect l="l" t="t" r="r" b="b"/>
              <a:pathLst>
                <a:path w="684" h="375" extrusionOk="0">
                  <a:moveTo>
                    <a:pt x="631" y="362"/>
                  </a:moveTo>
                  <a:cubicBezTo>
                    <a:pt x="683" y="154"/>
                    <a:pt x="585" y="21"/>
                    <a:pt x="246" y="0"/>
                  </a:cubicBezTo>
                  <a:cubicBezTo>
                    <a:pt x="1" y="106"/>
                    <a:pt x="92" y="375"/>
                    <a:pt x="631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2" name="Google Shape;69432;p28"/>
            <p:cNvSpPr/>
            <p:nvPr/>
          </p:nvSpPr>
          <p:spPr>
            <a:xfrm>
              <a:off x="5433976" y="3659691"/>
              <a:ext cx="27555" cy="17313"/>
            </a:xfrm>
            <a:custGeom>
              <a:avLst/>
              <a:gdLst/>
              <a:ahLst/>
              <a:cxnLst/>
              <a:rect l="l" t="t" r="r" b="b"/>
              <a:pathLst>
                <a:path w="772" h="575" extrusionOk="0">
                  <a:moveTo>
                    <a:pt x="772" y="575"/>
                  </a:moveTo>
                  <a:lnTo>
                    <a:pt x="772" y="30"/>
                  </a:lnTo>
                  <a:cubicBezTo>
                    <a:pt x="62" y="0"/>
                    <a:pt x="188" y="360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3" name="Google Shape;69433;p28"/>
            <p:cNvSpPr/>
            <p:nvPr/>
          </p:nvSpPr>
          <p:spPr>
            <a:xfrm>
              <a:off x="4054950" y="3665111"/>
              <a:ext cx="39690" cy="15778"/>
            </a:xfrm>
            <a:custGeom>
              <a:avLst/>
              <a:gdLst/>
              <a:ahLst/>
              <a:cxnLst/>
              <a:rect l="l" t="t" r="r" b="b"/>
              <a:pathLst>
                <a:path w="1112" h="524" extrusionOk="0">
                  <a:moveTo>
                    <a:pt x="645" y="306"/>
                  </a:moveTo>
                  <a:cubicBezTo>
                    <a:pt x="1111" y="0"/>
                    <a:pt x="1" y="524"/>
                    <a:pt x="645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4" name="Google Shape;69434;p28"/>
            <p:cNvSpPr/>
            <p:nvPr/>
          </p:nvSpPr>
          <p:spPr>
            <a:xfrm>
              <a:off x="907572" y="3660595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5"/>
                  </a:moveTo>
                  <a:cubicBezTo>
                    <a:pt x="567" y="206"/>
                    <a:pt x="1232" y="13"/>
                    <a:pt x="313" y="0"/>
                  </a:cubicBezTo>
                  <a:cubicBezTo>
                    <a:pt x="429" y="188"/>
                    <a:pt x="1" y="632"/>
                    <a:pt x="696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5" name="Google Shape;69435;p28"/>
            <p:cNvSpPr/>
            <p:nvPr/>
          </p:nvSpPr>
          <p:spPr>
            <a:xfrm>
              <a:off x="3158942" y="3670801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1" y="117"/>
                  </a:moveTo>
                  <a:cubicBezTo>
                    <a:pt x="154" y="140"/>
                    <a:pt x="393" y="72"/>
                    <a:pt x="294" y="24"/>
                  </a:cubicBezTo>
                  <a:cubicBezTo>
                    <a:pt x="243" y="1"/>
                    <a:pt x="0" y="67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6" name="Google Shape;69436;p28"/>
            <p:cNvSpPr/>
            <p:nvPr/>
          </p:nvSpPr>
          <p:spPr>
            <a:xfrm>
              <a:off x="763663" y="3670801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1" y="1"/>
                    <a:pt x="0" y="68"/>
                    <a:pt x="101" y="117"/>
                  </a:cubicBezTo>
                  <a:cubicBezTo>
                    <a:pt x="153" y="140"/>
                    <a:pt x="392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7" name="Google Shape;69437;p28"/>
            <p:cNvSpPr/>
            <p:nvPr/>
          </p:nvSpPr>
          <p:spPr>
            <a:xfrm>
              <a:off x="4026254" y="3665352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4" y="25"/>
                  </a:moveTo>
                  <a:cubicBezTo>
                    <a:pt x="241" y="0"/>
                    <a:pt x="1" y="69"/>
                    <a:pt x="101" y="116"/>
                  </a:cubicBezTo>
                  <a:cubicBezTo>
                    <a:pt x="153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8" name="Google Shape;69438;p28"/>
            <p:cNvSpPr/>
            <p:nvPr/>
          </p:nvSpPr>
          <p:spPr>
            <a:xfrm>
              <a:off x="364378" y="3665352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7" y="25"/>
                  </a:moveTo>
                  <a:cubicBezTo>
                    <a:pt x="242" y="0"/>
                    <a:pt x="1" y="69"/>
                    <a:pt x="104" y="116"/>
                  </a:cubicBezTo>
                  <a:cubicBezTo>
                    <a:pt x="156" y="140"/>
                    <a:pt x="396" y="72"/>
                    <a:pt x="297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9" name="Google Shape;69439;p28"/>
            <p:cNvSpPr/>
            <p:nvPr/>
          </p:nvSpPr>
          <p:spPr>
            <a:xfrm>
              <a:off x="6084317" y="366258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100" y="117"/>
                  </a:moveTo>
                  <a:cubicBezTo>
                    <a:pt x="155" y="143"/>
                    <a:pt x="393" y="73"/>
                    <a:pt x="294" y="27"/>
                  </a:cubicBezTo>
                  <a:cubicBezTo>
                    <a:pt x="239" y="1"/>
                    <a:pt x="0" y="69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0" name="Google Shape;69440;p28"/>
            <p:cNvSpPr/>
            <p:nvPr/>
          </p:nvSpPr>
          <p:spPr>
            <a:xfrm>
              <a:off x="3416031" y="3654332"/>
              <a:ext cx="35657" cy="11773"/>
            </a:xfrm>
            <a:custGeom>
              <a:avLst/>
              <a:gdLst/>
              <a:ahLst/>
              <a:cxnLst/>
              <a:rect l="l" t="t" r="r" b="b"/>
              <a:pathLst>
                <a:path w="999" h="391" extrusionOk="0">
                  <a:moveTo>
                    <a:pt x="35" y="118"/>
                  </a:moveTo>
                  <a:cubicBezTo>
                    <a:pt x="64" y="224"/>
                    <a:pt x="0" y="375"/>
                    <a:pt x="227" y="391"/>
                  </a:cubicBezTo>
                  <a:cubicBezTo>
                    <a:pt x="246" y="157"/>
                    <a:pt x="979" y="262"/>
                    <a:pt x="999" y="28"/>
                  </a:cubicBezTo>
                  <a:cubicBezTo>
                    <a:pt x="392" y="130"/>
                    <a:pt x="487" y="1"/>
                    <a:pt x="35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1" name="Google Shape;69441;p28"/>
            <p:cNvSpPr/>
            <p:nvPr/>
          </p:nvSpPr>
          <p:spPr>
            <a:xfrm>
              <a:off x="690387" y="3655175"/>
              <a:ext cx="31624" cy="10930"/>
            </a:xfrm>
            <a:custGeom>
              <a:avLst/>
              <a:gdLst/>
              <a:ahLst/>
              <a:cxnLst/>
              <a:rect l="l" t="t" r="r" b="b"/>
              <a:pathLst>
                <a:path w="886" h="363" extrusionOk="0">
                  <a:moveTo>
                    <a:pt x="611" y="363"/>
                  </a:moveTo>
                  <a:cubicBezTo>
                    <a:pt x="670" y="240"/>
                    <a:pt x="885" y="189"/>
                    <a:pt x="804" y="0"/>
                  </a:cubicBezTo>
                  <a:lnTo>
                    <a:pt x="34" y="0"/>
                  </a:lnTo>
                  <a:cubicBezTo>
                    <a:pt x="0" y="226"/>
                    <a:pt x="328" y="285"/>
                    <a:pt x="611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2" name="Google Shape;69442;p28"/>
            <p:cNvSpPr/>
            <p:nvPr/>
          </p:nvSpPr>
          <p:spPr>
            <a:xfrm>
              <a:off x="2253976" y="3654151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387" y="306"/>
                  </a:moveTo>
                  <a:cubicBezTo>
                    <a:pt x="914" y="158"/>
                    <a:pt x="104" y="0"/>
                    <a:pt x="1" y="214"/>
                  </a:cubicBezTo>
                  <a:cubicBezTo>
                    <a:pt x="192" y="214"/>
                    <a:pt x="229" y="287"/>
                    <a:pt x="387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3" name="Google Shape;69443;p28"/>
            <p:cNvSpPr/>
            <p:nvPr/>
          </p:nvSpPr>
          <p:spPr>
            <a:xfrm>
              <a:off x="1545064" y="3660595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1" y="92"/>
                  </a:moveTo>
                  <a:cubicBezTo>
                    <a:pt x="151" y="71"/>
                    <a:pt x="380" y="88"/>
                    <a:pt x="387" y="0"/>
                  </a:cubicBezTo>
                  <a:cubicBezTo>
                    <a:pt x="236" y="21"/>
                    <a:pt x="4" y="3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4" name="Google Shape;69444;p28"/>
            <p:cNvSpPr/>
            <p:nvPr/>
          </p:nvSpPr>
          <p:spPr>
            <a:xfrm>
              <a:off x="311911" y="3653549"/>
              <a:ext cx="8959" cy="11442"/>
            </a:xfrm>
            <a:custGeom>
              <a:avLst/>
              <a:gdLst/>
              <a:ahLst/>
              <a:cxnLst/>
              <a:rect l="l" t="t" r="r" b="b"/>
              <a:pathLst>
                <a:path w="251" h="380" extrusionOk="0">
                  <a:moveTo>
                    <a:pt x="28" y="144"/>
                  </a:moveTo>
                  <a:cubicBezTo>
                    <a:pt x="1" y="238"/>
                    <a:pt x="178" y="379"/>
                    <a:pt x="221" y="234"/>
                  </a:cubicBezTo>
                  <a:cubicBezTo>
                    <a:pt x="250" y="139"/>
                    <a:pt x="73" y="1"/>
                    <a:pt x="28" y="1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5" name="Google Shape;69445;p28"/>
            <p:cNvSpPr/>
            <p:nvPr/>
          </p:nvSpPr>
          <p:spPr>
            <a:xfrm>
              <a:off x="3303601" y="365707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89" y="27"/>
                  </a:moveTo>
                  <a:cubicBezTo>
                    <a:pt x="238" y="1"/>
                    <a:pt x="0" y="71"/>
                    <a:pt x="100" y="117"/>
                  </a:cubicBezTo>
                  <a:cubicBezTo>
                    <a:pt x="152" y="143"/>
                    <a:pt x="393" y="74"/>
                    <a:pt x="289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6" name="Google Shape;69446;p28"/>
            <p:cNvSpPr/>
            <p:nvPr/>
          </p:nvSpPr>
          <p:spPr>
            <a:xfrm>
              <a:off x="7591762" y="365433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99" y="118"/>
                  </a:moveTo>
                  <a:cubicBezTo>
                    <a:pt x="151" y="143"/>
                    <a:pt x="391" y="74"/>
                    <a:pt x="291" y="27"/>
                  </a:cubicBezTo>
                  <a:cubicBezTo>
                    <a:pt x="239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7" name="Google Shape;69447;p28"/>
            <p:cNvSpPr/>
            <p:nvPr/>
          </p:nvSpPr>
          <p:spPr>
            <a:xfrm>
              <a:off x="5413917" y="3648792"/>
              <a:ext cx="31552" cy="9665"/>
            </a:xfrm>
            <a:custGeom>
              <a:avLst/>
              <a:gdLst/>
              <a:ahLst/>
              <a:cxnLst/>
              <a:rect l="l" t="t" r="r" b="b"/>
              <a:pathLst>
                <a:path w="884" h="321" extrusionOk="0">
                  <a:moveTo>
                    <a:pt x="754" y="211"/>
                  </a:moveTo>
                  <a:cubicBezTo>
                    <a:pt x="883" y="1"/>
                    <a:pt x="1" y="15"/>
                    <a:pt x="176" y="211"/>
                  </a:cubicBezTo>
                  <a:cubicBezTo>
                    <a:pt x="242" y="284"/>
                    <a:pt x="688" y="320"/>
                    <a:pt x="754" y="2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8" name="Google Shape;69448;p28"/>
            <p:cNvSpPr/>
            <p:nvPr/>
          </p:nvSpPr>
          <p:spPr>
            <a:xfrm>
              <a:off x="5343212" y="3641355"/>
              <a:ext cx="24342" cy="16561"/>
            </a:xfrm>
            <a:custGeom>
              <a:avLst/>
              <a:gdLst/>
              <a:ahLst/>
              <a:cxnLst/>
              <a:rect l="l" t="t" r="r" b="b"/>
              <a:pathLst>
                <a:path w="682" h="550" extrusionOk="0">
                  <a:moveTo>
                    <a:pt x="422" y="549"/>
                  </a:moveTo>
                  <a:cubicBezTo>
                    <a:pt x="337" y="378"/>
                    <a:pt x="682" y="1"/>
                    <a:pt x="37" y="94"/>
                  </a:cubicBezTo>
                  <a:cubicBezTo>
                    <a:pt x="6" y="321"/>
                    <a:pt x="0" y="535"/>
                    <a:pt x="422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9" name="Google Shape;69449;p28"/>
            <p:cNvSpPr/>
            <p:nvPr/>
          </p:nvSpPr>
          <p:spPr>
            <a:xfrm>
              <a:off x="7729318" y="3648882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101" y="116"/>
                  </a:moveTo>
                  <a:cubicBezTo>
                    <a:pt x="154" y="142"/>
                    <a:pt x="392" y="72"/>
                    <a:pt x="294" y="25"/>
                  </a:cubicBezTo>
                  <a:cubicBezTo>
                    <a:pt x="240" y="0"/>
                    <a:pt x="0" y="71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0" name="Google Shape;69450;p28"/>
            <p:cNvSpPr/>
            <p:nvPr/>
          </p:nvSpPr>
          <p:spPr>
            <a:xfrm>
              <a:off x="8754888" y="364346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5"/>
                  </a:moveTo>
                  <a:cubicBezTo>
                    <a:pt x="153" y="141"/>
                    <a:pt x="395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1" name="Google Shape;69451;p28"/>
            <p:cNvSpPr/>
            <p:nvPr/>
          </p:nvSpPr>
          <p:spPr>
            <a:xfrm>
              <a:off x="7164959" y="364069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1" y="116"/>
                  </a:cubicBezTo>
                  <a:cubicBezTo>
                    <a:pt x="153" y="142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2" name="Google Shape;69452;p28"/>
            <p:cNvSpPr/>
            <p:nvPr/>
          </p:nvSpPr>
          <p:spPr>
            <a:xfrm>
              <a:off x="1603456" y="364069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0" y="27"/>
                  </a:moveTo>
                  <a:cubicBezTo>
                    <a:pt x="238" y="1"/>
                    <a:pt x="0" y="70"/>
                    <a:pt x="97" y="116"/>
                  </a:cubicBezTo>
                  <a:cubicBezTo>
                    <a:pt x="154" y="142"/>
                    <a:pt x="394" y="74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3" name="Google Shape;69453;p28"/>
            <p:cNvSpPr/>
            <p:nvPr/>
          </p:nvSpPr>
          <p:spPr>
            <a:xfrm>
              <a:off x="4484038" y="3632473"/>
              <a:ext cx="27590" cy="9364"/>
            </a:xfrm>
            <a:custGeom>
              <a:avLst/>
              <a:gdLst/>
              <a:ahLst/>
              <a:cxnLst/>
              <a:rect l="l" t="t" r="r" b="b"/>
              <a:pathLst>
                <a:path w="773" h="311" extrusionOk="0">
                  <a:moveTo>
                    <a:pt x="772" y="27"/>
                  </a:moveTo>
                  <a:cubicBezTo>
                    <a:pt x="334" y="1"/>
                    <a:pt x="50" y="48"/>
                    <a:pt x="1" y="208"/>
                  </a:cubicBezTo>
                  <a:cubicBezTo>
                    <a:pt x="368" y="186"/>
                    <a:pt x="426" y="310"/>
                    <a:pt x="772" y="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4" name="Google Shape;69454;p28"/>
            <p:cNvSpPr/>
            <p:nvPr/>
          </p:nvSpPr>
          <p:spPr>
            <a:xfrm>
              <a:off x="4036747" y="363563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3"/>
                  </a:moveTo>
                  <a:cubicBezTo>
                    <a:pt x="192" y="52"/>
                    <a:pt x="38" y="0"/>
                    <a:pt x="2" y="103"/>
                  </a:cubicBezTo>
                  <a:cubicBezTo>
                    <a:pt x="0" y="153"/>
                    <a:pt x="153" y="208"/>
                    <a:pt x="19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5" name="Google Shape;69455;p28"/>
            <p:cNvSpPr/>
            <p:nvPr/>
          </p:nvSpPr>
          <p:spPr>
            <a:xfrm>
              <a:off x="1651569" y="363795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6" y="141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6" name="Google Shape;69456;p28"/>
            <p:cNvSpPr/>
            <p:nvPr/>
          </p:nvSpPr>
          <p:spPr>
            <a:xfrm>
              <a:off x="581384" y="3629733"/>
              <a:ext cx="29696" cy="11984"/>
            </a:xfrm>
            <a:custGeom>
              <a:avLst/>
              <a:gdLst/>
              <a:ahLst/>
              <a:cxnLst/>
              <a:rect l="l" t="t" r="r" b="b"/>
              <a:pathLst>
                <a:path w="832" h="398" extrusionOk="0">
                  <a:moveTo>
                    <a:pt x="1" y="391"/>
                  </a:moveTo>
                  <a:cubicBezTo>
                    <a:pt x="336" y="397"/>
                    <a:pt x="601" y="371"/>
                    <a:pt x="771" y="299"/>
                  </a:cubicBezTo>
                  <a:cubicBezTo>
                    <a:pt x="831" y="59"/>
                    <a:pt x="504" y="0"/>
                    <a:pt x="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7" name="Google Shape;69457;p28"/>
            <p:cNvSpPr/>
            <p:nvPr/>
          </p:nvSpPr>
          <p:spPr>
            <a:xfrm>
              <a:off x="8985707" y="3632865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2" y="104"/>
                  </a:moveTo>
                  <a:cubicBezTo>
                    <a:pt x="192" y="53"/>
                    <a:pt x="34" y="1"/>
                    <a:pt x="0" y="104"/>
                  </a:cubicBezTo>
                  <a:cubicBezTo>
                    <a:pt x="0" y="154"/>
                    <a:pt x="154" y="207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8" name="Google Shape;69458;p28"/>
            <p:cNvSpPr/>
            <p:nvPr/>
          </p:nvSpPr>
          <p:spPr>
            <a:xfrm>
              <a:off x="3396578" y="3627806"/>
              <a:ext cx="41332" cy="13760"/>
            </a:xfrm>
            <a:custGeom>
              <a:avLst/>
              <a:gdLst/>
              <a:ahLst/>
              <a:cxnLst/>
              <a:rect l="l" t="t" r="r" b="b"/>
              <a:pathLst>
                <a:path w="1158" h="457" extrusionOk="0">
                  <a:moveTo>
                    <a:pt x="1157" y="1"/>
                  </a:moveTo>
                  <a:lnTo>
                    <a:pt x="193" y="1"/>
                  </a:lnTo>
                  <a:cubicBezTo>
                    <a:pt x="210" y="157"/>
                    <a:pt x="151" y="282"/>
                    <a:pt x="1" y="365"/>
                  </a:cubicBezTo>
                  <a:cubicBezTo>
                    <a:pt x="839" y="456"/>
                    <a:pt x="861" y="162"/>
                    <a:pt x="11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9" name="Google Shape;69459;p28"/>
            <p:cNvSpPr/>
            <p:nvPr/>
          </p:nvSpPr>
          <p:spPr>
            <a:xfrm>
              <a:off x="2032865" y="3633256"/>
              <a:ext cx="21558" cy="6413"/>
            </a:xfrm>
            <a:custGeom>
              <a:avLst/>
              <a:gdLst/>
              <a:ahLst/>
              <a:cxnLst/>
              <a:rect l="l" t="t" r="r" b="b"/>
              <a:pathLst>
                <a:path w="604" h="213" extrusionOk="0">
                  <a:moveTo>
                    <a:pt x="603" y="182"/>
                  </a:moveTo>
                  <a:lnTo>
                    <a:pt x="603" y="1"/>
                  </a:lnTo>
                  <a:lnTo>
                    <a:pt x="24" y="1"/>
                  </a:lnTo>
                  <a:cubicBezTo>
                    <a:pt x="0" y="164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0" name="Google Shape;69460;p28"/>
            <p:cNvSpPr/>
            <p:nvPr/>
          </p:nvSpPr>
          <p:spPr>
            <a:xfrm>
              <a:off x="1958911" y="3622297"/>
              <a:ext cx="45258" cy="14573"/>
            </a:xfrm>
            <a:custGeom>
              <a:avLst/>
              <a:gdLst/>
              <a:ahLst/>
              <a:cxnLst/>
              <a:rect l="l" t="t" r="r" b="b"/>
              <a:pathLst>
                <a:path w="1268" h="484" extrusionOk="0">
                  <a:moveTo>
                    <a:pt x="362" y="455"/>
                  </a:moveTo>
                  <a:cubicBezTo>
                    <a:pt x="1267" y="484"/>
                    <a:pt x="878" y="35"/>
                    <a:pt x="362" y="1"/>
                  </a:cubicBezTo>
                  <a:cubicBezTo>
                    <a:pt x="1" y="174"/>
                    <a:pt x="476" y="167"/>
                    <a:pt x="362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1" name="Google Shape;69461;p28"/>
            <p:cNvSpPr/>
            <p:nvPr/>
          </p:nvSpPr>
          <p:spPr>
            <a:xfrm>
              <a:off x="4619774" y="3625067"/>
              <a:ext cx="22665" cy="8220"/>
            </a:xfrm>
            <a:custGeom>
              <a:avLst/>
              <a:gdLst/>
              <a:ahLst/>
              <a:cxnLst/>
              <a:rect l="l" t="t" r="r" b="b"/>
              <a:pathLst>
                <a:path w="635" h="273" extrusionOk="0">
                  <a:moveTo>
                    <a:pt x="635" y="0"/>
                  </a:moveTo>
                  <a:lnTo>
                    <a:pt x="248" y="0"/>
                  </a:lnTo>
                  <a:cubicBezTo>
                    <a:pt x="236" y="116"/>
                    <a:pt x="0" y="125"/>
                    <a:pt x="56" y="273"/>
                  </a:cubicBezTo>
                  <a:lnTo>
                    <a:pt x="635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2" name="Google Shape;69462;p28"/>
            <p:cNvSpPr/>
            <p:nvPr/>
          </p:nvSpPr>
          <p:spPr>
            <a:xfrm>
              <a:off x="1868646" y="3630516"/>
              <a:ext cx="13670" cy="2770"/>
            </a:xfrm>
            <a:custGeom>
              <a:avLst/>
              <a:gdLst/>
              <a:ahLst/>
              <a:cxnLst/>
              <a:rect l="l" t="t" r="r" b="b"/>
              <a:pathLst>
                <a:path w="383" h="92" extrusionOk="0">
                  <a:moveTo>
                    <a:pt x="383" y="1"/>
                  </a:moveTo>
                  <a:cubicBezTo>
                    <a:pt x="232" y="21"/>
                    <a:pt x="3" y="3"/>
                    <a:pt x="0" y="92"/>
                  </a:cubicBezTo>
                  <a:cubicBezTo>
                    <a:pt x="148" y="71"/>
                    <a:pt x="379" y="88"/>
                    <a:pt x="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3" name="Google Shape;69463;p28"/>
            <p:cNvSpPr/>
            <p:nvPr/>
          </p:nvSpPr>
          <p:spPr>
            <a:xfrm>
              <a:off x="1111765" y="3618112"/>
              <a:ext cx="20309" cy="13489"/>
            </a:xfrm>
            <a:custGeom>
              <a:avLst/>
              <a:gdLst/>
              <a:ahLst/>
              <a:cxnLst/>
              <a:rect l="l" t="t" r="r" b="b"/>
              <a:pathLst>
                <a:path w="569" h="448" extrusionOk="0">
                  <a:moveTo>
                    <a:pt x="374" y="413"/>
                  </a:moveTo>
                  <a:cubicBezTo>
                    <a:pt x="386" y="356"/>
                    <a:pt x="403" y="306"/>
                    <a:pt x="569" y="323"/>
                  </a:cubicBezTo>
                  <a:lnTo>
                    <a:pt x="569" y="140"/>
                  </a:lnTo>
                  <a:cubicBezTo>
                    <a:pt x="94" y="0"/>
                    <a:pt x="1" y="448"/>
                    <a:pt x="374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4" name="Google Shape;69464;p28"/>
            <p:cNvSpPr/>
            <p:nvPr/>
          </p:nvSpPr>
          <p:spPr>
            <a:xfrm>
              <a:off x="7047854" y="3624314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5"/>
                  </a:moveTo>
                  <a:cubicBezTo>
                    <a:pt x="242" y="0"/>
                    <a:pt x="0" y="70"/>
                    <a:pt x="102" y="117"/>
                  </a:cubicBezTo>
                  <a:cubicBezTo>
                    <a:pt x="157" y="141"/>
                    <a:pt x="394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5" name="Google Shape;69465;p28"/>
            <p:cNvSpPr/>
            <p:nvPr/>
          </p:nvSpPr>
          <p:spPr>
            <a:xfrm>
              <a:off x="6949309" y="3614890"/>
              <a:ext cx="65246" cy="12947"/>
            </a:xfrm>
            <a:custGeom>
              <a:avLst/>
              <a:gdLst/>
              <a:ahLst/>
              <a:cxnLst/>
              <a:rect l="l" t="t" r="r" b="b"/>
              <a:pathLst>
                <a:path w="1828" h="430" extrusionOk="0">
                  <a:moveTo>
                    <a:pt x="1128" y="430"/>
                  </a:moveTo>
                  <a:cubicBezTo>
                    <a:pt x="1828" y="0"/>
                    <a:pt x="0" y="307"/>
                    <a:pt x="1128" y="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6" name="Google Shape;69466;p28"/>
            <p:cNvSpPr/>
            <p:nvPr/>
          </p:nvSpPr>
          <p:spPr>
            <a:xfrm>
              <a:off x="5853105" y="3619587"/>
              <a:ext cx="23307" cy="8250"/>
            </a:xfrm>
            <a:custGeom>
              <a:avLst/>
              <a:gdLst/>
              <a:ahLst/>
              <a:cxnLst/>
              <a:rect l="l" t="t" r="r" b="b"/>
              <a:pathLst>
                <a:path w="653" h="274" extrusionOk="0">
                  <a:moveTo>
                    <a:pt x="405" y="274"/>
                  </a:moveTo>
                  <a:cubicBezTo>
                    <a:pt x="417" y="156"/>
                    <a:pt x="653" y="148"/>
                    <a:pt x="598" y="1"/>
                  </a:cubicBezTo>
                  <a:lnTo>
                    <a:pt x="212" y="1"/>
                  </a:lnTo>
                  <a:cubicBezTo>
                    <a:pt x="0" y="130"/>
                    <a:pt x="8" y="221"/>
                    <a:pt x="405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7" name="Google Shape;69467;p28"/>
            <p:cNvSpPr/>
            <p:nvPr/>
          </p:nvSpPr>
          <p:spPr>
            <a:xfrm>
              <a:off x="175318" y="3618623"/>
              <a:ext cx="32659" cy="9214"/>
            </a:xfrm>
            <a:custGeom>
              <a:avLst/>
              <a:gdLst/>
              <a:ahLst/>
              <a:cxnLst/>
              <a:rect l="l" t="t" r="r" b="b"/>
              <a:pathLst>
                <a:path w="915" h="306" extrusionOk="0">
                  <a:moveTo>
                    <a:pt x="1" y="214"/>
                  </a:moveTo>
                  <a:cubicBezTo>
                    <a:pt x="193" y="214"/>
                    <a:pt x="230" y="287"/>
                    <a:pt x="387" y="306"/>
                  </a:cubicBezTo>
                  <a:cubicBezTo>
                    <a:pt x="914" y="158"/>
                    <a:pt x="102" y="0"/>
                    <a:pt x="1" y="2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8" name="Google Shape;69468;p28"/>
            <p:cNvSpPr/>
            <p:nvPr/>
          </p:nvSpPr>
          <p:spPr>
            <a:xfrm>
              <a:off x="7226920" y="362154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1" y="26"/>
                  </a:moveTo>
                  <a:cubicBezTo>
                    <a:pt x="237" y="1"/>
                    <a:pt x="1" y="70"/>
                    <a:pt x="100" y="117"/>
                  </a:cubicBezTo>
                  <a:cubicBezTo>
                    <a:pt x="152" y="142"/>
                    <a:pt x="392" y="73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9" name="Google Shape;69469;p28"/>
            <p:cNvSpPr/>
            <p:nvPr/>
          </p:nvSpPr>
          <p:spPr>
            <a:xfrm>
              <a:off x="5967248" y="362154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4" y="26"/>
                  </a:moveTo>
                  <a:cubicBezTo>
                    <a:pt x="240" y="1"/>
                    <a:pt x="0" y="70"/>
                    <a:pt x="102" y="117"/>
                  </a:cubicBezTo>
                  <a:cubicBezTo>
                    <a:pt x="154" y="142"/>
                    <a:pt x="396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0" name="Google Shape;69470;p28"/>
            <p:cNvSpPr/>
            <p:nvPr/>
          </p:nvSpPr>
          <p:spPr>
            <a:xfrm>
              <a:off x="2546363" y="36215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6"/>
                  </a:moveTo>
                  <a:cubicBezTo>
                    <a:pt x="240" y="1"/>
                    <a:pt x="1" y="70"/>
                    <a:pt x="103" y="117"/>
                  </a:cubicBezTo>
                  <a:cubicBezTo>
                    <a:pt x="155" y="142"/>
                    <a:pt x="394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1" name="Google Shape;69471;p28"/>
            <p:cNvSpPr/>
            <p:nvPr/>
          </p:nvSpPr>
          <p:spPr>
            <a:xfrm>
              <a:off x="7069697" y="3610434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6" y="305"/>
                  </a:moveTo>
                  <a:cubicBezTo>
                    <a:pt x="1114" y="1"/>
                    <a:pt x="0" y="524"/>
                    <a:pt x="646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2" name="Google Shape;69472;p28"/>
            <p:cNvSpPr/>
            <p:nvPr/>
          </p:nvSpPr>
          <p:spPr>
            <a:xfrm>
              <a:off x="4903952" y="3616185"/>
              <a:ext cx="13884" cy="7437"/>
            </a:xfrm>
            <a:custGeom>
              <a:avLst/>
              <a:gdLst/>
              <a:ahLst/>
              <a:cxnLst/>
              <a:rect l="l" t="t" r="r" b="b"/>
              <a:pathLst>
                <a:path w="389" h="247" extrusionOk="0">
                  <a:moveTo>
                    <a:pt x="388" y="114"/>
                  </a:moveTo>
                  <a:cubicBezTo>
                    <a:pt x="385" y="22"/>
                    <a:pt x="48" y="0"/>
                    <a:pt x="1" y="114"/>
                  </a:cubicBezTo>
                  <a:cubicBezTo>
                    <a:pt x="219" y="105"/>
                    <a:pt x="301" y="247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3" name="Google Shape;69473;p28"/>
            <p:cNvSpPr/>
            <p:nvPr/>
          </p:nvSpPr>
          <p:spPr>
            <a:xfrm>
              <a:off x="4645722" y="361880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0" y="117"/>
                  </a:moveTo>
                  <a:cubicBezTo>
                    <a:pt x="154" y="142"/>
                    <a:pt x="391" y="72"/>
                    <a:pt x="293" y="25"/>
                  </a:cubicBezTo>
                  <a:cubicBezTo>
                    <a:pt x="240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4" name="Google Shape;69474;p28"/>
            <p:cNvSpPr/>
            <p:nvPr/>
          </p:nvSpPr>
          <p:spPr>
            <a:xfrm>
              <a:off x="251021" y="3619587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3" y="3"/>
                    <a:pt x="1" y="92"/>
                  </a:cubicBezTo>
                  <a:cubicBezTo>
                    <a:pt x="151" y="71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5" name="Google Shape;69475;p28"/>
            <p:cNvSpPr/>
            <p:nvPr/>
          </p:nvSpPr>
          <p:spPr>
            <a:xfrm>
              <a:off x="7353555" y="3611427"/>
              <a:ext cx="23486" cy="8190"/>
            </a:xfrm>
            <a:custGeom>
              <a:avLst/>
              <a:gdLst/>
              <a:ahLst/>
              <a:cxnLst/>
              <a:rect l="l" t="t" r="r" b="b"/>
              <a:pathLst>
                <a:path w="658" h="272" extrusionOk="0">
                  <a:moveTo>
                    <a:pt x="409" y="272"/>
                  </a:moveTo>
                  <a:cubicBezTo>
                    <a:pt x="418" y="154"/>
                    <a:pt x="657" y="145"/>
                    <a:pt x="601" y="0"/>
                  </a:cubicBezTo>
                  <a:lnTo>
                    <a:pt x="214" y="0"/>
                  </a:lnTo>
                  <a:cubicBezTo>
                    <a:pt x="1" y="131"/>
                    <a:pt x="6" y="219"/>
                    <a:pt x="409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6" name="Google Shape;69476;p28"/>
            <p:cNvSpPr/>
            <p:nvPr/>
          </p:nvSpPr>
          <p:spPr>
            <a:xfrm>
              <a:off x="2202258" y="3616124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9"/>
                    <a:pt x="99" y="116"/>
                  </a:cubicBezTo>
                  <a:cubicBezTo>
                    <a:pt x="153" y="141"/>
                    <a:pt x="392" y="73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7" name="Google Shape;69477;p28"/>
            <p:cNvSpPr/>
            <p:nvPr/>
          </p:nvSpPr>
          <p:spPr>
            <a:xfrm>
              <a:off x="1865006" y="3613384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3" y="27"/>
                  </a:moveTo>
                  <a:cubicBezTo>
                    <a:pt x="238" y="0"/>
                    <a:pt x="0" y="70"/>
                    <a:pt x="102" y="115"/>
                  </a:cubicBezTo>
                  <a:cubicBezTo>
                    <a:pt x="152" y="141"/>
                    <a:pt x="391" y="71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8" name="Google Shape;69478;p28"/>
            <p:cNvSpPr/>
            <p:nvPr/>
          </p:nvSpPr>
          <p:spPr>
            <a:xfrm>
              <a:off x="1510586" y="3610163"/>
              <a:ext cx="13813" cy="7407"/>
            </a:xfrm>
            <a:custGeom>
              <a:avLst/>
              <a:gdLst/>
              <a:ahLst/>
              <a:cxnLst/>
              <a:rect l="l" t="t" r="r" b="b"/>
              <a:pathLst>
                <a:path w="387" h="246" extrusionOk="0">
                  <a:moveTo>
                    <a:pt x="387" y="134"/>
                  </a:moveTo>
                  <a:cubicBezTo>
                    <a:pt x="172" y="143"/>
                    <a:pt x="87" y="0"/>
                    <a:pt x="1" y="134"/>
                  </a:cubicBezTo>
                  <a:cubicBezTo>
                    <a:pt x="3" y="225"/>
                    <a:pt x="340" y="246"/>
                    <a:pt x="387" y="1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9" name="Google Shape;69479;p28"/>
            <p:cNvSpPr/>
            <p:nvPr/>
          </p:nvSpPr>
          <p:spPr>
            <a:xfrm>
              <a:off x="4339557" y="360862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0" name="Google Shape;69480;p28"/>
            <p:cNvSpPr/>
            <p:nvPr/>
          </p:nvSpPr>
          <p:spPr>
            <a:xfrm>
              <a:off x="1579435" y="3608627"/>
              <a:ext cx="13884" cy="5480"/>
            </a:xfrm>
            <a:custGeom>
              <a:avLst/>
              <a:gdLst/>
              <a:ahLst/>
              <a:cxnLst/>
              <a:rect l="l" t="t" r="r" b="b"/>
              <a:pathLst>
                <a:path w="389" h="182" extrusionOk="0">
                  <a:moveTo>
                    <a:pt x="389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9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1" name="Google Shape;69481;p28"/>
            <p:cNvSpPr/>
            <p:nvPr/>
          </p:nvSpPr>
          <p:spPr>
            <a:xfrm>
              <a:off x="7987549" y="3608206"/>
              <a:ext cx="20773" cy="3673"/>
            </a:xfrm>
            <a:custGeom>
              <a:avLst/>
              <a:gdLst/>
              <a:ahLst/>
              <a:cxnLst/>
              <a:rect l="l" t="t" r="r" b="b"/>
              <a:pathLst>
                <a:path w="582" h="122" extrusionOk="0">
                  <a:moveTo>
                    <a:pt x="582" y="15"/>
                  </a:moveTo>
                  <a:cubicBezTo>
                    <a:pt x="353" y="30"/>
                    <a:pt x="35" y="0"/>
                    <a:pt x="1" y="107"/>
                  </a:cubicBezTo>
                  <a:cubicBezTo>
                    <a:pt x="229" y="92"/>
                    <a:pt x="548" y="122"/>
                    <a:pt x="58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2" name="Google Shape;69482;p28"/>
            <p:cNvSpPr/>
            <p:nvPr/>
          </p:nvSpPr>
          <p:spPr>
            <a:xfrm>
              <a:off x="4525333" y="3605556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4" y="103"/>
                  </a:moveTo>
                  <a:cubicBezTo>
                    <a:pt x="0" y="153"/>
                    <a:pt x="157" y="206"/>
                    <a:pt x="194" y="103"/>
                  </a:cubicBezTo>
                  <a:cubicBezTo>
                    <a:pt x="196" y="54"/>
                    <a:pt x="39" y="1"/>
                    <a:pt x="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3" name="Google Shape;69483;p28"/>
            <p:cNvSpPr/>
            <p:nvPr/>
          </p:nvSpPr>
          <p:spPr>
            <a:xfrm>
              <a:off x="684641" y="3601913"/>
              <a:ext cx="13813" cy="7437"/>
            </a:xfrm>
            <a:custGeom>
              <a:avLst/>
              <a:gdLst/>
              <a:ahLst/>
              <a:cxnLst/>
              <a:rect l="l" t="t" r="r" b="b"/>
              <a:pathLst>
                <a:path w="387" h="247" extrusionOk="0">
                  <a:moveTo>
                    <a:pt x="387" y="133"/>
                  </a:moveTo>
                  <a:cubicBezTo>
                    <a:pt x="169" y="143"/>
                    <a:pt x="85" y="0"/>
                    <a:pt x="1" y="133"/>
                  </a:cubicBezTo>
                  <a:cubicBezTo>
                    <a:pt x="2" y="224"/>
                    <a:pt x="339" y="247"/>
                    <a:pt x="387" y="1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4" name="Google Shape;69484;p28"/>
            <p:cNvSpPr/>
            <p:nvPr/>
          </p:nvSpPr>
          <p:spPr>
            <a:xfrm>
              <a:off x="1235259" y="3600107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2"/>
                  </a:moveTo>
                  <a:cubicBezTo>
                    <a:pt x="196" y="52"/>
                    <a:pt x="35" y="0"/>
                    <a:pt x="0" y="102"/>
                  </a:cubicBezTo>
                  <a:cubicBezTo>
                    <a:pt x="1" y="153"/>
                    <a:pt x="157" y="207"/>
                    <a:pt x="19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5" name="Google Shape;69485;p28"/>
            <p:cNvSpPr/>
            <p:nvPr/>
          </p:nvSpPr>
          <p:spPr>
            <a:xfrm>
              <a:off x="3589243" y="3597337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6" y="104"/>
                  </a:moveTo>
                  <a:cubicBezTo>
                    <a:pt x="196" y="53"/>
                    <a:pt x="38" y="1"/>
                    <a:pt x="3" y="104"/>
                  </a:cubicBezTo>
                  <a:cubicBezTo>
                    <a:pt x="0" y="155"/>
                    <a:pt x="160" y="208"/>
                    <a:pt x="196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6" name="Google Shape;69486;p28"/>
            <p:cNvSpPr/>
            <p:nvPr/>
          </p:nvSpPr>
          <p:spPr>
            <a:xfrm>
              <a:off x="7588335" y="3594386"/>
              <a:ext cx="13813" cy="6835"/>
            </a:xfrm>
            <a:custGeom>
              <a:avLst/>
              <a:gdLst/>
              <a:ahLst/>
              <a:cxnLst/>
              <a:rect l="l" t="t" r="r" b="b"/>
              <a:pathLst>
                <a:path w="387" h="227" extrusionOk="0">
                  <a:moveTo>
                    <a:pt x="387" y="112"/>
                  </a:moveTo>
                  <a:cubicBezTo>
                    <a:pt x="345" y="1"/>
                    <a:pt x="170" y="57"/>
                    <a:pt x="0" y="112"/>
                  </a:cubicBezTo>
                  <a:cubicBezTo>
                    <a:pt x="0" y="203"/>
                    <a:pt x="340" y="227"/>
                    <a:pt x="387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7" name="Google Shape;69487;p28"/>
            <p:cNvSpPr/>
            <p:nvPr/>
          </p:nvSpPr>
          <p:spPr>
            <a:xfrm>
              <a:off x="4277596" y="3594988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8" name="Google Shape;69488;p28"/>
            <p:cNvSpPr/>
            <p:nvPr/>
          </p:nvSpPr>
          <p:spPr>
            <a:xfrm>
              <a:off x="2835503" y="359694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3" y="142"/>
                    <a:pt x="391" y="73"/>
                    <a:pt x="293" y="27"/>
                  </a:cubicBezTo>
                  <a:cubicBezTo>
                    <a:pt x="240" y="1"/>
                    <a:pt x="1" y="71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9" name="Google Shape;69489;p28"/>
            <p:cNvSpPr/>
            <p:nvPr/>
          </p:nvSpPr>
          <p:spPr>
            <a:xfrm>
              <a:off x="2556856" y="3594597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" y="105"/>
                  </a:moveTo>
                  <a:cubicBezTo>
                    <a:pt x="1" y="156"/>
                    <a:pt x="155" y="208"/>
                    <a:pt x="191" y="105"/>
                  </a:cubicBezTo>
                  <a:cubicBezTo>
                    <a:pt x="194" y="54"/>
                    <a:pt x="34" y="1"/>
                    <a:pt x="1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0" name="Google Shape;69490;p28"/>
            <p:cNvSpPr/>
            <p:nvPr/>
          </p:nvSpPr>
          <p:spPr>
            <a:xfrm>
              <a:off x="1923505" y="3594627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7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4"/>
                    <a:pt x="160" y="207"/>
                    <a:pt x="197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1" name="Google Shape;69491;p28"/>
            <p:cNvSpPr/>
            <p:nvPr/>
          </p:nvSpPr>
          <p:spPr>
            <a:xfrm>
              <a:off x="567643" y="3597728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1"/>
                  </a:moveTo>
                  <a:cubicBezTo>
                    <a:pt x="236" y="22"/>
                    <a:pt x="3" y="2"/>
                    <a:pt x="1" y="91"/>
                  </a:cubicBezTo>
                  <a:cubicBezTo>
                    <a:pt x="150" y="71"/>
                    <a:pt x="381" y="90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2" name="Google Shape;69492;p28"/>
            <p:cNvSpPr/>
            <p:nvPr/>
          </p:nvSpPr>
          <p:spPr>
            <a:xfrm>
              <a:off x="6721095" y="3588936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6" y="110"/>
                  </a:moveTo>
                  <a:cubicBezTo>
                    <a:pt x="345" y="1"/>
                    <a:pt x="173" y="53"/>
                    <a:pt x="1" y="110"/>
                  </a:cubicBezTo>
                  <a:cubicBezTo>
                    <a:pt x="3" y="202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3" name="Google Shape;69493;p28"/>
            <p:cNvSpPr/>
            <p:nvPr/>
          </p:nvSpPr>
          <p:spPr>
            <a:xfrm>
              <a:off x="6166908" y="359149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5"/>
                  </a:moveTo>
                  <a:cubicBezTo>
                    <a:pt x="238" y="0"/>
                    <a:pt x="1" y="70"/>
                    <a:pt x="99" y="117"/>
                  </a:cubicBezTo>
                  <a:cubicBezTo>
                    <a:pt x="154" y="141"/>
                    <a:pt x="392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4" name="Google Shape;69494;p28"/>
            <p:cNvSpPr/>
            <p:nvPr/>
          </p:nvSpPr>
          <p:spPr>
            <a:xfrm>
              <a:off x="5048540" y="3586769"/>
              <a:ext cx="20666" cy="9003"/>
            </a:xfrm>
            <a:custGeom>
              <a:avLst/>
              <a:gdLst/>
              <a:ahLst/>
              <a:cxnLst/>
              <a:rect l="l" t="t" r="r" b="b"/>
              <a:pathLst>
                <a:path w="579" h="299" extrusionOk="0">
                  <a:moveTo>
                    <a:pt x="579" y="1"/>
                  </a:moveTo>
                  <a:lnTo>
                    <a:pt x="193" y="1"/>
                  </a:lnTo>
                  <a:cubicBezTo>
                    <a:pt x="193" y="91"/>
                    <a:pt x="38" y="109"/>
                    <a:pt x="0" y="182"/>
                  </a:cubicBezTo>
                  <a:cubicBezTo>
                    <a:pt x="246" y="189"/>
                    <a:pt x="267" y="298"/>
                    <a:pt x="579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5" name="Google Shape;69495;p28"/>
            <p:cNvSpPr/>
            <p:nvPr/>
          </p:nvSpPr>
          <p:spPr>
            <a:xfrm>
              <a:off x="2822083" y="3586377"/>
              <a:ext cx="23914" cy="5902"/>
            </a:xfrm>
            <a:custGeom>
              <a:avLst/>
              <a:gdLst/>
              <a:ahLst/>
              <a:cxnLst/>
              <a:rect l="l" t="t" r="r" b="b"/>
              <a:pathLst>
                <a:path w="670" h="196" extrusionOk="0">
                  <a:moveTo>
                    <a:pt x="475" y="195"/>
                  </a:moveTo>
                  <a:cubicBezTo>
                    <a:pt x="473" y="104"/>
                    <a:pt x="631" y="87"/>
                    <a:pt x="669" y="14"/>
                  </a:cubicBezTo>
                  <a:cubicBezTo>
                    <a:pt x="364" y="22"/>
                    <a:pt x="1" y="1"/>
                    <a:pt x="88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6" name="Google Shape;69496;p28"/>
            <p:cNvSpPr/>
            <p:nvPr/>
          </p:nvSpPr>
          <p:spPr>
            <a:xfrm>
              <a:off x="6937852" y="358601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6"/>
                  </a:moveTo>
                  <a:cubicBezTo>
                    <a:pt x="238" y="1"/>
                    <a:pt x="0" y="70"/>
                    <a:pt x="99" y="116"/>
                  </a:cubicBezTo>
                  <a:cubicBezTo>
                    <a:pt x="152" y="142"/>
                    <a:pt x="389" y="74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7" name="Google Shape;69497;p28"/>
            <p:cNvSpPr/>
            <p:nvPr/>
          </p:nvSpPr>
          <p:spPr>
            <a:xfrm>
              <a:off x="4515304" y="3575839"/>
              <a:ext cx="40440" cy="13670"/>
            </a:xfrm>
            <a:custGeom>
              <a:avLst/>
              <a:gdLst/>
              <a:ahLst/>
              <a:cxnLst/>
              <a:rect l="l" t="t" r="r" b="b"/>
              <a:pathLst>
                <a:path w="1133" h="454" extrusionOk="0">
                  <a:moveTo>
                    <a:pt x="285" y="454"/>
                  </a:moveTo>
                  <a:lnTo>
                    <a:pt x="1054" y="454"/>
                  </a:lnTo>
                  <a:cubicBezTo>
                    <a:pt x="1132" y="237"/>
                    <a:pt x="699" y="258"/>
                    <a:pt x="860" y="1"/>
                  </a:cubicBezTo>
                  <a:cubicBezTo>
                    <a:pt x="1" y="41"/>
                    <a:pt x="575" y="193"/>
                    <a:pt x="285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8" name="Google Shape;69498;p28"/>
            <p:cNvSpPr/>
            <p:nvPr/>
          </p:nvSpPr>
          <p:spPr>
            <a:xfrm>
              <a:off x="2553287" y="3586016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4" y="142"/>
                    <a:pt x="392" y="74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9" name="Google Shape;69499;p28"/>
            <p:cNvSpPr/>
            <p:nvPr/>
          </p:nvSpPr>
          <p:spPr>
            <a:xfrm>
              <a:off x="1920007" y="3586016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103" y="116"/>
                  </a:moveTo>
                  <a:cubicBezTo>
                    <a:pt x="154" y="142"/>
                    <a:pt x="395" y="71"/>
                    <a:pt x="295" y="26"/>
                  </a:cubicBezTo>
                  <a:cubicBezTo>
                    <a:pt x="238" y="1"/>
                    <a:pt x="1" y="70"/>
                    <a:pt x="103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0" name="Google Shape;69500;p28"/>
            <p:cNvSpPr/>
            <p:nvPr/>
          </p:nvSpPr>
          <p:spPr>
            <a:xfrm>
              <a:off x="225465" y="3573400"/>
              <a:ext cx="46257" cy="18789"/>
            </a:xfrm>
            <a:custGeom>
              <a:avLst/>
              <a:gdLst/>
              <a:ahLst/>
              <a:cxnLst/>
              <a:rect l="l" t="t" r="r" b="b"/>
              <a:pathLst>
                <a:path w="1296" h="624" extrusionOk="0">
                  <a:moveTo>
                    <a:pt x="1295" y="355"/>
                  </a:moveTo>
                  <a:cubicBezTo>
                    <a:pt x="924" y="318"/>
                    <a:pt x="1144" y="1"/>
                    <a:pt x="524" y="83"/>
                  </a:cubicBezTo>
                  <a:cubicBezTo>
                    <a:pt x="0" y="224"/>
                    <a:pt x="999" y="624"/>
                    <a:pt x="1295" y="3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1" name="Google Shape;69501;p28"/>
            <p:cNvSpPr/>
            <p:nvPr/>
          </p:nvSpPr>
          <p:spPr>
            <a:xfrm>
              <a:off x="8631001" y="3580566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0" y="1"/>
                    <a:pt x="1" y="68"/>
                    <a:pt x="100" y="115"/>
                  </a:cubicBezTo>
                  <a:cubicBezTo>
                    <a:pt x="155" y="140"/>
                    <a:pt x="394" y="74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2" name="Google Shape;69502;p28"/>
            <p:cNvSpPr/>
            <p:nvPr/>
          </p:nvSpPr>
          <p:spPr>
            <a:xfrm>
              <a:off x="7141010" y="358125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5" y="1"/>
                  </a:moveTo>
                  <a:cubicBezTo>
                    <a:pt x="233" y="23"/>
                    <a:pt x="3" y="4"/>
                    <a:pt x="1" y="92"/>
                  </a:cubicBezTo>
                  <a:cubicBezTo>
                    <a:pt x="150" y="71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3" name="Google Shape;69503;p28"/>
            <p:cNvSpPr/>
            <p:nvPr/>
          </p:nvSpPr>
          <p:spPr>
            <a:xfrm>
              <a:off x="4269886" y="3573129"/>
              <a:ext cx="21487" cy="6413"/>
            </a:xfrm>
            <a:custGeom>
              <a:avLst/>
              <a:gdLst/>
              <a:ahLst/>
              <a:cxnLst/>
              <a:rect l="l" t="t" r="r" b="b"/>
              <a:pathLst>
                <a:path w="602" h="213" extrusionOk="0">
                  <a:moveTo>
                    <a:pt x="602" y="182"/>
                  </a:moveTo>
                  <a:lnTo>
                    <a:pt x="602" y="1"/>
                  </a:lnTo>
                  <a:lnTo>
                    <a:pt x="22" y="1"/>
                  </a:lnTo>
                  <a:cubicBezTo>
                    <a:pt x="0" y="164"/>
                    <a:pt x="217" y="212"/>
                    <a:pt x="602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4" name="Google Shape;69504;p28"/>
            <p:cNvSpPr/>
            <p:nvPr/>
          </p:nvSpPr>
          <p:spPr>
            <a:xfrm>
              <a:off x="3103977" y="357505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1" y="27"/>
                  </a:moveTo>
                  <a:cubicBezTo>
                    <a:pt x="238" y="1"/>
                    <a:pt x="0" y="69"/>
                    <a:pt x="99" y="118"/>
                  </a:cubicBezTo>
                  <a:cubicBezTo>
                    <a:pt x="152" y="142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5" name="Google Shape;69505;p28"/>
            <p:cNvSpPr/>
            <p:nvPr/>
          </p:nvSpPr>
          <p:spPr>
            <a:xfrm>
              <a:off x="1438203" y="357505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7"/>
                  </a:moveTo>
                  <a:cubicBezTo>
                    <a:pt x="242" y="1"/>
                    <a:pt x="0" y="69"/>
                    <a:pt x="101" y="118"/>
                  </a:cubicBezTo>
                  <a:cubicBezTo>
                    <a:pt x="157" y="142"/>
                    <a:pt x="393" y="75"/>
                    <a:pt x="29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6" name="Google Shape;69506;p28"/>
            <p:cNvSpPr/>
            <p:nvPr/>
          </p:nvSpPr>
          <p:spPr>
            <a:xfrm>
              <a:off x="309377" y="357505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7"/>
                  </a:moveTo>
                  <a:cubicBezTo>
                    <a:pt x="240" y="1"/>
                    <a:pt x="0" y="69"/>
                    <a:pt x="99" y="118"/>
                  </a:cubicBezTo>
                  <a:cubicBezTo>
                    <a:pt x="154" y="142"/>
                    <a:pt x="394" y="75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7" name="Google Shape;69507;p28"/>
            <p:cNvSpPr/>
            <p:nvPr/>
          </p:nvSpPr>
          <p:spPr>
            <a:xfrm>
              <a:off x="4583796" y="35723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6"/>
                  </a:moveTo>
                  <a:cubicBezTo>
                    <a:pt x="238" y="1"/>
                    <a:pt x="1" y="70"/>
                    <a:pt x="98" y="116"/>
                  </a:cubicBezTo>
                  <a:cubicBezTo>
                    <a:pt x="153" y="142"/>
                    <a:pt x="392" y="71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8" name="Google Shape;69508;p28"/>
            <p:cNvSpPr/>
            <p:nvPr/>
          </p:nvSpPr>
          <p:spPr>
            <a:xfrm>
              <a:off x="2198939" y="3566746"/>
              <a:ext cx="27626" cy="9997"/>
            </a:xfrm>
            <a:custGeom>
              <a:avLst/>
              <a:gdLst/>
              <a:ahLst/>
              <a:cxnLst/>
              <a:rect l="l" t="t" r="r" b="b"/>
              <a:pathLst>
                <a:path w="774" h="332" extrusionOk="0">
                  <a:moveTo>
                    <a:pt x="1" y="213"/>
                  </a:moveTo>
                  <a:cubicBezTo>
                    <a:pt x="258" y="330"/>
                    <a:pt x="716" y="332"/>
                    <a:pt x="774" y="121"/>
                  </a:cubicBezTo>
                  <a:cubicBezTo>
                    <a:pt x="517" y="4"/>
                    <a:pt x="54" y="0"/>
                    <a:pt x="1" y="2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9" name="Google Shape;69509;p28"/>
            <p:cNvSpPr/>
            <p:nvPr/>
          </p:nvSpPr>
          <p:spPr>
            <a:xfrm>
              <a:off x="8497014" y="3567078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6" y="110"/>
                  </a:moveTo>
                  <a:cubicBezTo>
                    <a:pt x="345" y="1"/>
                    <a:pt x="170" y="54"/>
                    <a:pt x="1" y="110"/>
                  </a:cubicBezTo>
                  <a:cubicBezTo>
                    <a:pt x="1" y="202"/>
                    <a:pt x="335" y="224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0" name="Google Shape;69510;p28"/>
            <p:cNvSpPr/>
            <p:nvPr/>
          </p:nvSpPr>
          <p:spPr>
            <a:xfrm>
              <a:off x="7801701" y="3567228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5" y="105"/>
                  </a:moveTo>
                  <a:cubicBezTo>
                    <a:pt x="195" y="55"/>
                    <a:pt x="37" y="1"/>
                    <a:pt x="1" y="105"/>
                  </a:cubicBezTo>
                  <a:cubicBezTo>
                    <a:pt x="1" y="156"/>
                    <a:pt x="157" y="209"/>
                    <a:pt x="19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1" name="Google Shape;69511;p28"/>
            <p:cNvSpPr/>
            <p:nvPr/>
          </p:nvSpPr>
          <p:spPr>
            <a:xfrm>
              <a:off x="4642438" y="35676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2" name="Google Shape;69512;p28"/>
            <p:cNvSpPr/>
            <p:nvPr/>
          </p:nvSpPr>
          <p:spPr>
            <a:xfrm>
              <a:off x="1438203" y="356960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6"/>
                  </a:moveTo>
                  <a:cubicBezTo>
                    <a:pt x="242" y="0"/>
                    <a:pt x="0" y="71"/>
                    <a:pt x="101" y="118"/>
                  </a:cubicBezTo>
                  <a:cubicBezTo>
                    <a:pt x="157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3" name="Google Shape;69513;p28"/>
            <p:cNvSpPr/>
            <p:nvPr/>
          </p:nvSpPr>
          <p:spPr>
            <a:xfrm>
              <a:off x="1407258" y="3567469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0" y="6"/>
                  </a:moveTo>
                  <a:cubicBezTo>
                    <a:pt x="248" y="1"/>
                    <a:pt x="87" y="75"/>
                    <a:pt x="0" y="189"/>
                  </a:cubicBezTo>
                  <a:cubicBezTo>
                    <a:pt x="307" y="178"/>
                    <a:pt x="671" y="201"/>
                    <a:pt x="580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4" name="Google Shape;69514;p28"/>
            <p:cNvSpPr/>
            <p:nvPr/>
          </p:nvSpPr>
          <p:spPr>
            <a:xfrm>
              <a:off x="226857" y="356960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8"/>
                  </a:cubicBezTo>
                  <a:cubicBezTo>
                    <a:pt x="150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5" name="Google Shape;69515;p28"/>
            <p:cNvSpPr/>
            <p:nvPr/>
          </p:nvSpPr>
          <p:spPr>
            <a:xfrm>
              <a:off x="8648419" y="3561387"/>
              <a:ext cx="27555" cy="10207"/>
            </a:xfrm>
            <a:custGeom>
              <a:avLst/>
              <a:gdLst/>
              <a:ahLst/>
              <a:cxnLst/>
              <a:rect l="l" t="t" r="r" b="b"/>
              <a:pathLst>
                <a:path w="772" h="339" extrusionOk="0">
                  <a:moveTo>
                    <a:pt x="771" y="299"/>
                  </a:moveTo>
                  <a:lnTo>
                    <a:pt x="771" y="27"/>
                  </a:lnTo>
                  <a:cubicBezTo>
                    <a:pt x="330" y="0"/>
                    <a:pt x="47" y="47"/>
                    <a:pt x="1" y="208"/>
                  </a:cubicBezTo>
                  <a:cubicBezTo>
                    <a:pt x="258" y="237"/>
                    <a:pt x="366" y="339"/>
                    <a:pt x="771" y="2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6" name="Google Shape;69516;p28"/>
            <p:cNvSpPr/>
            <p:nvPr/>
          </p:nvSpPr>
          <p:spPr>
            <a:xfrm>
              <a:off x="8022027" y="3564518"/>
              <a:ext cx="6889" cy="6293"/>
            </a:xfrm>
            <a:custGeom>
              <a:avLst/>
              <a:gdLst/>
              <a:ahLst/>
              <a:cxnLst/>
              <a:rect l="l" t="t" r="r" b="b"/>
              <a:pathLst>
                <a:path w="193" h="209" extrusionOk="0">
                  <a:moveTo>
                    <a:pt x="193" y="104"/>
                  </a:moveTo>
                  <a:cubicBezTo>
                    <a:pt x="193" y="53"/>
                    <a:pt x="39" y="1"/>
                    <a:pt x="1" y="104"/>
                  </a:cubicBezTo>
                  <a:cubicBezTo>
                    <a:pt x="1" y="155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7" name="Google Shape;69517;p28"/>
            <p:cNvSpPr/>
            <p:nvPr/>
          </p:nvSpPr>
          <p:spPr>
            <a:xfrm>
              <a:off x="7719075" y="3556660"/>
              <a:ext cx="29946" cy="13760"/>
            </a:xfrm>
            <a:custGeom>
              <a:avLst/>
              <a:gdLst/>
              <a:ahLst/>
              <a:cxnLst/>
              <a:rect l="l" t="t" r="r" b="b"/>
              <a:pathLst>
                <a:path w="839" h="457" extrusionOk="0">
                  <a:moveTo>
                    <a:pt x="196" y="456"/>
                  </a:moveTo>
                  <a:lnTo>
                    <a:pt x="581" y="456"/>
                  </a:lnTo>
                  <a:cubicBezTo>
                    <a:pt x="683" y="223"/>
                    <a:pt x="838" y="138"/>
                    <a:pt x="388" y="1"/>
                  </a:cubicBezTo>
                  <a:cubicBezTo>
                    <a:pt x="529" y="249"/>
                    <a:pt x="5" y="184"/>
                    <a:pt x="0" y="365"/>
                  </a:cubicBezTo>
                  <a:cubicBezTo>
                    <a:pt x="120" y="370"/>
                    <a:pt x="231" y="379"/>
                    <a:pt x="196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8" name="Google Shape;69518;p28"/>
            <p:cNvSpPr/>
            <p:nvPr/>
          </p:nvSpPr>
          <p:spPr>
            <a:xfrm>
              <a:off x="7650297" y="3561809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6" y="53"/>
                    <a:pt x="40" y="1"/>
                    <a:pt x="0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9" name="Google Shape;69519;p28"/>
            <p:cNvSpPr/>
            <p:nvPr/>
          </p:nvSpPr>
          <p:spPr>
            <a:xfrm>
              <a:off x="4329313" y="3554854"/>
              <a:ext cx="58857" cy="12827"/>
            </a:xfrm>
            <a:custGeom>
              <a:avLst/>
              <a:gdLst/>
              <a:ahLst/>
              <a:cxnLst/>
              <a:rect l="l" t="t" r="r" b="b"/>
              <a:pathLst>
                <a:path w="1649" h="426" extrusionOk="0">
                  <a:moveTo>
                    <a:pt x="674" y="425"/>
                  </a:moveTo>
                  <a:cubicBezTo>
                    <a:pt x="1648" y="60"/>
                    <a:pt x="1" y="1"/>
                    <a:pt x="674" y="4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0" name="Google Shape;69520;p28"/>
            <p:cNvSpPr/>
            <p:nvPr/>
          </p:nvSpPr>
          <p:spPr>
            <a:xfrm>
              <a:off x="4669956" y="3562170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79" y="89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1" name="Google Shape;69521;p28"/>
            <p:cNvSpPr/>
            <p:nvPr/>
          </p:nvSpPr>
          <p:spPr>
            <a:xfrm>
              <a:off x="4133115" y="3559430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2" name="Google Shape;69522;p28"/>
            <p:cNvSpPr/>
            <p:nvPr/>
          </p:nvSpPr>
          <p:spPr>
            <a:xfrm>
              <a:off x="3114292" y="3559069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7" y="104"/>
                  </a:moveTo>
                  <a:cubicBezTo>
                    <a:pt x="197" y="53"/>
                    <a:pt x="40" y="0"/>
                    <a:pt x="2" y="104"/>
                  </a:cubicBezTo>
                  <a:cubicBezTo>
                    <a:pt x="1" y="155"/>
                    <a:pt x="159" y="205"/>
                    <a:pt x="197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3" name="Google Shape;69523;p28"/>
            <p:cNvSpPr/>
            <p:nvPr/>
          </p:nvSpPr>
          <p:spPr>
            <a:xfrm>
              <a:off x="1407294" y="3556329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4" y="103"/>
                  </a:moveTo>
                  <a:cubicBezTo>
                    <a:pt x="195" y="52"/>
                    <a:pt x="39" y="0"/>
                    <a:pt x="1" y="103"/>
                  </a:cubicBezTo>
                  <a:cubicBezTo>
                    <a:pt x="1" y="154"/>
                    <a:pt x="157" y="208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4" name="Google Shape;69524;p28"/>
            <p:cNvSpPr/>
            <p:nvPr/>
          </p:nvSpPr>
          <p:spPr>
            <a:xfrm>
              <a:off x="8841083" y="3547959"/>
              <a:ext cx="27804" cy="18367"/>
            </a:xfrm>
            <a:custGeom>
              <a:avLst/>
              <a:gdLst/>
              <a:ahLst/>
              <a:cxnLst/>
              <a:rect l="l" t="t" r="r" b="b"/>
              <a:pathLst>
                <a:path w="779" h="610" extrusionOk="0">
                  <a:moveTo>
                    <a:pt x="1" y="291"/>
                  </a:moveTo>
                  <a:cubicBezTo>
                    <a:pt x="779" y="610"/>
                    <a:pt x="456" y="0"/>
                    <a:pt x="1" y="2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5" name="Google Shape;69525;p28"/>
            <p:cNvSpPr/>
            <p:nvPr/>
          </p:nvSpPr>
          <p:spPr>
            <a:xfrm>
              <a:off x="6562802" y="3553649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3" y="54"/>
                    <a:pt x="39" y="0"/>
                    <a:pt x="2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6" name="Google Shape;69526;p28"/>
            <p:cNvSpPr/>
            <p:nvPr/>
          </p:nvSpPr>
          <p:spPr>
            <a:xfrm>
              <a:off x="8810067" y="3553258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8" y="0"/>
                    <a:pt x="0" y="68"/>
                    <a:pt x="99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7" name="Google Shape;69527;p28"/>
            <p:cNvSpPr/>
            <p:nvPr/>
          </p:nvSpPr>
          <p:spPr>
            <a:xfrm>
              <a:off x="2243482" y="3553258"/>
              <a:ext cx="14134" cy="4215"/>
            </a:xfrm>
            <a:custGeom>
              <a:avLst/>
              <a:gdLst/>
              <a:ahLst/>
              <a:cxnLst/>
              <a:rect l="l" t="t" r="r" b="b"/>
              <a:pathLst>
                <a:path w="396" h="140" extrusionOk="0">
                  <a:moveTo>
                    <a:pt x="295" y="24"/>
                  </a:moveTo>
                  <a:cubicBezTo>
                    <a:pt x="240" y="0"/>
                    <a:pt x="1" y="68"/>
                    <a:pt x="104" y="115"/>
                  </a:cubicBezTo>
                  <a:cubicBezTo>
                    <a:pt x="156" y="140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8" name="Google Shape;69528;p28"/>
            <p:cNvSpPr/>
            <p:nvPr/>
          </p:nvSpPr>
          <p:spPr>
            <a:xfrm>
              <a:off x="1166516" y="355395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2"/>
                    <a:pt x="5" y="5"/>
                    <a:pt x="1" y="92"/>
                  </a:cubicBezTo>
                  <a:cubicBezTo>
                    <a:pt x="151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9" name="Google Shape;69529;p28"/>
            <p:cNvSpPr/>
            <p:nvPr/>
          </p:nvSpPr>
          <p:spPr>
            <a:xfrm>
              <a:off x="853106" y="3553258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102" y="115"/>
                  </a:moveTo>
                  <a:cubicBezTo>
                    <a:pt x="155" y="140"/>
                    <a:pt x="392" y="72"/>
                    <a:pt x="292" y="24"/>
                  </a:cubicBezTo>
                  <a:cubicBezTo>
                    <a:pt x="242" y="0"/>
                    <a:pt x="1" y="68"/>
                    <a:pt x="102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0" name="Google Shape;69530;p28"/>
            <p:cNvSpPr/>
            <p:nvPr/>
          </p:nvSpPr>
          <p:spPr>
            <a:xfrm>
              <a:off x="8944269" y="3545640"/>
              <a:ext cx="23914" cy="5992"/>
            </a:xfrm>
            <a:custGeom>
              <a:avLst/>
              <a:gdLst/>
              <a:ahLst/>
              <a:cxnLst/>
              <a:rect l="l" t="t" r="r" b="b"/>
              <a:pathLst>
                <a:path w="670" h="199" extrusionOk="0">
                  <a:moveTo>
                    <a:pt x="582" y="4"/>
                  </a:moveTo>
                  <a:cubicBezTo>
                    <a:pt x="249" y="0"/>
                    <a:pt x="87" y="74"/>
                    <a:pt x="1" y="185"/>
                  </a:cubicBezTo>
                  <a:cubicBezTo>
                    <a:pt x="304" y="178"/>
                    <a:pt x="669" y="198"/>
                    <a:pt x="582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1" name="Google Shape;69531;p28"/>
            <p:cNvSpPr/>
            <p:nvPr/>
          </p:nvSpPr>
          <p:spPr>
            <a:xfrm>
              <a:off x="8824166" y="3545430"/>
              <a:ext cx="23914" cy="5811"/>
            </a:xfrm>
            <a:custGeom>
              <a:avLst/>
              <a:gdLst/>
              <a:ahLst/>
              <a:cxnLst/>
              <a:rect l="l" t="t" r="r" b="b"/>
              <a:pathLst>
                <a:path w="670" h="193" extrusionOk="0">
                  <a:moveTo>
                    <a:pt x="475" y="192"/>
                  </a:moveTo>
                  <a:cubicBezTo>
                    <a:pt x="475" y="104"/>
                    <a:pt x="633" y="85"/>
                    <a:pt x="669" y="11"/>
                  </a:cubicBezTo>
                  <a:cubicBezTo>
                    <a:pt x="365" y="21"/>
                    <a:pt x="1" y="1"/>
                    <a:pt x="91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2" name="Google Shape;69532;p28"/>
            <p:cNvSpPr/>
            <p:nvPr/>
          </p:nvSpPr>
          <p:spPr>
            <a:xfrm>
              <a:off x="2949146" y="3540311"/>
              <a:ext cx="13813" cy="10930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87" y="1"/>
                  </a:moveTo>
                  <a:lnTo>
                    <a:pt x="0" y="1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3" name="Google Shape;69533;p28"/>
            <p:cNvSpPr/>
            <p:nvPr/>
          </p:nvSpPr>
          <p:spPr>
            <a:xfrm>
              <a:off x="6793264" y="35450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40" y="0"/>
                    <a:pt x="1" y="68"/>
                    <a:pt x="97" y="117"/>
                  </a:cubicBezTo>
                  <a:cubicBezTo>
                    <a:pt x="155" y="140"/>
                    <a:pt x="392" y="72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4" name="Google Shape;69534;p28"/>
            <p:cNvSpPr/>
            <p:nvPr/>
          </p:nvSpPr>
          <p:spPr>
            <a:xfrm>
              <a:off x="8276688" y="3543081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7" y="21"/>
                    <a:pt x="7" y="2"/>
                    <a:pt x="1" y="89"/>
                  </a:cubicBezTo>
                  <a:cubicBezTo>
                    <a:pt x="150" y="68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5" name="Google Shape;69535;p28"/>
            <p:cNvSpPr/>
            <p:nvPr/>
          </p:nvSpPr>
          <p:spPr>
            <a:xfrm>
              <a:off x="6576615" y="3542569"/>
              <a:ext cx="20595" cy="3704"/>
            </a:xfrm>
            <a:custGeom>
              <a:avLst/>
              <a:gdLst/>
              <a:ahLst/>
              <a:cxnLst/>
              <a:rect l="l" t="t" r="r" b="b"/>
              <a:pathLst>
                <a:path w="577" h="123" extrusionOk="0">
                  <a:moveTo>
                    <a:pt x="577" y="17"/>
                  </a:moveTo>
                  <a:cubicBezTo>
                    <a:pt x="351" y="30"/>
                    <a:pt x="28" y="0"/>
                    <a:pt x="1" y="106"/>
                  </a:cubicBezTo>
                  <a:cubicBezTo>
                    <a:pt x="227" y="92"/>
                    <a:pt x="547" y="123"/>
                    <a:pt x="577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6" name="Google Shape;69536;p28"/>
            <p:cNvSpPr/>
            <p:nvPr/>
          </p:nvSpPr>
          <p:spPr>
            <a:xfrm>
              <a:off x="8896156" y="3537210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4" y="104"/>
                  </a:moveTo>
                  <a:cubicBezTo>
                    <a:pt x="194" y="53"/>
                    <a:pt x="38" y="1"/>
                    <a:pt x="0" y="104"/>
                  </a:cubicBezTo>
                  <a:cubicBezTo>
                    <a:pt x="0" y="153"/>
                    <a:pt x="156" y="207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7" name="Google Shape;69537;p28"/>
            <p:cNvSpPr/>
            <p:nvPr/>
          </p:nvSpPr>
          <p:spPr>
            <a:xfrm>
              <a:off x="8743823" y="3537571"/>
              <a:ext cx="21558" cy="6474"/>
            </a:xfrm>
            <a:custGeom>
              <a:avLst/>
              <a:gdLst/>
              <a:ahLst/>
              <a:cxnLst/>
              <a:rect l="l" t="t" r="r" b="b"/>
              <a:pathLst>
                <a:path w="604" h="215" extrusionOk="0">
                  <a:moveTo>
                    <a:pt x="603" y="183"/>
                  </a:moveTo>
                  <a:lnTo>
                    <a:pt x="603" y="0"/>
                  </a:lnTo>
                  <a:lnTo>
                    <a:pt x="26" y="0"/>
                  </a:lnTo>
                  <a:cubicBezTo>
                    <a:pt x="0" y="164"/>
                    <a:pt x="219" y="215"/>
                    <a:pt x="603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8" name="Google Shape;69538;p28"/>
            <p:cNvSpPr/>
            <p:nvPr/>
          </p:nvSpPr>
          <p:spPr>
            <a:xfrm>
              <a:off x="1453300" y="3524444"/>
              <a:ext cx="37049" cy="15898"/>
            </a:xfrm>
            <a:custGeom>
              <a:avLst/>
              <a:gdLst/>
              <a:ahLst/>
              <a:cxnLst/>
              <a:rect l="l" t="t" r="r" b="b"/>
              <a:pathLst>
                <a:path w="1038" h="528" extrusionOk="0">
                  <a:moveTo>
                    <a:pt x="835" y="528"/>
                  </a:moveTo>
                  <a:cubicBezTo>
                    <a:pt x="1038" y="0"/>
                    <a:pt x="0" y="490"/>
                    <a:pt x="835" y="5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9" name="Google Shape;69539;p28"/>
            <p:cNvSpPr/>
            <p:nvPr/>
          </p:nvSpPr>
          <p:spPr>
            <a:xfrm>
              <a:off x="8214763" y="3526612"/>
              <a:ext cx="30017" cy="10990"/>
            </a:xfrm>
            <a:custGeom>
              <a:avLst/>
              <a:gdLst/>
              <a:ahLst/>
              <a:cxnLst/>
              <a:rect l="l" t="t" r="r" b="b"/>
              <a:pathLst>
                <a:path w="841" h="365" extrusionOk="0">
                  <a:moveTo>
                    <a:pt x="578" y="0"/>
                  </a:moveTo>
                  <a:cubicBezTo>
                    <a:pt x="748" y="293"/>
                    <a:pt x="79" y="188"/>
                    <a:pt x="1" y="364"/>
                  </a:cubicBezTo>
                  <a:lnTo>
                    <a:pt x="771" y="364"/>
                  </a:lnTo>
                  <a:cubicBezTo>
                    <a:pt x="738" y="229"/>
                    <a:pt x="840" y="3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0" name="Google Shape;69540;p28"/>
            <p:cNvSpPr/>
            <p:nvPr/>
          </p:nvSpPr>
          <p:spPr>
            <a:xfrm>
              <a:off x="6590249" y="3534831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0"/>
                  </a:moveTo>
                  <a:cubicBezTo>
                    <a:pt x="239" y="20"/>
                    <a:pt x="8" y="3"/>
                    <a:pt x="0" y="90"/>
                  </a:cubicBezTo>
                  <a:cubicBezTo>
                    <a:pt x="153" y="72"/>
                    <a:pt x="384" y="9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1" name="Google Shape;69541;p28"/>
            <p:cNvSpPr/>
            <p:nvPr/>
          </p:nvSpPr>
          <p:spPr>
            <a:xfrm>
              <a:off x="5127490" y="3534079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9"/>
                    <a:pt x="103" y="115"/>
                  </a:cubicBezTo>
                  <a:cubicBezTo>
                    <a:pt x="156" y="143"/>
                    <a:pt x="395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2" name="Google Shape;69542;p28"/>
            <p:cNvSpPr/>
            <p:nvPr/>
          </p:nvSpPr>
          <p:spPr>
            <a:xfrm>
              <a:off x="2191979" y="3529352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1" y="273"/>
                  </a:moveTo>
                  <a:lnTo>
                    <a:pt x="385" y="273"/>
                  </a:lnTo>
                  <a:cubicBezTo>
                    <a:pt x="400" y="157"/>
                    <a:pt x="635" y="148"/>
                    <a:pt x="578" y="1"/>
                  </a:cubicBezTo>
                  <a:lnTo>
                    <a:pt x="0" y="1"/>
                  </a:lnTo>
                  <a:cubicBezTo>
                    <a:pt x="1" y="92"/>
                    <a:pt x="1" y="182"/>
                    <a:pt x="1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3" name="Google Shape;69543;p28"/>
            <p:cNvSpPr/>
            <p:nvPr/>
          </p:nvSpPr>
          <p:spPr>
            <a:xfrm>
              <a:off x="8803072" y="353130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2" y="117"/>
                  </a:moveTo>
                  <a:cubicBezTo>
                    <a:pt x="157" y="142"/>
                    <a:pt x="395" y="73"/>
                    <a:pt x="295" y="26"/>
                  </a:cubicBezTo>
                  <a:cubicBezTo>
                    <a:pt x="242" y="1"/>
                    <a:pt x="0" y="71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4" name="Google Shape;69544;p28"/>
            <p:cNvSpPr/>
            <p:nvPr/>
          </p:nvSpPr>
          <p:spPr>
            <a:xfrm>
              <a:off x="6934854" y="3522397"/>
              <a:ext cx="20309" cy="13519"/>
            </a:xfrm>
            <a:custGeom>
              <a:avLst/>
              <a:gdLst/>
              <a:ahLst/>
              <a:cxnLst/>
              <a:rect l="l" t="t" r="r" b="b"/>
              <a:pathLst>
                <a:path w="569" h="449" extrusionOk="0">
                  <a:moveTo>
                    <a:pt x="375" y="413"/>
                  </a:moveTo>
                  <a:cubicBezTo>
                    <a:pt x="387" y="357"/>
                    <a:pt x="405" y="305"/>
                    <a:pt x="569" y="322"/>
                  </a:cubicBezTo>
                  <a:lnTo>
                    <a:pt x="569" y="139"/>
                  </a:lnTo>
                  <a:cubicBezTo>
                    <a:pt x="95" y="1"/>
                    <a:pt x="1" y="448"/>
                    <a:pt x="375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5" name="Google Shape;69545;p28"/>
            <p:cNvSpPr/>
            <p:nvPr/>
          </p:nvSpPr>
          <p:spPr>
            <a:xfrm>
              <a:off x="6136034" y="3529201"/>
              <a:ext cx="23950" cy="6052"/>
            </a:xfrm>
            <a:custGeom>
              <a:avLst/>
              <a:gdLst/>
              <a:ahLst/>
              <a:cxnLst/>
              <a:rect l="l" t="t" r="r" b="b"/>
              <a:pathLst>
                <a:path w="671" h="201" extrusionOk="0">
                  <a:moveTo>
                    <a:pt x="579" y="6"/>
                  </a:moveTo>
                  <a:cubicBezTo>
                    <a:pt x="248" y="0"/>
                    <a:pt x="83" y="76"/>
                    <a:pt x="0" y="187"/>
                  </a:cubicBezTo>
                  <a:cubicBezTo>
                    <a:pt x="303" y="179"/>
                    <a:pt x="670" y="200"/>
                    <a:pt x="579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6" name="Google Shape;69546;p28"/>
            <p:cNvSpPr/>
            <p:nvPr/>
          </p:nvSpPr>
          <p:spPr>
            <a:xfrm>
              <a:off x="7863662" y="3521132"/>
              <a:ext cx="33587" cy="17343"/>
            </a:xfrm>
            <a:custGeom>
              <a:avLst/>
              <a:gdLst/>
              <a:ahLst/>
              <a:cxnLst/>
              <a:rect l="l" t="t" r="r" b="b"/>
              <a:pathLst>
                <a:path w="941" h="576" extrusionOk="0">
                  <a:moveTo>
                    <a:pt x="1" y="92"/>
                  </a:moveTo>
                  <a:lnTo>
                    <a:pt x="1" y="274"/>
                  </a:lnTo>
                  <a:cubicBezTo>
                    <a:pt x="357" y="575"/>
                    <a:pt x="941" y="1"/>
                    <a:pt x="1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7" name="Google Shape;69547;p28"/>
            <p:cNvSpPr/>
            <p:nvPr/>
          </p:nvSpPr>
          <p:spPr>
            <a:xfrm>
              <a:off x="6552344" y="352859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4" y="142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8" name="Google Shape;69548;p28"/>
            <p:cNvSpPr/>
            <p:nvPr/>
          </p:nvSpPr>
          <p:spPr>
            <a:xfrm>
              <a:off x="4370609" y="3510142"/>
              <a:ext cx="37763" cy="26858"/>
            </a:xfrm>
            <a:custGeom>
              <a:avLst/>
              <a:gdLst/>
              <a:ahLst/>
              <a:cxnLst/>
              <a:rect l="l" t="t" r="r" b="b"/>
              <a:pathLst>
                <a:path w="1058" h="892" extrusionOk="0">
                  <a:moveTo>
                    <a:pt x="1058" y="547"/>
                  </a:moveTo>
                  <a:lnTo>
                    <a:pt x="1058" y="366"/>
                  </a:lnTo>
                  <a:cubicBezTo>
                    <a:pt x="280" y="0"/>
                    <a:pt x="0" y="892"/>
                    <a:pt x="1058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9" name="Google Shape;69549;p28"/>
            <p:cNvSpPr/>
            <p:nvPr/>
          </p:nvSpPr>
          <p:spPr>
            <a:xfrm>
              <a:off x="9080076" y="3518482"/>
              <a:ext cx="22700" cy="8190"/>
            </a:xfrm>
            <a:custGeom>
              <a:avLst/>
              <a:gdLst/>
              <a:ahLst/>
              <a:cxnLst/>
              <a:rect l="l" t="t" r="r" b="b"/>
              <a:pathLst>
                <a:path w="636" h="272" extrusionOk="0">
                  <a:moveTo>
                    <a:pt x="634" y="0"/>
                  </a:moveTo>
                  <a:lnTo>
                    <a:pt x="249" y="0"/>
                  </a:lnTo>
                  <a:cubicBezTo>
                    <a:pt x="236" y="115"/>
                    <a:pt x="1" y="125"/>
                    <a:pt x="54" y="272"/>
                  </a:cubicBezTo>
                  <a:lnTo>
                    <a:pt x="635" y="272"/>
                  </a:lnTo>
                  <a:cubicBezTo>
                    <a:pt x="634" y="180"/>
                    <a:pt x="634" y="89"/>
                    <a:pt x="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0" name="Google Shape;69550;p28"/>
            <p:cNvSpPr/>
            <p:nvPr/>
          </p:nvSpPr>
          <p:spPr>
            <a:xfrm>
              <a:off x="72026" y="35208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1"/>
                    <a:pt x="39" y="0"/>
                    <a:pt x="1" y="102"/>
                  </a:cubicBezTo>
                  <a:cubicBezTo>
                    <a:pt x="1" y="153"/>
                    <a:pt x="157" y="205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1" name="Google Shape;69551;p28"/>
            <p:cNvSpPr/>
            <p:nvPr/>
          </p:nvSpPr>
          <p:spPr>
            <a:xfrm>
              <a:off x="8724086" y="351809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3" y="102"/>
                  </a:moveTo>
                  <a:cubicBezTo>
                    <a:pt x="194" y="52"/>
                    <a:pt x="37" y="0"/>
                    <a:pt x="1" y="102"/>
                  </a:cubicBezTo>
                  <a:cubicBezTo>
                    <a:pt x="1" y="153"/>
                    <a:pt x="159" y="205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2" name="Google Shape;69552;p28"/>
            <p:cNvSpPr/>
            <p:nvPr/>
          </p:nvSpPr>
          <p:spPr>
            <a:xfrm>
              <a:off x="8373378" y="3510263"/>
              <a:ext cx="39583" cy="16771"/>
            </a:xfrm>
            <a:custGeom>
              <a:avLst/>
              <a:gdLst/>
              <a:ahLst/>
              <a:cxnLst/>
              <a:rect l="l" t="t" r="r" b="b"/>
              <a:pathLst>
                <a:path w="1109" h="557" extrusionOk="0">
                  <a:moveTo>
                    <a:pt x="954" y="453"/>
                  </a:moveTo>
                  <a:cubicBezTo>
                    <a:pt x="1109" y="140"/>
                    <a:pt x="776" y="55"/>
                    <a:pt x="378" y="0"/>
                  </a:cubicBezTo>
                  <a:cubicBezTo>
                    <a:pt x="0" y="173"/>
                    <a:pt x="175" y="556"/>
                    <a:pt x="954" y="4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3" name="Google Shape;69553;p28"/>
            <p:cNvSpPr/>
            <p:nvPr/>
          </p:nvSpPr>
          <p:spPr>
            <a:xfrm>
              <a:off x="5719368" y="3520439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4" name="Google Shape;69554;p28"/>
            <p:cNvSpPr/>
            <p:nvPr/>
          </p:nvSpPr>
          <p:spPr>
            <a:xfrm>
              <a:off x="749886" y="3520439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4"/>
                  </a:moveTo>
                  <a:cubicBezTo>
                    <a:pt x="240" y="0"/>
                    <a:pt x="0" y="68"/>
                    <a:pt x="98" y="115"/>
                  </a:cubicBezTo>
                  <a:cubicBezTo>
                    <a:pt x="155" y="140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5" name="Google Shape;69555;p28"/>
            <p:cNvSpPr/>
            <p:nvPr/>
          </p:nvSpPr>
          <p:spPr>
            <a:xfrm>
              <a:off x="8799859" y="3518482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5" y="21"/>
                    <a:pt x="3" y="1"/>
                    <a:pt x="0" y="89"/>
                  </a:cubicBezTo>
                  <a:cubicBezTo>
                    <a:pt x="149" y="69"/>
                    <a:pt x="379" y="88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6" name="Google Shape;69556;p28"/>
            <p:cNvSpPr/>
            <p:nvPr/>
          </p:nvSpPr>
          <p:spPr>
            <a:xfrm>
              <a:off x="6459581" y="3496684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1" y="813"/>
                  </a:moveTo>
                  <a:cubicBezTo>
                    <a:pt x="1477" y="681"/>
                    <a:pt x="31" y="1"/>
                    <a:pt x="1" y="8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7" name="Google Shape;69557;p28"/>
            <p:cNvSpPr/>
            <p:nvPr/>
          </p:nvSpPr>
          <p:spPr>
            <a:xfrm>
              <a:off x="729291" y="35177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1" y="25"/>
                  </a:moveTo>
                  <a:cubicBezTo>
                    <a:pt x="242" y="0"/>
                    <a:pt x="0" y="68"/>
                    <a:pt x="99" y="114"/>
                  </a:cubicBezTo>
                  <a:cubicBezTo>
                    <a:pt x="153" y="140"/>
                    <a:pt x="392" y="71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8" name="Google Shape;69558;p28"/>
            <p:cNvSpPr/>
            <p:nvPr/>
          </p:nvSpPr>
          <p:spPr>
            <a:xfrm>
              <a:off x="3272656" y="3509901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5" y="102"/>
                  </a:moveTo>
                  <a:cubicBezTo>
                    <a:pt x="197" y="53"/>
                    <a:pt x="40" y="1"/>
                    <a:pt x="2" y="102"/>
                  </a:cubicBezTo>
                  <a:cubicBezTo>
                    <a:pt x="1" y="155"/>
                    <a:pt x="159" y="204"/>
                    <a:pt x="195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9" name="Google Shape;69559;p28"/>
            <p:cNvSpPr/>
            <p:nvPr/>
          </p:nvSpPr>
          <p:spPr>
            <a:xfrm>
              <a:off x="7017123" y="3504753"/>
              <a:ext cx="22558" cy="8250"/>
            </a:xfrm>
            <a:custGeom>
              <a:avLst/>
              <a:gdLst/>
              <a:ahLst/>
              <a:cxnLst/>
              <a:rect l="l" t="t" r="r" b="b"/>
              <a:pathLst>
                <a:path w="632" h="274" extrusionOk="0">
                  <a:moveTo>
                    <a:pt x="577" y="1"/>
                  </a:moveTo>
                  <a:lnTo>
                    <a:pt x="1" y="1"/>
                  </a:lnTo>
                  <a:lnTo>
                    <a:pt x="1" y="273"/>
                  </a:lnTo>
                  <a:lnTo>
                    <a:pt x="386" y="273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0" name="Google Shape;69560;p28"/>
            <p:cNvSpPr/>
            <p:nvPr/>
          </p:nvSpPr>
          <p:spPr>
            <a:xfrm>
              <a:off x="6700465" y="3504753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9" y="92"/>
                  </a:moveTo>
                  <a:cubicBezTo>
                    <a:pt x="386" y="93"/>
                    <a:pt x="349" y="19"/>
                    <a:pt x="192" y="1"/>
                  </a:cubicBezTo>
                  <a:cubicBezTo>
                    <a:pt x="192" y="92"/>
                    <a:pt x="37" y="108"/>
                    <a:pt x="1" y="183"/>
                  </a:cubicBezTo>
                  <a:cubicBezTo>
                    <a:pt x="192" y="183"/>
                    <a:pt x="230" y="256"/>
                    <a:pt x="386" y="273"/>
                  </a:cubicBezTo>
                  <a:cubicBezTo>
                    <a:pt x="386" y="183"/>
                    <a:pt x="542" y="165"/>
                    <a:pt x="579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1" name="Google Shape;69561;p28"/>
            <p:cNvSpPr/>
            <p:nvPr/>
          </p:nvSpPr>
          <p:spPr>
            <a:xfrm>
              <a:off x="3668300" y="3509480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3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3" y="140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2" name="Google Shape;69562;p28"/>
            <p:cNvSpPr/>
            <p:nvPr/>
          </p:nvSpPr>
          <p:spPr>
            <a:xfrm>
              <a:off x="2267753" y="3507162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4" y="103"/>
                  </a:moveTo>
                  <a:cubicBezTo>
                    <a:pt x="195" y="52"/>
                    <a:pt x="39" y="0"/>
                    <a:pt x="2" y="103"/>
                  </a:cubicBezTo>
                  <a:cubicBezTo>
                    <a:pt x="1" y="154"/>
                    <a:pt x="156" y="205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3" name="Google Shape;69563;p28"/>
            <p:cNvSpPr/>
            <p:nvPr/>
          </p:nvSpPr>
          <p:spPr>
            <a:xfrm>
              <a:off x="8169898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5" y="25"/>
                  </a:moveTo>
                  <a:cubicBezTo>
                    <a:pt x="240" y="0"/>
                    <a:pt x="1" y="69"/>
                    <a:pt x="101" y="116"/>
                  </a:cubicBezTo>
                  <a:cubicBezTo>
                    <a:pt x="154" y="141"/>
                    <a:pt x="392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4" name="Google Shape;69564;p28"/>
            <p:cNvSpPr/>
            <p:nvPr/>
          </p:nvSpPr>
          <p:spPr>
            <a:xfrm>
              <a:off x="330042" y="350677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100" y="116"/>
                  </a:cubicBezTo>
                  <a:cubicBezTo>
                    <a:pt x="153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5" name="Google Shape;69565;p28"/>
            <p:cNvSpPr/>
            <p:nvPr/>
          </p:nvSpPr>
          <p:spPr>
            <a:xfrm>
              <a:off x="6855189" y="3504000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6"/>
                  </a:moveTo>
                  <a:cubicBezTo>
                    <a:pt x="241" y="1"/>
                    <a:pt x="1" y="70"/>
                    <a:pt x="101" y="117"/>
                  </a:cubicBezTo>
                  <a:cubicBezTo>
                    <a:pt x="153" y="142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6" name="Google Shape;69566;p28"/>
            <p:cNvSpPr/>
            <p:nvPr/>
          </p:nvSpPr>
          <p:spPr>
            <a:xfrm>
              <a:off x="6593925" y="3498912"/>
              <a:ext cx="23914" cy="5871"/>
            </a:xfrm>
            <a:custGeom>
              <a:avLst/>
              <a:gdLst/>
              <a:ahLst/>
              <a:cxnLst/>
              <a:rect l="l" t="t" r="r" b="b"/>
              <a:pathLst>
                <a:path w="670" h="195" extrusionOk="0">
                  <a:moveTo>
                    <a:pt x="477" y="195"/>
                  </a:moveTo>
                  <a:cubicBezTo>
                    <a:pt x="477" y="103"/>
                    <a:pt x="633" y="86"/>
                    <a:pt x="670" y="13"/>
                  </a:cubicBezTo>
                  <a:cubicBezTo>
                    <a:pt x="370" y="21"/>
                    <a:pt x="0" y="0"/>
                    <a:pt x="92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7" name="Google Shape;69567;p28"/>
            <p:cNvSpPr/>
            <p:nvPr/>
          </p:nvSpPr>
          <p:spPr>
            <a:xfrm>
              <a:off x="6080926" y="3496172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4"/>
                  </a:moveTo>
                  <a:cubicBezTo>
                    <a:pt x="196" y="53"/>
                    <a:pt x="39" y="1"/>
                    <a:pt x="4" y="104"/>
                  </a:cubicBezTo>
                  <a:cubicBezTo>
                    <a:pt x="0" y="155"/>
                    <a:pt x="157" y="207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8" name="Google Shape;69568;p28"/>
            <p:cNvSpPr/>
            <p:nvPr/>
          </p:nvSpPr>
          <p:spPr>
            <a:xfrm>
              <a:off x="5578492" y="349382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9" name="Google Shape;69569;p28"/>
            <p:cNvSpPr/>
            <p:nvPr/>
          </p:nvSpPr>
          <p:spPr>
            <a:xfrm>
              <a:off x="2188517" y="3495781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98" y="117"/>
                  </a:moveTo>
                  <a:cubicBezTo>
                    <a:pt x="152" y="142"/>
                    <a:pt x="391" y="73"/>
                    <a:pt x="290" y="26"/>
                  </a:cubicBezTo>
                  <a:cubicBezTo>
                    <a:pt x="238" y="1"/>
                    <a:pt x="1" y="70"/>
                    <a:pt x="98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0" name="Google Shape;69570;p28"/>
            <p:cNvSpPr/>
            <p:nvPr/>
          </p:nvSpPr>
          <p:spPr>
            <a:xfrm>
              <a:off x="614899" y="3491084"/>
              <a:ext cx="21594" cy="6474"/>
            </a:xfrm>
            <a:custGeom>
              <a:avLst/>
              <a:gdLst/>
              <a:ahLst/>
              <a:cxnLst/>
              <a:rect l="l" t="t" r="r" b="b"/>
              <a:pathLst>
                <a:path w="605" h="215" extrusionOk="0">
                  <a:moveTo>
                    <a:pt x="605" y="182"/>
                  </a:moveTo>
                  <a:lnTo>
                    <a:pt x="605" y="0"/>
                  </a:lnTo>
                  <a:lnTo>
                    <a:pt x="27" y="0"/>
                  </a:lnTo>
                  <a:cubicBezTo>
                    <a:pt x="0" y="163"/>
                    <a:pt x="217" y="214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1" name="Google Shape;69571;p28"/>
            <p:cNvSpPr/>
            <p:nvPr/>
          </p:nvSpPr>
          <p:spPr>
            <a:xfrm>
              <a:off x="5279002" y="3487651"/>
              <a:ext cx="13920" cy="4246"/>
            </a:xfrm>
            <a:custGeom>
              <a:avLst/>
              <a:gdLst/>
              <a:ahLst/>
              <a:cxnLst/>
              <a:rect l="l" t="t" r="r" b="b"/>
              <a:pathLst>
                <a:path w="390" h="141" extrusionOk="0">
                  <a:moveTo>
                    <a:pt x="291" y="25"/>
                  </a:moveTo>
                  <a:cubicBezTo>
                    <a:pt x="238" y="1"/>
                    <a:pt x="1" y="69"/>
                    <a:pt x="100" y="117"/>
                  </a:cubicBezTo>
                  <a:cubicBezTo>
                    <a:pt x="152" y="140"/>
                    <a:pt x="390" y="70"/>
                    <a:pt x="29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2" name="Google Shape;69572;p28"/>
            <p:cNvSpPr/>
            <p:nvPr/>
          </p:nvSpPr>
          <p:spPr>
            <a:xfrm>
              <a:off x="2031009" y="3483105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6" y="176"/>
                  </a:moveTo>
                  <a:cubicBezTo>
                    <a:pt x="323" y="180"/>
                    <a:pt x="346" y="291"/>
                    <a:pt x="655" y="268"/>
                  </a:cubicBezTo>
                  <a:cubicBezTo>
                    <a:pt x="954" y="43"/>
                    <a:pt x="0" y="0"/>
                    <a:pt x="76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3" name="Google Shape;69573;p28"/>
            <p:cNvSpPr/>
            <p:nvPr/>
          </p:nvSpPr>
          <p:spPr>
            <a:xfrm>
              <a:off x="4728348" y="348482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9"/>
                  </a:moveTo>
                  <a:cubicBezTo>
                    <a:pt x="154" y="143"/>
                    <a:pt x="394" y="75"/>
                    <a:pt x="293" y="28"/>
                  </a:cubicBezTo>
                  <a:cubicBezTo>
                    <a:pt x="241" y="1"/>
                    <a:pt x="1" y="71"/>
                    <a:pt x="101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4" name="Google Shape;69574;p28"/>
            <p:cNvSpPr/>
            <p:nvPr/>
          </p:nvSpPr>
          <p:spPr>
            <a:xfrm>
              <a:off x="4105561" y="3482352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3" y="201"/>
                    <a:pt x="338" y="224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5" name="Google Shape;69575;p28"/>
            <p:cNvSpPr/>
            <p:nvPr/>
          </p:nvSpPr>
          <p:spPr>
            <a:xfrm>
              <a:off x="1283479" y="3482864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1"/>
                    <a:pt x="4" y="3"/>
                    <a:pt x="0" y="90"/>
                  </a:cubicBezTo>
                  <a:cubicBezTo>
                    <a:pt x="151" y="74"/>
                    <a:pt x="380" y="89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6" name="Google Shape;69576;p28"/>
            <p:cNvSpPr/>
            <p:nvPr/>
          </p:nvSpPr>
          <p:spPr>
            <a:xfrm>
              <a:off x="762021" y="3474735"/>
              <a:ext cx="27198" cy="10960"/>
            </a:xfrm>
            <a:custGeom>
              <a:avLst/>
              <a:gdLst/>
              <a:ahLst/>
              <a:cxnLst/>
              <a:rect l="l" t="t" r="r" b="b"/>
              <a:pathLst>
                <a:path w="762" h="364" extrusionOk="0">
                  <a:moveTo>
                    <a:pt x="533" y="363"/>
                  </a:moveTo>
                  <a:cubicBezTo>
                    <a:pt x="650" y="358"/>
                    <a:pt x="762" y="350"/>
                    <a:pt x="724" y="273"/>
                  </a:cubicBezTo>
                  <a:cubicBezTo>
                    <a:pt x="408" y="269"/>
                    <a:pt x="618" y="20"/>
                    <a:pt x="339" y="0"/>
                  </a:cubicBezTo>
                  <a:cubicBezTo>
                    <a:pt x="1" y="186"/>
                    <a:pt x="480" y="178"/>
                    <a:pt x="144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7" name="Google Shape;69577;p28"/>
            <p:cNvSpPr/>
            <p:nvPr/>
          </p:nvSpPr>
          <p:spPr>
            <a:xfrm>
              <a:off x="4511592" y="3476722"/>
              <a:ext cx="13920" cy="7437"/>
            </a:xfrm>
            <a:custGeom>
              <a:avLst/>
              <a:gdLst/>
              <a:ahLst/>
              <a:cxnLst/>
              <a:rect l="l" t="t" r="r" b="b"/>
              <a:pathLst>
                <a:path w="390" h="247" extrusionOk="0">
                  <a:moveTo>
                    <a:pt x="389" y="116"/>
                  </a:moveTo>
                  <a:cubicBezTo>
                    <a:pt x="384" y="22"/>
                    <a:pt x="50" y="1"/>
                    <a:pt x="0" y="116"/>
                  </a:cubicBezTo>
                  <a:cubicBezTo>
                    <a:pt x="220" y="105"/>
                    <a:pt x="303" y="246"/>
                    <a:pt x="38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8" name="Google Shape;69578;p28"/>
            <p:cNvSpPr/>
            <p:nvPr/>
          </p:nvSpPr>
          <p:spPr>
            <a:xfrm>
              <a:off x="874486" y="3471935"/>
              <a:ext cx="25592" cy="10960"/>
            </a:xfrm>
            <a:custGeom>
              <a:avLst/>
              <a:gdLst/>
              <a:ahLst/>
              <a:cxnLst/>
              <a:rect l="l" t="t" r="r" b="b"/>
              <a:pathLst>
                <a:path w="717" h="364" extrusionOk="0">
                  <a:moveTo>
                    <a:pt x="83" y="363"/>
                  </a:moveTo>
                  <a:lnTo>
                    <a:pt x="660" y="363"/>
                  </a:lnTo>
                  <a:cubicBezTo>
                    <a:pt x="716" y="157"/>
                    <a:pt x="614" y="21"/>
                    <a:pt x="275" y="1"/>
                  </a:cubicBezTo>
                  <a:cubicBezTo>
                    <a:pt x="215" y="125"/>
                    <a:pt x="1" y="173"/>
                    <a:pt x="83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9" name="Google Shape;69579;p28"/>
            <p:cNvSpPr/>
            <p:nvPr/>
          </p:nvSpPr>
          <p:spPr>
            <a:xfrm>
              <a:off x="4619595" y="3466816"/>
              <a:ext cx="36621" cy="18006"/>
            </a:xfrm>
            <a:custGeom>
              <a:avLst/>
              <a:gdLst/>
              <a:ahLst/>
              <a:cxnLst/>
              <a:rect l="l" t="t" r="r" b="b"/>
              <a:pathLst>
                <a:path w="1026" h="598" extrusionOk="0">
                  <a:moveTo>
                    <a:pt x="1026" y="171"/>
                  </a:moveTo>
                  <a:cubicBezTo>
                    <a:pt x="411" y="224"/>
                    <a:pt x="429" y="1"/>
                    <a:pt x="61" y="171"/>
                  </a:cubicBezTo>
                  <a:cubicBezTo>
                    <a:pt x="0" y="597"/>
                    <a:pt x="953" y="413"/>
                    <a:pt x="1026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0" name="Google Shape;69580;p28"/>
            <p:cNvSpPr/>
            <p:nvPr/>
          </p:nvSpPr>
          <p:spPr>
            <a:xfrm>
              <a:off x="1214593" y="3474343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3"/>
                  </a:moveTo>
                  <a:cubicBezTo>
                    <a:pt x="197" y="54"/>
                    <a:pt x="39" y="0"/>
                    <a:pt x="1" y="103"/>
                  </a:cubicBezTo>
                  <a:cubicBezTo>
                    <a:pt x="1" y="152"/>
                    <a:pt x="159" y="206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1" name="Google Shape;69581;p28"/>
            <p:cNvSpPr/>
            <p:nvPr/>
          </p:nvSpPr>
          <p:spPr>
            <a:xfrm>
              <a:off x="5826301" y="3469225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0"/>
                  </a:moveTo>
                  <a:lnTo>
                    <a:pt x="1" y="0"/>
                  </a:lnTo>
                  <a:lnTo>
                    <a:pt x="1" y="273"/>
                  </a:lnTo>
                  <a:lnTo>
                    <a:pt x="580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2" name="Google Shape;69582;p28"/>
            <p:cNvSpPr/>
            <p:nvPr/>
          </p:nvSpPr>
          <p:spPr>
            <a:xfrm>
              <a:off x="4717177" y="3469255"/>
              <a:ext cx="14812" cy="9485"/>
            </a:xfrm>
            <a:custGeom>
              <a:avLst/>
              <a:gdLst/>
              <a:ahLst/>
              <a:cxnLst/>
              <a:rect l="l" t="t" r="r" b="b"/>
              <a:pathLst>
                <a:path w="415" h="315" extrusionOk="0">
                  <a:moveTo>
                    <a:pt x="414" y="272"/>
                  </a:moveTo>
                  <a:lnTo>
                    <a:pt x="414" y="91"/>
                  </a:lnTo>
                  <a:cubicBezTo>
                    <a:pt x="219" y="91"/>
                    <a:pt x="185" y="18"/>
                    <a:pt x="27" y="1"/>
                  </a:cubicBezTo>
                  <a:cubicBezTo>
                    <a:pt x="46" y="143"/>
                    <a:pt x="1" y="314"/>
                    <a:pt x="414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3" name="Google Shape;69583;p28"/>
            <p:cNvSpPr/>
            <p:nvPr/>
          </p:nvSpPr>
          <p:spPr>
            <a:xfrm>
              <a:off x="860066" y="3471182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4" y="26"/>
                  </a:moveTo>
                  <a:cubicBezTo>
                    <a:pt x="240" y="1"/>
                    <a:pt x="0" y="70"/>
                    <a:pt x="98" y="117"/>
                  </a:cubicBezTo>
                  <a:cubicBezTo>
                    <a:pt x="154" y="143"/>
                    <a:pt x="392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4" name="Google Shape;69584;p28"/>
            <p:cNvSpPr/>
            <p:nvPr/>
          </p:nvSpPr>
          <p:spPr>
            <a:xfrm>
              <a:off x="8834195" y="3465883"/>
              <a:ext cx="13884" cy="6835"/>
            </a:xfrm>
            <a:custGeom>
              <a:avLst/>
              <a:gdLst/>
              <a:ahLst/>
              <a:cxnLst/>
              <a:rect l="l" t="t" r="r" b="b"/>
              <a:pathLst>
                <a:path w="389" h="227" extrusionOk="0">
                  <a:moveTo>
                    <a:pt x="388" y="111"/>
                  </a:moveTo>
                  <a:cubicBezTo>
                    <a:pt x="346" y="1"/>
                    <a:pt x="173" y="57"/>
                    <a:pt x="0" y="111"/>
                  </a:cubicBezTo>
                  <a:cubicBezTo>
                    <a:pt x="6" y="203"/>
                    <a:pt x="337" y="226"/>
                    <a:pt x="388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5" name="Google Shape;69585;p28"/>
            <p:cNvSpPr/>
            <p:nvPr/>
          </p:nvSpPr>
          <p:spPr>
            <a:xfrm>
              <a:off x="9050916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2" y="26"/>
                  </a:moveTo>
                  <a:cubicBezTo>
                    <a:pt x="240" y="1"/>
                    <a:pt x="1" y="70"/>
                    <a:pt x="100" y="117"/>
                  </a:cubicBezTo>
                  <a:cubicBezTo>
                    <a:pt x="152" y="143"/>
                    <a:pt x="394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6" name="Google Shape;69586;p28"/>
            <p:cNvSpPr/>
            <p:nvPr/>
          </p:nvSpPr>
          <p:spPr>
            <a:xfrm>
              <a:off x="8968289" y="3462962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2" y="1"/>
                    <a:pt x="0" y="70"/>
                    <a:pt x="103" y="117"/>
                  </a:cubicBezTo>
                  <a:cubicBezTo>
                    <a:pt x="155" y="143"/>
                    <a:pt x="393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7" name="Google Shape;69587;p28"/>
            <p:cNvSpPr/>
            <p:nvPr/>
          </p:nvSpPr>
          <p:spPr>
            <a:xfrm>
              <a:off x="8625790" y="3451973"/>
              <a:ext cx="22665" cy="11773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635" y="391"/>
                  </a:moveTo>
                  <a:lnTo>
                    <a:pt x="635" y="28"/>
                  </a:lnTo>
                  <a:cubicBezTo>
                    <a:pt x="125" y="0"/>
                    <a:pt x="1" y="154"/>
                    <a:pt x="54" y="3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8" name="Google Shape;69588;p28"/>
            <p:cNvSpPr/>
            <p:nvPr/>
          </p:nvSpPr>
          <p:spPr>
            <a:xfrm>
              <a:off x="1768602" y="34602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6"/>
                  </a:moveTo>
                  <a:cubicBezTo>
                    <a:pt x="239" y="1"/>
                    <a:pt x="1" y="70"/>
                    <a:pt x="100" y="117"/>
                  </a:cubicBezTo>
                  <a:cubicBezTo>
                    <a:pt x="153" y="142"/>
                    <a:pt x="395" y="74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9" name="Google Shape;69589;p28"/>
            <p:cNvSpPr/>
            <p:nvPr/>
          </p:nvSpPr>
          <p:spPr>
            <a:xfrm>
              <a:off x="1744689" y="3447366"/>
              <a:ext cx="22986" cy="1367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1" y="91"/>
                  </a:moveTo>
                  <a:lnTo>
                    <a:pt x="1" y="454"/>
                  </a:lnTo>
                  <a:lnTo>
                    <a:pt x="578" y="454"/>
                  </a:lnTo>
                  <a:cubicBezTo>
                    <a:pt x="629" y="217"/>
                    <a:pt x="643" y="1"/>
                    <a:pt x="1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0" name="Google Shape;69590;p28"/>
            <p:cNvSpPr/>
            <p:nvPr/>
          </p:nvSpPr>
          <p:spPr>
            <a:xfrm>
              <a:off x="8118324" y="3447366"/>
              <a:ext cx="26948" cy="13038"/>
            </a:xfrm>
            <a:custGeom>
              <a:avLst/>
              <a:gdLst/>
              <a:ahLst/>
              <a:cxnLst/>
              <a:rect l="l" t="t" r="r" b="b"/>
              <a:pathLst>
                <a:path w="755" h="433" extrusionOk="0">
                  <a:moveTo>
                    <a:pt x="194" y="1"/>
                  </a:moveTo>
                  <a:cubicBezTo>
                    <a:pt x="212" y="159"/>
                    <a:pt x="154" y="283"/>
                    <a:pt x="1" y="362"/>
                  </a:cubicBezTo>
                  <a:cubicBezTo>
                    <a:pt x="660" y="433"/>
                    <a:pt x="754" y="16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1" name="Google Shape;69591;p28"/>
            <p:cNvSpPr/>
            <p:nvPr/>
          </p:nvSpPr>
          <p:spPr>
            <a:xfrm>
              <a:off x="3905901" y="3452123"/>
              <a:ext cx="13777" cy="7467"/>
            </a:xfrm>
            <a:custGeom>
              <a:avLst/>
              <a:gdLst/>
              <a:ahLst/>
              <a:cxnLst/>
              <a:rect l="l" t="t" r="r" b="b"/>
              <a:pathLst>
                <a:path w="386" h="248" extrusionOk="0">
                  <a:moveTo>
                    <a:pt x="386" y="113"/>
                  </a:moveTo>
                  <a:cubicBezTo>
                    <a:pt x="383" y="22"/>
                    <a:pt x="49" y="1"/>
                    <a:pt x="1" y="113"/>
                  </a:cubicBezTo>
                  <a:cubicBezTo>
                    <a:pt x="216" y="105"/>
                    <a:pt x="304" y="247"/>
                    <a:pt x="386" y="1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2" name="Google Shape;69592;p28"/>
            <p:cNvSpPr/>
            <p:nvPr/>
          </p:nvSpPr>
          <p:spPr>
            <a:xfrm>
              <a:off x="1541388" y="345480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5" y="24"/>
                  </a:moveTo>
                  <a:cubicBezTo>
                    <a:pt x="242" y="0"/>
                    <a:pt x="0" y="68"/>
                    <a:pt x="102" y="115"/>
                  </a:cubicBezTo>
                  <a:cubicBezTo>
                    <a:pt x="157" y="141"/>
                    <a:pt x="395" y="72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3" name="Google Shape;69593;p28"/>
            <p:cNvSpPr/>
            <p:nvPr/>
          </p:nvSpPr>
          <p:spPr>
            <a:xfrm>
              <a:off x="560719" y="3452454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5" y="102"/>
                  </a:moveTo>
                  <a:cubicBezTo>
                    <a:pt x="195" y="54"/>
                    <a:pt x="34" y="0"/>
                    <a:pt x="0" y="102"/>
                  </a:cubicBezTo>
                  <a:cubicBezTo>
                    <a:pt x="0" y="154"/>
                    <a:pt x="158" y="206"/>
                    <a:pt x="195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4" name="Google Shape;69594;p28"/>
            <p:cNvSpPr/>
            <p:nvPr/>
          </p:nvSpPr>
          <p:spPr>
            <a:xfrm>
              <a:off x="271615" y="3449233"/>
              <a:ext cx="27662" cy="9966"/>
            </a:xfrm>
            <a:custGeom>
              <a:avLst/>
              <a:gdLst/>
              <a:ahLst/>
              <a:cxnLst/>
              <a:rect l="l" t="t" r="r" b="b"/>
              <a:pathLst>
                <a:path w="775" h="331" extrusionOk="0">
                  <a:moveTo>
                    <a:pt x="775" y="120"/>
                  </a:moveTo>
                  <a:cubicBezTo>
                    <a:pt x="515" y="0"/>
                    <a:pt x="54" y="0"/>
                    <a:pt x="1" y="209"/>
                  </a:cubicBezTo>
                  <a:cubicBezTo>
                    <a:pt x="257" y="329"/>
                    <a:pt x="719" y="330"/>
                    <a:pt x="775" y="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5" name="Google Shape;69595;p28"/>
            <p:cNvSpPr/>
            <p:nvPr/>
          </p:nvSpPr>
          <p:spPr>
            <a:xfrm>
              <a:off x="4135935" y="3438966"/>
              <a:ext cx="37120" cy="16561"/>
            </a:xfrm>
            <a:custGeom>
              <a:avLst/>
              <a:gdLst/>
              <a:ahLst/>
              <a:cxnLst/>
              <a:rect l="l" t="t" r="r" b="b"/>
              <a:pathLst>
                <a:path w="1040" h="550" extrusionOk="0">
                  <a:moveTo>
                    <a:pt x="884" y="550"/>
                  </a:moveTo>
                  <a:cubicBezTo>
                    <a:pt x="1039" y="0"/>
                    <a:pt x="0" y="490"/>
                    <a:pt x="884" y="5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6" name="Google Shape;69596;p28"/>
            <p:cNvSpPr/>
            <p:nvPr/>
          </p:nvSpPr>
          <p:spPr>
            <a:xfrm>
              <a:off x="860887" y="3447487"/>
              <a:ext cx="34086" cy="8852"/>
            </a:xfrm>
            <a:custGeom>
              <a:avLst/>
              <a:gdLst/>
              <a:ahLst/>
              <a:cxnLst/>
              <a:rect l="l" t="t" r="r" b="b"/>
              <a:pathLst>
                <a:path w="955" h="294" extrusionOk="0">
                  <a:moveTo>
                    <a:pt x="75" y="178"/>
                  </a:moveTo>
                  <a:cubicBezTo>
                    <a:pt x="322" y="182"/>
                    <a:pt x="344" y="293"/>
                    <a:pt x="656" y="267"/>
                  </a:cubicBezTo>
                  <a:cubicBezTo>
                    <a:pt x="955" y="45"/>
                    <a:pt x="1" y="1"/>
                    <a:pt x="75" y="1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7" name="Google Shape;69597;p28"/>
            <p:cNvSpPr/>
            <p:nvPr/>
          </p:nvSpPr>
          <p:spPr>
            <a:xfrm>
              <a:off x="6958482" y="3449323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6"/>
                  </a:moveTo>
                  <a:cubicBezTo>
                    <a:pt x="239" y="1"/>
                    <a:pt x="1" y="69"/>
                    <a:pt x="97" y="117"/>
                  </a:cubicBezTo>
                  <a:cubicBezTo>
                    <a:pt x="153" y="141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8" name="Google Shape;69598;p28"/>
            <p:cNvSpPr/>
            <p:nvPr/>
          </p:nvSpPr>
          <p:spPr>
            <a:xfrm>
              <a:off x="5981739" y="3441856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662" y="365"/>
                  </a:moveTo>
                  <a:cubicBezTo>
                    <a:pt x="715" y="158"/>
                    <a:pt x="612" y="22"/>
                    <a:pt x="277" y="1"/>
                  </a:cubicBezTo>
                  <a:cubicBezTo>
                    <a:pt x="214" y="124"/>
                    <a:pt x="0" y="176"/>
                    <a:pt x="84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9" name="Google Shape;69599;p28"/>
            <p:cNvSpPr/>
            <p:nvPr/>
          </p:nvSpPr>
          <p:spPr>
            <a:xfrm>
              <a:off x="2912347" y="3438183"/>
              <a:ext cx="39726" cy="15778"/>
            </a:xfrm>
            <a:custGeom>
              <a:avLst/>
              <a:gdLst/>
              <a:ahLst/>
              <a:cxnLst/>
              <a:rect l="l" t="t" r="r" b="b"/>
              <a:pathLst>
                <a:path w="1113" h="524" extrusionOk="0">
                  <a:moveTo>
                    <a:pt x="648" y="306"/>
                  </a:moveTo>
                  <a:cubicBezTo>
                    <a:pt x="1112" y="0"/>
                    <a:pt x="0" y="524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0" name="Google Shape;69600;p28"/>
            <p:cNvSpPr/>
            <p:nvPr/>
          </p:nvSpPr>
          <p:spPr>
            <a:xfrm>
              <a:off x="2177345" y="3439146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8" y="92"/>
                    <a:pt x="182" y="19"/>
                    <a:pt x="26" y="1"/>
                  </a:cubicBezTo>
                  <a:cubicBezTo>
                    <a:pt x="46" y="143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1" name="Google Shape;69601;p28"/>
            <p:cNvSpPr/>
            <p:nvPr/>
          </p:nvSpPr>
          <p:spPr>
            <a:xfrm>
              <a:off x="1909763" y="3444626"/>
              <a:ext cx="13920" cy="2770"/>
            </a:xfrm>
            <a:custGeom>
              <a:avLst/>
              <a:gdLst/>
              <a:ahLst/>
              <a:cxnLst/>
              <a:rect l="l" t="t" r="r" b="b"/>
              <a:pathLst>
                <a:path w="390" h="92" extrusionOk="0">
                  <a:moveTo>
                    <a:pt x="390" y="0"/>
                  </a:moveTo>
                  <a:cubicBezTo>
                    <a:pt x="240" y="20"/>
                    <a:pt x="6" y="2"/>
                    <a:pt x="1" y="92"/>
                  </a:cubicBezTo>
                  <a:cubicBezTo>
                    <a:pt x="153" y="72"/>
                    <a:pt x="384" y="88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2" name="Google Shape;69602;p28"/>
            <p:cNvSpPr/>
            <p:nvPr/>
          </p:nvSpPr>
          <p:spPr>
            <a:xfrm>
              <a:off x="3998736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42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3" name="Google Shape;69603;p28"/>
            <p:cNvSpPr/>
            <p:nvPr/>
          </p:nvSpPr>
          <p:spPr>
            <a:xfrm>
              <a:off x="804994" y="344113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3" y="142"/>
                    <a:pt x="392" y="72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4" name="Google Shape;69604;p28"/>
            <p:cNvSpPr/>
            <p:nvPr/>
          </p:nvSpPr>
          <p:spPr>
            <a:xfrm>
              <a:off x="6982645" y="3436407"/>
              <a:ext cx="13849" cy="5480"/>
            </a:xfrm>
            <a:custGeom>
              <a:avLst/>
              <a:gdLst/>
              <a:ahLst/>
              <a:cxnLst/>
              <a:rect l="l" t="t" r="r" b="b"/>
              <a:pathLst>
                <a:path w="388" h="182" extrusionOk="0">
                  <a:moveTo>
                    <a:pt x="387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5" name="Google Shape;69605;p28"/>
            <p:cNvSpPr/>
            <p:nvPr/>
          </p:nvSpPr>
          <p:spPr>
            <a:xfrm>
              <a:off x="3155694" y="3433697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6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6" name="Google Shape;69606;p28"/>
            <p:cNvSpPr/>
            <p:nvPr/>
          </p:nvSpPr>
          <p:spPr>
            <a:xfrm>
              <a:off x="2086081" y="3431107"/>
              <a:ext cx="34086" cy="8822"/>
            </a:xfrm>
            <a:custGeom>
              <a:avLst/>
              <a:gdLst/>
              <a:ahLst/>
              <a:cxnLst/>
              <a:rect l="l" t="t" r="r" b="b"/>
              <a:pathLst>
                <a:path w="955" h="293" extrusionOk="0">
                  <a:moveTo>
                    <a:pt x="76" y="177"/>
                  </a:moveTo>
                  <a:cubicBezTo>
                    <a:pt x="321" y="182"/>
                    <a:pt x="341" y="293"/>
                    <a:pt x="654" y="268"/>
                  </a:cubicBezTo>
                  <a:cubicBezTo>
                    <a:pt x="954" y="45"/>
                    <a:pt x="0" y="0"/>
                    <a:pt x="76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7" name="Google Shape;69607;p28"/>
            <p:cNvSpPr/>
            <p:nvPr/>
          </p:nvSpPr>
          <p:spPr>
            <a:xfrm>
              <a:off x="3138455" y="3432914"/>
              <a:ext cx="13920" cy="4306"/>
            </a:xfrm>
            <a:custGeom>
              <a:avLst/>
              <a:gdLst/>
              <a:ahLst/>
              <a:cxnLst/>
              <a:rect l="l" t="t" r="r" b="b"/>
              <a:pathLst>
                <a:path w="390" h="143" extrusionOk="0">
                  <a:moveTo>
                    <a:pt x="290" y="26"/>
                  </a:moveTo>
                  <a:cubicBezTo>
                    <a:pt x="236" y="0"/>
                    <a:pt x="0" y="71"/>
                    <a:pt x="98" y="118"/>
                  </a:cubicBezTo>
                  <a:cubicBezTo>
                    <a:pt x="151" y="143"/>
                    <a:pt x="389" y="72"/>
                    <a:pt x="29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8" name="Google Shape;69608;p28"/>
            <p:cNvSpPr/>
            <p:nvPr/>
          </p:nvSpPr>
          <p:spPr>
            <a:xfrm>
              <a:off x="2226528" y="3433697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6" y="20"/>
                    <a:pt x="2" y="3"/>
                    <a:pt x="1" y="92"/>
                  </a:cubicBezTo>
                  <a:cubicBezTo>
                    <a:pt x="148" y="71"/>
                    <a:pt x="377" y="88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9" name="Google Shape;69609;p28"/>
            <p:cNvSpPr/>
            <p:nvPr/>
          </p:nvSpPr>
          <p:spPr>
            <a:xfrm>
              <a:off x="2081869" y="4100751"/>
              <a:ext cx="50648" cy="16440"/>
            </a:xfrm>
            <a:custGeom>
              <a:avLst/>
              <a:gdLst/>
              <a:ahLst/>
              <a:cxnLst/>
              <a:rect l="l" t="t" r="r" b="b"/>
              <a:pathLst>
                <a:path w="1419" h="546" extrusionOk="0">
                  <a:moveTo>
                    <a:pt x="194" y="545"/>
                  </a:moveTo>
                  <a:cubicBezTo>
                    <a:pt x="1418" y="479"/>
                    <a:pt x="207" y="1"/>
                    <a:pt x="1" y="274"/>
                  </a:cubicBezTo>
                  <a:cubicBezTo>
                    <a:pt x="228" y="289"/>
                    <a:pt x="209" y="419"/>
                    <a:pt x="194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0" name="Google Shape;69610;p28"/>
            <p:cNvSpPr/>
            <p:nvPr/>
          </p:nvSpPr>
          <p:spPr>
            <a:xfrm>
              <a:off x="8772305" y="3810957"/>
              <a:ext cx="34443" cy="10990"/>
            </a:xfrm>
            <a:custGeom>
              <a:avLst/>
              <a:gdLst/>
              <a:ahLst/>
              <a:cxnLst/>
              <a:rect l="l" t="t" r="r" b="b"/>
              <a:pathLst>
                <a:path w="965" h="365" extrusionOk="0">
                  <a:moveTo>
                    <a:pt x="964" y="365"/>
                  </a:moveTo>
                  <a:cubicBezTo>
                    <a:pt x="898" y="123"/>
                    <a:pt x="459" y="59"/>
                    <a:pt x="1" y="0"/>
                  </a:cubicBezTo>
                  <a:cubicBezTo>
                    <a:pt x="79" y="237"/>
                    <a:pt x="601" y="263"/>
                    <a:pt x="964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1" name="Google Shape;69611;p28"/>
            <p:cNvSpPr/>
            <p:nvPr/>
          </p:nvSpPr>
          <p:spPr>
            <a:xfrm>
              <a:off x="9095424" y="3584089"/>
              <a:ext cx="36728" cy="16290"/>
            </a:xfrm>
            <a:custGeom>
              <a:avLst/>
              <a:gdLst/>
              <a:ahLst/>
              <a:cxnLst/>
              <a:rect l="l" t="t" r="r" b="b"/>
              <a:pathLst>
                <a:path w="1029" h="541" extrusionOk="0">
                  <a:moveTo>
                    <a:pt x="204" y="454"/>
                  </a:moveTo>
                  <a:cubicBezTo>
                    <a:pt x="793" y="540"/>
                    <a:pt x="1029" y="9"/>
                    <a:pt x="780" y="1"/>
                  </a:cubicBezTo>
                  <a:cubicBezTo>
                    <a:pt x="610" y="160"/>
                    <a:pt x="0" y="115"/>
                    <a:pt x="204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2" name="Google Shape;69612;p28"/>
            <p:cNvSpPr/>
            <p:nvPr/>
          </p:nvSpPr>
          <p:spPr>
            <a:xfrm>
              <a:off x="835332" y="3511678"/>
              <a:ext cx="35193" cy="10087"/>
            </a:xfrm>
            <a:custGeom>
              <a:avLst/>
              <a:gdLst/>
              <a:ahLst/>
              <a:cxnLst/>
              <a:rect l="l" t="t" r="r" b="b"/>
              <a:pathLst>
                <a:path w="986" h="335" extrusionOk="0">
                  <a:moveTo>
                    <a:pt x="406" y="315"/>
                  </a:moveTo>
                  <a:cubicBezTo>
                    <a:pt x="484" y="161"/>
                    <a:pt x="655" y="334"/>
                    <a:pt x="986" y="315"/>
                  </a:cubicBezTo>
                  <a:lnTo>
                    <a:pt x="986" y="43"/>
                  </a:lnTo>
                  <a:cubicBezTo>
                    <a:pt x="612" y="0"/>
                    <a:pt x="0" y="287"/>
                    <a:pt x="406" y="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3" name="Google Shape;69613;p28"/>
            <p:cNvSpPr/>
            <p:nvPr/>
          </p:nvSpPr>
          <p:spPr>
            <a:xfrm>
              <a:off x="808813" y="3448028"/>
              <a:ext cx="37549" cy="11171"/>
            </a:xfrm>
            <a:custGeom>
              <a:avLst/>
              <a:gdLst/>
              <a:ahLst/>
              <a:cxnLst/>
              <a:rect l="l" t="t" r="r" b="b"/>
              <a:pathLst>
                <a:path w="1052" h="371" extrusionOk="0">
                  <a:moveTo>
                    <a:pt x="960" y="249"/>
                  </a:moveTo>
                  <a:cubicBezTo>
                    <a:pt x="573" y="249"/>
                    <a:pt x="713" y="1"/>
                    <a:pt x="187" y="69"/>
                  </a:cubicBezTo>
                  <a:cubicBezTo>
                    <a:pt x="0" y="291"/>
                    <a:pt x="1051" y="370"/>
                    <a:pt x="960" y="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4" name="Google Shape;69614;p28"/>
            <p:cNvSpPr/>
            <p:nvPr/>
          </p:nvSpPr>
          <p:spPr>
            <a:xfrm>
              <a:off x="8669406" y="5136575"/>
              <a:ext cx="13777" cy="6745"/>
            </a:xfrm>
            <a:custGeom>
              <a:avLst/>
              <a:gdLst/>
              <a:ahLst/>
              <a:cxnLst/>
              <a:rect l="l" t="t" r="r" b="b"/>
              <a:pathLst>
                <a:path w="386" h="224" extrusionOk="0">
                  <a:moveTo>
                    <a:pt x="385" y="110"/>
                  </a:moveTo>
                  <a:cubicBezTo>
                    <a:pt x="345" y="0"/>
                    <a:pt x="171" y="54"/>
                    <a:pt x="0" y="110"/>
                  </a:cubicBezTo>
                  <a:cubicBezTo>
                    <a:pt x="3" y="201"/>
                    <a:pt x="338" y="223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5" name="Google Shape;69615;p28"/>
            <p:cNvSpPr/>
            <p:nvPr/>
          </p:nvSpPr>
          <p:spPr>
            <a:xfrm>
              <a:off x="8066999" y="513913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6"/>
                  </a:moveTo>
                  <a:cubicBezTo>
                    <a:pt x="156" y="140"/>
                    <a:pt x="393" y="72"/>
                    <a:pt x="294" y="25"/>
                  </a:cubicBezTo>
                  <a:cubicBezTo>
                    <a:pt x="242" y="0"/>
                    <a:pt x="0" y="68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6" name="Google Shape;69616;p28"/>
            <p:cNvSpPr/>
            <p:nvPr/>
          </p:nvSpPr>
          <p:spPr>
            <a:xfrm>
              <a:off x="3244567" y="5137147"/>
              <a:ext cx="21665" cy="6353"/>
            </a:xfrm>
            <a:custGeom>
              <a:avLst/>
              <a:gdLst/>
              <a:ahLst/>
              <a:cxnLst/>
              <a:rect l="l" t="t" r="r" b="b"/>
              <a:pathLst>
                <a:path w="607" h="211" extrusionOk="0">
                  <a:moveTo>
                    <a:pt x="606" y="1"/>
                  </a:moveTo>
                  <a:lnTo>
                    <a:pt x="29" y="1"/>
                  </a:lnTo>
                  <a:cubicBezTo>
                    <a:pt x="1" y="163"/>
                    <a:pt x="221" y="211"/>
                    <a:pt x="606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7" name="Google Shape;69617;p28"/>
            <p:cNvSpPr/>
            <p:nvPr/>
          </p:nvSpPr>
          <p:spPr>
            <a:xfrm>
              <a:off x="113821" y="5136996"/>
              <a:ext cx="23843" cy="5962"/>
            </a:xfrm>
            <a:custGeom>
              <a:avLst/>
              <a:gdLst/>
              <a:ahLst/>
              <a:cxnLst/>
              <a:rect l="l" t="t" r="r" b="b"/>
              <a:pathLst>
                <a:path w="668" h="198" extrusionOk="0">
                  <a:moveTo>
                    <a:pt x="579" y="6"/>
                  </a:moveTo>
                  <a:cubicBezTo>
                    <a:pt x="246" y="1"/>
                    <a:pt x="83" y="74"/>
                    <a:pt x="1" y="187"/>
                  </a:cubicBezTo>
                  <a:cubicBezTo>
                    <a:pt x="302" y="178"/>
                    <a:pt x="668" y="198"/>
                    <a:pt x="579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8" name="Google Shape;69618;p28"/>
            <p:cNvSpPr/>
            <p:nvPr/>
          </p:nvSpPr>
          <p:spPr>
            <a:xfrm>
              <a:off x="2670678" y="5136364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2" y="27"/>
                  </a:moveTo>
                  <a:cubicBezTo>
                    <a:pt x="242" y="1"/>
                    <a:pt x="0" y="69"/>
                    <a:pt x="102" y="117"/>
                  </a:cubicBezTo>
                  <a:cubicBezTo>
                    <a:pt x="155" y="140"/>
                    <a:pt x="395" y="72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9" name="Google Shape;69619;p28"/>
            <p:cNvSpPr/>
            <p:nvPr/>
          </p:nvSpPr>
          <p:spPr>
            <a:xfrm>
              <a:off x="6889989" y="5133624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101" y="118"/>
                  </a:moveTo>
                  <a:cubicBezTo>
                    <a:pt x="155" y="143"/>
                    <a:pt x="396" y="73"/>
                    <a:pt x="293" y="25"/>
                  </a:cubicBezTo>
                  <a:cubicBezTo>
                    <a:pt x="240" y="0"/>
                    <a:pt x="1" y="71"/>
                    <a:pt x="101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0" name="Google Shape;69620;p28"/>
            <p:cNvSpPr/>
            <p:nvPr/>
          </p:nvSpPr>
          <p:spPr>
            <a:xfrm>
              <a:off x="5196732" y="5133624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5"/>
                  </a:moveTo>
                  <a:cubicBezTo>
                    <a:pt x="241" y="0"/>
                    <a:pt x="1" y="68"/>
                    <a:pt x="102" y="118"/>
                  </a:cubicBezTo>
                  <a:cubicBezTo>
                    <a:pt x="155" y="143"/>
                    <a:pt x="395" y="73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1" name="Google Shape;69621;p28"/>
            <p:cNvSpPr/>
            <p:nvPr/>
          </p:nvSpPr>
          <p:spPr>
            <a:xfrm>
              <a:off x="1827636" y="5120738"/>
              <a:ext cx="39761" cy="13700"/>
            </a:xfrm>
            <a:custGeom>
              <a:avLst/>
              <a:gdLst/>
              <a:ahLst/>
              <a:cxnLst/>
              <a:rect l="l" t="t" r="r" b="b"/>
              <a:pathLst>
                <a:path w="1114" h="455" extrusionOk="0">
                  <a:moveTo>
                    <a:pt x="577" y="0"/>
                  </a:moveTo>
                  <a:cubicBezTo>
                    <a:pt x="405" y="161"/>
                    <a:pt x="113" y="265"/>
                    <a:pt x="0" y="454"/>
                  </a:cubicBezTo>
                  <a:cubicBezTo>
                    <a:pt x="388" y="447"/>
                    <a:pt x="1114" y="141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2" name="Google Shape;69622;p28"/>
            <p:cNvSpPr/>
            <p:nvPr/>
          </p:nvSpPr>
          <p:spPr>
            <a:xfrm>
              <a:off x="1665738" y="5130914"/>
              <a:ext cx="14134" cy="4185"/>
            </a:xfrm>
            <a:custGeom>
              <a:avLst/>
              <a:gdLst/>
              <a:ahLst/>
              <a:cxnLst/>
              <a:rect l="l" t="t" r="r" b="b"/>
              <a:pathLst>
                <a:path w="396" h="139" extrusionOk="0">
                  <a:moveTo>
                    <a:pt x="101" y="115"/>
                  </a:moveTo>
                  <a:cubicBezTo>
                    <a:pt x="154" y="139"/>
                    <a:pt x="396" y="72"/>
                    <a:pt x="291" y="25"/>
                  </a:cubicBezTo>
                  <a:cubicBezTo>
                    <a:pt x="239" y="0"/>
                    <a:pt x="0" y="69"/>
                    <a:pt x="101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3" name="Google Shape;69623;p28"/>
            <p:cNvSpPr/>
            <p:nvPr/>
          </p:nvSpPr>
          <p:spPr>
            <a:xfrm>
              <a:off x="1087602" y="512814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0" y="117"/>
                  </a:moveTo>
                  <a:cubicBezTo>
                    <a:pt x="151" y="142"/>
                    <a:pt x="393" y="73"/>
                    <a:pt x="290" y="27"/>
                  </a:cubicBezTo>
                  <a:cubicBezTo>
                    <a:pt x="241" y="1"/>
                    <a:pt x="0" y="71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4" name="Google Shape;69624;p28"/>
            <p:cNvSpPr/>
            <p:nvPr/>
          </p:nvSpPr>
          <p:spPr>
            <a:xfrm>
              <a:off x="2732675" y="512543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0" y="117"/>
                  </a:moveTo>
                  <a:cubicBezTo>
                    <a:pt x="152" y="142"/>
                    <a:pt x="391" y="73"/>
                    <a:pt x="295" y="26"/>
                  </a:cubicBezTo>
                  <a:cubicBezTo>
                    <a:pt x="237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5" name="Google Shape;69625;p28"/>
            <p:cNvSpPr/>
            <p:nvPr/>
          </p:nvSpPr>
          <p:spPr>
            <a:xfrm>
              <a:off x="2867019" y="5120738"/>
              <a:ext cx="13813" cy="5480"/>
            </a:xfrm>
            <a:custGeom>
              <a:avLst/>
              <a:gdLst/>
              <a:ahLst/>
              <a:cxnLst/>
              <a:rect l="l" t="t" r="r" b="b"/>
              <a:pathLst>
                <a:path w="387" h="182" extrusionOk="0">
                  <a:moveTo>
                    <a:pt x="387" y="0"/>
                  </a:moveTo>
                  <a:lnTo>
                    <a:pt x="0" y="0"/>
                  </a:lnTo>
                  <a:lnTo>
                    <a:pt x="0" y="182"/>
                  </a:lnTo>
                  <a:lnTo>
                    <a:pt x="387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6" name="Google Shape;69626;p28"/>
            <p:cNvSpPr/>
            <p:nvPr/>
          </p:nvSpPr>
          <p:spPr>
            <a:xfrm>
              <a:off x="6556306" y="511766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2"/>
                  </a:moveTo>
                  <a:cubicBezTo>
                    <a:pt x="193" y="53"/>
                    <a:pt x="36" y="0"/>
                    <a:pt x="1" y="102"/>
                  </a:cubicBezTo>
                  <a:cubicBezTo>
                    <a:pt x="1" y="153"/>
                    <a:pt x="157" y="205"/>
                    <a:pt x="19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7" name="Google Shape;69627;p28"/>
            <p:cNvSpPr/>
            <p:nvPr/>
          </p:nvSpPr>
          <p:spPr>
            <a:xfrm>
              <a:off x="4222952" y="511766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5" y="205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8" name="Google Shape;69628;p28"/>
            <p:cNvSpPr/>
            <p:nvPr/>
          </p:nvSpPr>
          <p:spPr>
            <a:xfrm>
              <a:off x="536948" y="51200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3" y="24"/>
                  </a:moveTo>
                  <a:cubicBezTo>
                    <a:pt x="237" y="1"/>
                    <a:pt x="1" y="67"/>
                    <a:pt x="100" y="114"/>
                  </a:cubicBezTo>
                  <a:cubicBezTo>
                    <a:pt x="152" y="140"/>
                    <a:pt x="394" y="72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9" name="Google Shape;69629;p28"/>
            <p:cNvSpPr/>
            <p:nvPr/>
          </p:nvSpPr>
          <p:spPr>
            <a:xfrm>
              <a:off x="5475664" y="5112488"/>
              <a:ext cx="20737" cy="8220"/>
            </a:xfrm>
            <a:custGeom>
              <a:avLst/>
              <a:gdLst/>
              <a:ahLst/>
              <a:cxnLst/>
              <a:rect l="l" t="t" r="r" b="b"/>
              <a:pathLst>
                <a:path w="581" h="273" extrusionOk="0">
                  <a:moveTo>
                    <a:pt x="580" y="91"/>
                  </a:moveTo>
                  <a:cubicBezTo>
                    <a:pt x="387" y="91"/>
                    <a:pt x="349" y="18"/>
                    <a:pt x="195" y="0"/>
                  </a:cubicBezTo>
                  <a:cubicBezTo>
                    <a:pt x="195" y="91"/>
                    <a:pt x="36" y="108"/>
                    <a:pt x="1" y="181"/>
                  </a:cubicBezTo>
                  <a:cubicBezTo>
                    <a:pt x="195" y="181"/>
                    <a:pt x="230" y="255"/>
                    <a:pt x="388" y="273"/>
                  </a:cubicBezTo>
                  <a:cubicBezTo>
                    <a:pt x="387" y="183"/>
                    <a:pt x="542" y="166"/>
                    <a:pt x="580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0" name="Google Shape;69630;p28"/>
            <p:cNvSpPr/>
            <p:nvPr/>
          </p:nvSpPr>
          <p:spPr>
            <a:xfrm>
              <a:off x="4844918" y="5112067"/>
              <a:ext cx="33551" cy="15838"/>
            </a:xfrm>
            <a:custGeom>
              <a:avLst/>
              <a:gdLst/>
              <a:ahLst/>
              <a:cxnLst/>
              <a:rect l="l" t="t" r="r" b="b"/>
              <a:pathLst>
                <a:path w="940" h="526" extrusionOk="0">
                  <a:moveTo>
                    <a:pt x="895" y="197"/>
                  </a:moveTo>
                  <a:cubicBezTo>
                    <a:pt x="939" y="142"/>
                    <a:pt x="604" y="1"/>
                    <a:pt x="510" y="17"/>
                  </a:cubicBezTo>
                  <a:cubicBezTo>
                    <a:pt x="1" y="90"/>
                    <a:pt x="633" y="526"/>
                    <a:pt x="895" y="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1" name="Google Shape;69631;p28"/>
            <p:cNvSpPr/>
            <p:nvPr/>
          </p:nvSpPr>
          <p:spPr>
            <a:xfrm>
              <a:off x="416667" y="5103696"/>
              <a:ext cx="40333" cy="14694"/>
            </a:xfrm>
            <a:custGeom>
              <a:avLst/>
              <a:gdLst/>
              <a:ahLst/>
              <a:cxnLst/>
              <a:rect l="l" t="t" r="r" b="b"/>
              <a:pathLst>
                <a:path w="1130" h="488" extrusionOk="0">
                  <a:moveTo>
                    <a:pt x="770" y="383"/>
                  </a:moveTo>
                  <a:cubicBezTo>
                    <a:pt x="1129" y="81"/>
                    <a:pt x="79" y="1"/>
                    <a:pt x="0" y="201"/>
                  </a:cubicBezTo>
                  <a:cubicBezTo>
                    <a:pt x="302" y="242"/>
                    <a:pt x="165" y="488"/>
                    <a:pt x="770" y="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2" name="Google Shape;69632;p28"/>
            <p:cNvSpPr/>
            <p:nvPr/>
          </p:nvSpPr>
          <p:spPr>
            <a:xfrm>
              <a:off x="822733" y="5093369"/>
              <a:ext cx="50398" cy="17494"/>
            </a:xfrm>
            <a:custGeom>
              <a:avLst/>
              <a:gdLst/>
              <a:ahLst/>
              <a:cxnLst/>
              <a:rect l="l" t="t" r="r" b="b"/>
              <a:pathLst>
                <a:path w="1412" h="581" extrusionOk="0">
                  <a:moveTo>
                    <a:pt x="1157" y="546"/>
                  </a:moveTo>
                  <a:cubicBezTo>
                    <a:pt x="1320" y="442"/>
                    <a:pt x="1412" y="302"/>
                    <a:pt x="1350" y="92"/>
                  </a:cubicBezTo>
                  <a:cubicBezTo>
                    <a:pt x="721" y="146"/>
                    <a:pt x="451" y="32"/>
                    <a:pt x="1" y="1"/>
                  </a:cubicBezTo>
                  <a:cubicBezTo>
                    <a:pt x="229" y="255"/>
                    <a:pt x="314" y="580"/>
                    <a:pt x="1157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3" name="Google Shape;69633;p28"/>
            <p:cNvSpPr/>
            <p:nvPr/>
          </p:nvSpPr>
          <p:spPr>
            <a:xfrm>
              <a:off x="1189645" y="5090659"/>
              <a:ext cx="71992" cy="13941"/>
            </a:xfrm>
            <a:custGeom>
              <a:avLst/>
              <a:gdLst/>
              <a:ahLst/>
              <a:cxnLst/>
              <a:rect l="l" t="t" r="r" b="b"/>
              <a:pathLst>
                <a:path w="2017" h="463" extrusionOk="0">
                  <a:moveTo>
                    <a:pt x="713" y="455"/>
                  </a:moveTo>
                  <a:cubicBezTo>
                    <a:pt x="658" y="125"/>
                    <a:pt x="2017" y="463"/>
                    <a:pt x="1677" y="1"/>
                  </a:cubicBezTo>
                  <a:cubicBezTo>
                    <a:pt x="1136" y="49"/>
                    <a:pt x="675" y="134"/>
                    <a:pt x="133" y="182"/>
                  </a:cubicBezTo>
                  <a:cubicBezTo>
                    <a:pt x="0" y="425"/>
                    <a:pt x="531" y="357"/>
                    <a:pt x="713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4" name="Google Shape;69634;p28"/>
            <p:cNvSpPr/>
            <p:nvPr/>
          </p:nvSpPr>
          <p:spPr>
            <a:xfrm>
              <a:off x="6690364" y="509809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6" y="141"/>
                    <a:pt x="395" y="72"/>
                    <a:pt x="293" y="25"/>
                  </a:cubicBezTo>
                  <a:cubicBezTo>
                    <a:pt x="244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5" name="Google Shape;69635;p28"/>
            <p:cNvSpPr/>
            <p:nvPr/>
          </p:nvSpPr>
          <p:spPr>
            <a:xfrm>
              <a:off x="6611343" y="5093339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0" y="183"/>
                  </a:moveTo>
                  <a:lnTo>
                    <a:pt x="387" y="183"/>
                  </a:lnTo>
                  <a:lnTo>
                    <a:pt x="3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6" name="Google Shape;69636;p28"/>
            <p:cNvSpPr/>
            <p:nvPr/>
          </p:nvSpPr>
          <p:spPr>
            <a:xfrm>
              <a:off x="5234673" y="5092797"/>
              <a:ext cx="13777" cy="6805"/>
            </a:xfrm>
            <a:custGeom>
              <a:avLst/>
              <a:gdLst/>
              <a:ahLst/>
              <a:cxnLst/>
              <a:rect l="l" t="t" r="r" b="b"/>
              <a:pathLst>
                <a:path w="386" h="226" extrusionOk="0">
                  <a:moveTo>
                    <a:pt x="385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5" y="202"/>
                    <a:pt x="341" y="226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7" name="Google Shape;69637;p28"/>
            <p:cNvSpPr/>
            <p:nvPr/>
          </p:nvSpPr>
          <p:spPr>
            <a:xfrm>
              <a:off x="8006537" y="5082500"/>
              <a:ext cx="44687" cy="16380"/>
            </a:xfrm>
            <a:custGeom>
              <a:avLst/>
              <a:gdLst/>
              <a:ahLst/>
              <a:cxnLst/>
              <a:rect l="l" t="t" r="r" b="b"/>
              <a:pathLst>
                <a:path w="1252" h="544" extrusionOk="0">
                  <a:moveTo>
                    <a:pt x="638" y="0"/>
                  </a:moveTo>
                  <a:cubicBezTo>
                    <a:pt x="616" y="171"/>
                    <a:pt x="0" y="63"/>
                    <a:pt x="59" y="272"/>
                  </a:cubicBezTo>
                  <a:cubicBezTo>
                    <a:pt x="397" y="543"/>
                    <a:pt x="1252" y="141"/>
                    <a:pt x="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8" name="Google Shape;69638;p28"/>
            <p:cNvSpPr/>
            <p:nvPr/>
          </p:nvSpPr>
          <p:spPr>
            <a:xfrm>
              <a:off x="6683547" y="508987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2" y="27"/>
                  </a:moveTo>
                  <a:cubicBezTo>
                    <a:pt x="242" y="0"/>
                    <a:pt x="1" y="70"/>
                    <a:pt x="103" y="117"/>
                  </a:cubicBezTo>
                  <a:cubicBezTo>
                    <a:pt x="152" y="141"/>
                    <a:pt x="392" y="72"/>
                    <a:pt x="292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9" name="Google Shape;69639;p28"/>
            <p:cNvSpPr/>
            <p:nvPr/>
          </p:nvSpPr>
          <p:spPr>
            <a:xfrm>
              <a:off x="9075543" y="508514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5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5" y="1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0" name="Google Shape;69640;p28"/>
            <p:cNvSpPr/>
            <p:nvPr/>
          </p:nvSpPr>
          <p:spPr>
            <a:xfrm>
              <a:off x="5841969" y="5075334"/>
              <a:ext cx="22165" cy="16229"/>
            </a:xfrm>
            <a:custGeom>
              <a:avLst/>
              <a:gdLst/>
              <a:ahLst/>
              <a:cxnLst/>
              <a:rect l="l" t="t" r="r" b="b"/>
              <a:pathLst>
                <a:path w="621" h="539" extrusionOk="0">
                  <a:moveTo>
                    <a:pt x="343" y="510"/>
                  </a:moveTo>
                  <a:cubicBezTo>
                    <a:pt x="403" y="386"/>
                    <a:pt x="620" y="336"/>
                    <a:pt x="538" y="144"/>
                  </a:cubicBezTo>
                  <a:cubicBezTo>
                    <a:pt x="0" y="0"/>
                    <a:pt x="4" y="538"/>
                    <a:pt x="343" y="5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1" name="Google Shape;69641;p28"/>
            <p:cNvSpPr/>
            <p:nvPr/>
          </p:nvSpPr>
          <p:spPr>
            <a:xfrm>
              <a:off x="5410169" y="5084457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291" y="24"/>
                  </a:moveTo>
                  <a:cubicBezTo>
                    <a:pt x="238" y="0"/>
                    <a:pt x="0" y="68"/>
                    <a:pt x="98" y="115"/>
                  </a:cubicBezTo>
                  <a:cubicBezTo>
                    <a:pt x="150" y="140"/>
                    <a:pt x="394" y="72"/>
                    <a:pt x="291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2" name="Google Shape;69642;p28"/>
            <p:cNvSpPr/>
            <p:nvPr/>
          </p:nvSpPr>
          <p:spPr>
            <a:xfrm>
              <a:off x="2537012" y="5075304"/>
              <a:ext cx="47757" cy="17404"/>
            </a:xfrm>
            <a:custGeom>
              <a:avLst/>
              <a:gdLst/>
              <a:ahLst/>
              <a:cxnLst/>
              <a:rect l="l" t="t" r="r" b="b"/>
              <a:pathLst>
                <a:path w="1338" h="578" extrusionOk="0">
                  <a:moveTo>
                    <a:pt x="182" y="328"/>
                  </a:moveTo>
                  <a:cubicBezTo>
                    <a:pt x="478" y="577"/>
                    <a:pt x="1314" y="324"/>
                    <a:pt x="1337" y="145"/>
                  </a:cubicBezTo>
                  <a:cubicBezTo>
                    <a:pt x="940" y="202"/>
                    <a:pt x="0" y="0"/>
                    <a:pt x="182" y="3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3" name="Google Shape;69643;p28"/>
            <p:cNvSpPr/>
            <p:nvPr/>
          </p:nvSpPr>
          <p:spPr>
            <a:xfrm>
              <a:off x="1440273" y="5070216"/>
              <a:ext cx="26591" cy="12315"/>
            </a:xfrm>
            <a:custGeom>
              <a:avLst/>
              <a:gdLst/>
              <a:ahLst/>
              <a:cxnLst/>
              <a:rect l="l" t="t" r="r" b="b"/>
              <a:pathLst>
                <a:path w="745" h="409" extrusionOk="0">
                  <a:moveTo>
                    <a:pt x="439" y="408"/>
                  </a:moveTo>
                  <a:cubicBezTo>
                    <a:pt x="745" y="272"/>
                    <a:pt x="655" y="1"/>
                    <a:pt x="54" y="44"/>
                  </a:cubicBezTo>
                  <a:cubicBezTo>
                    <a:pt x="1" y="251"/>
                    <a:pt x="100" y="385"/>
                    <a:pt x="439" y="4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4" name="Google Shape;69644;p28"/>
            <p:cNvSpPr/>
            <p:nvPr/>
          </p:nvSpPr>
          <p:spPr>
            <a:xfrm>
              <a:off x="8886091" y="5076237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100" y="114"/>
                  </a:moveTo>
                  <a:cubicBezTo>
                    <a:pt x="155" y="140"/>
                    <a:pt x="396" y="72"/>
                    <a:pt x="293" y="25"/>
                  </a:cubicBezTo>
                  <a:cubicBezTo>
                    <a:pt x="242" y="0"/>
                    <a:pt x="1" y="68"/>
                    <a:pt x="100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5" name="Google Shape;69645;p28"/>
            <p:cNvSpPr/>
            <p:nvPr/>
          </p:nvSpPr>
          <p:spPr>
            <a:xfrm>
              <a:off x="8941270" y="5073497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6" y="0"/>
                    <a:pt x="0" y="68"/>
                    <a:pt x="98" y="116"/>
                  </a:cubicBezTo>
                  <a:cubicBezTo>
                    <a:pt x="151" y="140"/>
                    <a:pt x="390" y="73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6" name="Google Shape;69646;p28"/>
            <p:cNvSpPr/>
            <p:nvPr/>
          </p:nvSpPr>
          <p:spPr>
            <a:xfrm>
              <a:off x="6907335" y="5063863"/>
              <a:ext cx="26591" cy="15326"/>
            </a:xfrm>
            <a:custGeom>
              <a:avLst/>
              <a:gdLst/>
              <a:ahLst/>
              <a:cxnLst/>
              <a:rect l="l" t="t" r="r" b="b"/>
              <a:pathLst>
                <a:path w="745" h="509" extrusionOk="0">
                  <a:moveTo>
                    <a:pt x="0" y="436"/>
                  </a:moveTo>
                  <a:cubicBezTo>
                    <a:pt x="744" y="508"/>
                    <a:pt x="744" y="0"/>
                    <a:pt x="0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7" name="Google Shape;69647;p28"/>
            <p:cNvSpPr/>
            <p:nvPr/>
          </p:nvSpPr>
          <p:spPr>
            <a:xfrm>
              <a:off x="2619139" y="5070788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6" y="115"/>
                  </a:moveTo>
                  <a:cubicBezTo>
                    <a:pt x="385" y="24"/>
                    <a:pt x="50" y="0"/>
                    <a:pt x="1" y="115"/>
                  </a:cubicBezTo>
                  <a:cubicBezTo>
                    <a:pt x="217" y="106"/>
                    <a:pt x="300" y="248"/>
                    <a:pt x="386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8" name="Google Shape;69648;p28"/>
            <p:cNvSpPr/>
            <p:nvPr/>
          </p:nvSpPr>
          <p:spPr>
            <a:xfrm>
              <a:off x="865599" y="5055101"/>
              <a:ext cx="41653" cy="18819"/>
            </a:xfrm>
            <a:custGeom>
              <a:avLst/>
              <a:gdLst/>
              <a:ahLst/>
              <a:cxnLst/>
              <a:rect l="l" t="t" r="r" b="b"/>
              <a:pathLst>
                <a:path w="1167" h="625" extrusionOk="0">
                  <a:moveTo>
                    <a:pt x="725" y="546"/>
                  </a:moveTo>
                  <a:cubicBezTo>
                    <a:pt x="1166" y="340"/>
                    <a:pt x="596" y="146"/>
                    <a:pt x="340" y="0"/>
                  </a:cubicBezTo>
                  <a:cubicBezTo>
                    <a:pt x="45" y="137"/>
                    <a:pt x="1" y="624"/>
                    <a:pt x="725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9" name="Google Shape;69649;p28"/>
            <p:cNvSpPr/>
            <p:nvPr/>
          </p:nvSpPr>
          <p:spPr>
            <a:xfrm>
              <a:off x="6132858" y="5062508"/>
              <a:ext cx="14170" cy="4336"/>
            </a:xfrm>
            <a:custGeom>
              <a:avLst/>
              <a:gdLst/>
              <a:ahLst/>
              <a:cxnLst/>
              <a:rect l="l" t="t" r="r" b="b"/>
              <a:pathLst>
                <a:path w="397" h="144" extrusionOk="0">
                  <a:moveTo>
                    <a:pt x="296" y="27"/>
                  </a:moveTo>
                  <a:cubicBezTo>
                    <a:pt x="241" y="1"/>
                    <a:pt x="1" y="71"/>
                    <a:pt x="102" y="117"/>
                  </a:cubicBezTo>
                  <a:cubicBezTo>
                    <a:pt x="155" y="143"/>
                    <a:pt x="396" y="73"/>
                    <a:pt x="296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0" name="Google Shape;69650;p28"/>
            <p:cNvSpPr/>
            <p:nvPr/>
          </p:nvSpPr>
          <p:spPr>
            <a:xfrm>
              <a:off x="6052908" y="5060551"/>
              <a:ext cx="21665" cy="6444"/>
            </a:xfrm>
            <a:custGeom>
              <a:avLst/>
              <a:gdLst/>
              <a:ahLst/>
              <a:cxnLst/>
              <a:rect l="l" t="t" r="r" b="b"/>
              <a:pathLst>
                <a:path w="607" h="214" extrusionOk="0">
                  <a:moveTo>
                    <a:pt x="606" y="182"/>
                  </a:moveTo>
                  <a:lnTo>
                    <a:pt x="606" y="1"/>
                  </a:lnTo>
                  <a:lnTo>
                    <a:pt x="27" y="1"/>
                  </a:lnTo>
                  <a:cubicBezTo>
                    <a:pt x="1" y="164"/>
                    <a:pt x="217" y="213"/>
                    <a:pt x="606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1" name="Google Shape;69651;p28"/>
            <p:cNvSpPr/>
            <p:nvPr/>
          </p:nvSpPr>
          <p:spPr>
            <a:xfrm>
              <a:off x="1387485" y="5050856"/>
              <a:ext cx="20238" cy="13580"/>
            </a:xfrm>
            <a:custGeom>
              <a:avLst/>
              <a:gdLst/>
              <a:ahLst/>
              <a:cxnLst/>
              <a:rect l="l" t="t" r="r" b="b"/>
              <a:pathLst>
                <a:path w="567" h="451" extrusionOk="0">
                  <a:moveTo>
                    <a:pt x="376" y="414"/>
                  </a:moveTo>
                  <a:cubicBezTo>
                    <a:pt x="386" y="359"/>
                    <a:pt x="403" y="304"/>
                    <a:pt x="566" y="323"/>
                  </a:cubicBezTo>
                  <a:lnTo>
                    <a:pt x="566" y="141"/>
                  </a:lnTo>
                  <a:cubicBezTo>
                    <a:pt x="95" y="0"/>
                    <a:pt x="1" y="451"/>
                    <a:pt x="376" y="4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2" name="Google Shape;69652;p28"/>
            <p:cNvSpPr/>
            <p:nvPr/>
          </p:nvSpPr>
          <p:spPr>
            <a:xfrm>
              <a:off x="5244988" y="5057149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4"/>
                  </a:moveTo>
                  <a:cubicBezTo>
                    <a:pt x="240" y="0"/>
                    <a:pt x="1" y="68"/>
                    <a:pt x="96" y="115"/>
                  </a:cubicBezTo>
                  <a:cubicBezTo>
                    <a:pt x="154" y="140"/>
                    <a:pt x="394" y="69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3" name="Google Shape;69653;p28"/>
            <p:cNvSpPr/>
            <p:nvPr/>
          </p:nvSpPr>
          <p:spPr>
            <a:xfrm>
              <a:off x="84304" y="5052301"/>
              <a:ext cx="22629" cy="8280"/>
            </a:xfrm>
            <a:custGeom>
              <a:avLst/>
              <a:gdLst/>
              <a:ahLst/>
              <a:cxnLst/>
              <a:rect l="l" t="t" r="r" b="b"/>
              <a:pathLst>
                <a:path w="634" h="275" extrusionOk="0">
                  <a:moveTo>
                    <a:pt x="633" y="275"/>
                  </a:moveTo>
                  <a:lnTo>
                    <a:pt x="633" y="1"/>
                  </a:lnTo>
                  <a:lnTo>
                    <a:pt x="247" y="1"/>
                  </a:lnTo>
                  <a:cubicBezTo>
                    <a:pt x="236" y="118"/>
                    <a:pt x="0" y="128"/>
                    <a:pt x="55" y="2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4" name="Google Shape;69654;p28"/>
            <p:cNvSpPr/>
            <p:nvPr/>
          </p:nvSpPr>
          <p:spPr>
            <a:xfrm>
              <a:off x="8428486" y="5052030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2" y="102"/>
                  </a:moveTo>
                  <a:cubicBezTo>
                    <a:pt x="194" y="50"/>
                    <a:pt x="37" y="0"/>
                    <a:pt x="0" y="102"/>
                  </a:cubicBezTo>
                  <a:cubicBezTo>
                    <a:pt x="0" y="152"/>
                    <a:pt x="157" y="205"/>
                    <a:pt x="192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5" name="Google Shape;69655;p28"/>
            <p:cNvSpPr/>
            <p:nvPr/>
          </p:nvSpPr>
          <p:spPr>
            <a:xfrm>
              <a:off x="5282892" y="5046972"/>
              <a:ext cx="22629" cy="13640"/>
            </a:xfrm>
            <a:custGeom>
              <a:avLst/>
              <a:gdLst/>
              <a:ahLst/>
              <a:cxnLst/>
              <a:rect l="l" t="t" r="r" b="b"/>
              <a:pathLst>
                <a:path w="634" h="453" extrusionOk="0">
                  <a:moveTo>
                    <a:pt x="580" y="362"/>
                  </a:moveTo>
                  <a:cubicBezTo>
                    <a:pt x="633" y="155"/>
                    <a:pt x="534" y="21"/>
                    <a:pt x="195" y="0"/>
                  </a:cubicBezTo>
                  <a:cubicBezTo>
                    <a:pt x="239" y="159"/>
                    <a:pt x="0" y="453"/>
                    <a:pt x="580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6" name="Google Shape;69656;p28"/>
            <p:cNvSpPr/>
            <p:nvPr/>
          </p:nvSpPr>
          <p:spPr>
            <a:xfrm>
              <a:off x="3965685" y="5035982"/>
              <a:ext cx="57358" cy="21890"/>
            </a:xfrm>
            <a:custGeom>
              <a:avLst/>
              <a:gdLst/>
              <a:ahLst/>
              <a:cxnLst/>
              <a:rect l="l" t="t" r="r" b="b"/>
              <a:pathLst>
                <a:path w="1607" h="727" extrusionOk="0">
                  <a:moveTo>
                    <a:pt x="1037" y="727"/>
                  </a:moveTo>
                  <a:cubicBezTo>
                    <a:pt x="1606" y="370"/>
                    <a:pt x="632" y="112"/>
                    <a:pt x="72" y="1"/>
                  </a:cubicBezTo>
                  <a:cubicBezTo>
                    <a:pt x="1" y="429"/>
                    <a:pt x="418" y="625"/>
                    <a:pt x="1037" y="7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7" name="Google Shape;69657;p28"/>
            <p:cNvSpPr/>
            <p:nvPr/>
          </p:nvSpPr>
          <p:spPr>
            <a:xfrm>
              <a:off x="8452542" y="5048869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99" y="116"/>
                  </a:moveTo>
                  <a:cubicBezTo>
                    <a:pt x="153" y="142"/>
                    <a:pt x="393" y="73"/>
                    <a:pt x="292" y="27"/>
                  </a:cubicBezTo>
                  <a:cubicBezTo>
                    <a:pt x="238" y="1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8" name="Google Shape;69658;p28"/>
            <p:cNvSpPr/>
            <p:nvPr/>
          </p:nvSpPr>
          <p:spPr>
            <a:xfrm>
              <a:off x="578244" y="504886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101" y="116"/>
                  </a:moveTo>
                  <a:cubicBezTo>
                    <a:pt x="154" y="142"/>
                    <a:pt x="394" y="73"/>
                    <a:pt x="294" y="27"/>
                  </a:cubicBezTo>
                  <a:cubicBezTo>
                    <a:pt x="240" y="1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9" name="Google Shape;69659;p28"/>
            <p:cNvSpPr/>
            <p:nvPr/>
          </p:nvSpPr>
          <p:spPr>
            <a:xfrm>
              <a:off x="5196732" y="5046129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4" y="27"/>
                  </a:moveTo>
                  <a:cubicBezTo>
                    <a:pt x="241" y="1"/>
                    <a:pt x="1" y="70"/>
                    <a:pt x="102" y="115"/>
                  </a:cubicBezTo>
                  <a:cubicBezTo>
                    <a:pt x="155" y="142"/>
                    <a:pt x="395" y="74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0" name="Google Shape;69660;p28"/>
            <p:cNvSpPr/>
            <p:nvPr/>
          </p:nvSpPr>
          <p:spPr>
            <a:xfrm>
              <a:off x="1655495" y="5037518"/>
              <a:ext cx="34872" cy="15236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773" y="404"/>
                  </a:moveTo>
                  <a:cubicBezTo>
                    <a:pt x="977" y="173"/>
                    <a:pt x="122" y="1"/>
                    <a:pt x="0" y="221"/>
                  </a:cubicBezTo>
                  <a:cubicBezTo>
                    <a:pt x="307" y="260"/>
                    <a:pt x="166" y="506"/>
                    <a:pt x="773" y="4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1" name="Google Shape;69661;p28"/>
            <p:cNvSpPr/>
            <p:nvPr/>
          </p:nvSpPr>
          <p:spPr>
            <a:xfrm>
              <a:off x="323796" y="5043810"/>
              <a:ext cx="23985" cy="5902"/>
            </a:xfrm>
            <a:custGeom>
              <a:avLst/>
              <a:gdLst/>
              <a:ahLst/>
              <a:cxnLst/>
              <a:rect l="l" t="t" r="r" b="b"/>
              <a:pathLst>
                <a:path w="672" h="196" extrusionOk="0">
                  <a:moveTo>
                    <a:pt x="479" y="195"/>
                  </a:moveTo>
                  <a:cubicBezTo>
                    <a:pt x="479" y="104"/>
                    <a:pt x="634" y="87"/>
                    <a:pt x="672" y="12"/>
                  </a:cubicBezTo>
                  <a:cubicBezTo>
                    <a:pt x="368" y="21"/>
                    <a:pt x="1" y="1"/>
                    <a:pt x="92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2" name="Google Shape;69662;p28"/>
            <p:cNvSpPr/>
            <p:nvPr/>
          </p:nvSpPr>
          <p:spPr>
            <a:xfrm>
              <a:off x="2564138" y="504417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2"/>
                  </a:moveTo>
                  <a:cubicBezTo>
                    <a:pt x="149" y="70"/>
                    <a:pt x="379" y="88"/>
                    <a:pt x="385" y="0"/>
                  </a:cubicBezTo>
                  <a:cubicBezTo>
                    <a:pt x="238" y="21"/>
                    <a:pt x="5" y="3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3" name="Google Shape;69663;p28"/>
            <p:cNvSpPr/>
            <p:nvPr/>
          </p:nvSpPr>
          <p:spPr>
            <a:xfrm>
              <a:off x="1934177" y="5043419"/>
              <a:ext cx="14170" cy="4306"/>
            </a:xfrm>
            <a:custGeom>
              <a:avLst/>
              <a:gdLst/>
              <a:ahLst/>
              <a:cxnLst/>
              <a:rect l="l" t="t" r="r" b="b"/>
              <a:pathLst>
                <a:path w="397" h="143" extrusionOk="0">
                  <a:moveTo>
                    <a:pt x="294" y="25"/>
                  </a:moveTo>
                  <a:cubicBezTo>
                    <a:pt x="240" y="1"/>
                    <a:pt x="1" y="68"/>
                    <a:pt x="103" y="117"/>
                  </a:cubicBezTo>
                  <a:cubicBezTo>
                    <a:pt x="155" y="143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4" name="Google Shape;69664;p28"/>
            <p:cNvSpPr/>
            <p:nvPr/>
          </p:nvSpPr>
          <p:spPr>
            <a:xfrm>
              <a:off x="7013875" y="503246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102" y="117"/>
                  </a:moveTo>
                  <a:cubicBezTo>
                    <a:pt x="157" y="141"/>
                    <a:pt x="393" y="72"/>
                    <a:pt x="296" y="25"/>
                  </a:cubicBezTo>
                  <a:cubicBezTo>
                    <a:pt x="242" y="0"/>
                    <a:pt x="1" y="71"/>
                    <a:pt x="102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5" name="Google Shape;69665;p28"/>
            <p:cNvSpPr/>
            <p:nvPr/>
          </p:nvSpPr>
          <p:spPr>
            <a:xfrm>
              <a:off x="5503218" y="5025023"/>
              <a:ext cx="33622" cy="17283"/>
            </a:xfrm>
            <a:custGeom>
              <a:avLst/>
              <a:gdLst/>
              <a:ahLst/>
              <a:cxnLst/>
              <a:rect l="l" t="t" r="r" b="b"/>
              <a:pathLst>
                <a:path w="942" h="574" extrusionOk="0">
                  <a:moveTo>
                    <a:pt x="0" y="91"/>
                  </a:moveTo>
                  <a:lnTo>
                    <a:pt x="0" y="272"/>
                  </a:lnTo>
                  <a:cubicBezTo>
                    <a:pt x="355" y="574"/>
                    <a:pt x="941" y="1"/>
                    <a:pt x="0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6" name="Google Shape;69666;p28"/>
            <p:cNvSpPr/>
            <p:nvPr/>
          </p:nvSpPr>
          <p:spPr>
            <a:xfrm>
              <a:off x="4453450" y="503249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2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7" name="Google Shape;69667;p28"/>
            <p:cNvSpPr/>
            <p:nvPr/>
          </p:nvSpPr>
          <p:spPr>
            <a:xfrm>
              <a:off x="2494396" y="5027733"/>
              <a:ext cx="21594" cy="9515"/>
            </a:xfrm>
            <a:custGeom>
              <a:avLst/>
              <a:gdLst/>
              <a:ahLst/>
              <a:cxnLst/>
              <a:rect l="l" t="t" r="r" b="b"/>
              <a:pathLst>
                <a:path w="605" h="316" extrusionOk="0">
                  <a:moveTo>
                    <a:pt x="411" y="274"/>
                  </a:moveTo>
                  <a:cubicBezTo>
                    <a:pt x="405" y="148"/>
                    <a:pt x="503" y="74"/>
                    <a:pt x="604" y="1"/>
                  </a:cubicBezTo>
                  <a:lnTo>
                    <a:pt x="26" y="1"/>
                  </a:lnTo>
                  <a:cubicBezTo>
                    <a:pt x="42" y="144"/>
                    <a:pt x="0" y="315"/>
                    <a:pt x="411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8" name="Google Shape;69668;p28"/>
            <p:cNvSpPr/>
            <p:nvPr/>
          </p:nvSpPr>
          <p:spPr>
            <a:xfrm>
              <a:off x="5244988" y="5029690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5" y="26"/>
                  </a:moveTo>
                  <a:cubicBezTo>
                    <a:pt x="240" y="1"/>
                    <a:pt x="1" y="70"/>
                    <a:pt x="96" y="117"/>
                  </a:cubicBezTo>
                  <a:cubicBezTo>
                    <a:pt x="154" y="143"/>
                    <a:pt x="394" y="74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9" name="Google Shape;69669;p28"/>
            <p:cNvSpPr/>
            <p:nvPr/>
          </p:nvSpPr>
          <p:spPr>
            <a:xfrm>
              <a:off x="3073496" y="5026980"/>
              <a:ext cx="13777" cy="7497"/>
            </a:xfrm>
            <a:custGeom>
              <a:avLst/>
              <a:gdLst/>
              <a:ahLst/>
              <a:cxnLst/>
              <a:rect l="l" t="t" r="r" b="b"/>
              <a:pathLst>
                <a:path w="386" h="249" extrusionOk="0">
                  <a:moveTo>
                    <a:pt x="385" y="116"/>
                  </a:moveTo>
                  <a:cubicBezTo>
                    <a:pt x="384" y="24"/>
                    <a:pt x="46" y="1"/>
                    <a:pt x="0" y="116"/>
                  </a:cubicBezTo>
                  <a:cubicBezTo>
                    <a:pt x="216" y="108"/>
                    <a:pt x="302" y="249"/>
                    <a:pt x="385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0" name="Google Shape;69670;p28"/>
            <p:cNvSpPr/>
            <p:nvPr/>
          </p:nvSpPr>
          <p:spPr>
            <a:xfrm>
              <a:off x="2990905" y="5027793"/>
              <a:ext cx="13706" cy="5480"/>
            </a:xfrm>
            <a:custGeom>
              <a:avLst/>
              <a:gdLst/>
              <a:ahLst/>
              <a:cxnLst/>
              <a:rect l="l" t="t" r="r" b="b"/>
              <a:pathLst>
                <a:path w="384" h="182" extrusionOk="0">
                  <a:moveTo>
                    <a:pt x="0" y="181"/>
                  </a:moveTo>
                  <a:lnTo>
                    <a:pt x="384" y="181"/>
                  </a:lnTo>
                  <a:lnTo>
                    <a:pt x="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1" name="Google Shape;69671;p28"/>
            <p:cNvSpPr/>
            <p:nvPr/>
          </p:nvSpPr>
          <p:spPr>
            <a:xfrm>
              <a:off x="2521593" y="5025023"/>
              <a:ext cx="21915" cy="8762"/>
            </a:xfrm>
            <a:custGeom>
              <a:avLst/>
              <a:gdLst/>
              <a:ahLst/>
              <a:cxnLst/>
              <a:rect l="l" t="t" r="r" b="b"/>
              <a:pathLst>
                <a:path w="614" h="291" extrusionOk="0">
                  <a:moveTo>
                    <a:pt x="614" y="273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0" y="199"/>
                    <a:pt x="192" y="290"/>
                    <a:pt x="614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2" name="Google Shape;69672;p28"/>
            <p:cNvSpPr/>
            <p:nvPr/>
          </p:nvSpPr>
          <p:spPr>
            <a:xfrm>
              <a:off x="1903339" y="5024631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4" y="104"/>
                  </a:moveTo>
                  <a:cubicBezTo>
                    <a:pt x="194" y="53"/>
                    <a:pt x="37" y="1"/>
                    <a:pt x="2" y="104"/>
                  </a:cubicBezTo>
                  <a:cubicBezTo>
                    <a:pt x="1" y="155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3" name="Google Shape;69673;p28"/>
            <p:cNvSpPr/>
            <p:nvPr/>
          </p:nvSpPr>
          <p:spPr>
            <a:xfrm>
              <a:off x="8813922" y="5022283"/>
              <a:ext cx="13920" cy="5480"/>
            </a:xfrm>
            <a:custGeom>
              <a:avLst/>
              <a:gdLst/>
              <a:ahLst/>
              <a:cxnLst/>
              <a:rect l="l" t="t" r="r" b="b"/>
              <a:pathLst>
                <a:path w="390" h="182" extrusionOk="0">
                  <a:moveTo>
                    <a:pt x="1" y="182"/>
                  </a:moveTo>
                  <a:lnTo>
                    <a:pt x="390" y="182"/>
                  </a:lnTo>
                  <a:lnTo>
                    <a:pt x="39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4" name="Google Shape;69674;p28"/>
            <p:cNvSpPr/>
            <p:nvPr/>
          </p:nvSpPr>
          <p:spPr>
            <a:xfrm>
              <a:off x="5609794" y="5018820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1" y="68"/>
                    <a:pt x="101" y="115"/>
                  </a:cubicBezTo>
                  <a:cubicBezTo>
                    <a:pt x="153" y="141"/>
                    <a:pt x="394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5" name="Google Shape;69675;p28"/>
            <p:cNvSpPr/>
            <p:nvPr/>
          </p:nvSpPr>
          <p:spPr>
            <a:xfrm>
              <a:off x="2509065" y="5014063"/>
              <a:ext cx="20630" cy="8250"/>
            </a:xfrm>
            <a:custGeom>
              <a:avLst/>
              <a:gdLst/>
              <a:ahLst/>
              <a:cxnLst/>
              <a:rect l="l" t="t" r="r" b="b"/>
              <a:pathLst>
                <a:path w="578" h="274" extrusionOk="0">
                  <a:moveTo>
                    <a:pt x="385" y="273"/>
                  </a:moveTo>
                  <a:cubicBezTo>
                    <a:pt x="385" y="182"/>
                    <a:pt x="542" y="166"/>
                    <a:pt x="577" y="91"/>
                  </a:cubicBezTo>
                  <a:cubicBezTo>
                    <a:pt x="385" y="93"/>
                    <a:pt x="347" y="17"/>
                    <a:pt x="195" y="0"/>
                  </a:cubicBezTo>
                  <a:cubicBezTo>
                    <a:pt x="195" y="93"/>
                    <a:pt x="38" y="109"/>
                    <a:pt x="0" y="182"/>
                  </a:cubicBezTo>
                  <a:cubicBezTo>
                    <a:pt x="195" y="182"/>
                    <a:pt x="230" y="258"/>
                    <a:pt x="38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6" name="Google Shape;69676;p28"/>
            <p:cNvSpPr/>
            <p:nvPr/>
          </p:nvSpPr>
          <p:spPr>
            <a:xfrm>
              <a:off x="1807007" y="5007349"/>
              <a:ext cx="28911" cy="16922"/>
            </a:xfrm>
            <a:custGeom>
              <a:avLst/>
              <a:gdLst/>
              <a:ahLst/>
              <a:cxnLst/>
              <a:rect l="l" t="t" r="r" b="b"/>
              <a:pathLst>
                <a:path w="810" h="562" extrusionOk="0">
                  <a:moveTo>
                    <a:pt x="770" y="496"/>
                  </a:moveTo>
                  <a:cubicBezTo>
                    <a:pt x="809" y="238"/>
                    <a:pt x="796" y="0"/>
                    <a:pt x="195" y="42"/>
                  </a:cubicBezTo>
                  <a:cubicBezTo>
                    <a:pt x="201" y="167"/>
                    <a:pt x="102" y="242"/>
                    <a:pt x="0" y="314"/>
                  </a:cubicBezTo>
                  <a:cubicBezTo>
                    <a:pt x="384" y="317"/>
                    <a:pt x="247" y="562"/>
                    <a:pt x="770" y="4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7" name="Google Shape;69677;p28"/>
            <p:cNvSpPr/>
            <p:nvPr/>
          </p:nvSpPr>
          <p:spPr>
            <a:xfrm>
              <a:off x="8810531" y="5016081"/>
              <a:ext cx="13849" cy="4246"/>
            </a:xfrm>
            <a:custGeom>
              <a:avLst/>
              <a:gdLst/>
              <a:ahLst/>
              <a:cxnLst/>
              <a:rect l="l" t="t" r="r" b="b"/>
              <a:pathLst>
                <a:path w="388" h="141" extrusionOk="0">
                  <a:moveTo>
                    <a:pt x="289" y="24"/>
                  </a:moveTo>
                  <a:cubicBezTo>
                    <a:pt x="239" y="0"/>
                    <a:pt x="0" y="68"/>
                    <a:pt x="96" y="115"/>
                  </a:cubicBezTo>
                  <a:cubicBezTo>
                    <a:pt x="152" y="141"/>
                    <a:pt x="388" y="72"/>
                    <a:pt x="289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8" name="Google Shape;69678;p28"/>
            <p:cNvSpPr/>
            <p:nvPr/>
          </p:nvSpPr>
          <p:spPr>
            <a:xfrm>
              <a:off x="8597058" y="5016081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8" y="115"/>
                  </a:moveTo>
                  <a:cubicBezTo>
                    <a:pt x="153" y="140"/>
                    <a:pt x="392" y="72"/>
                    <a:pt x="291" y="24"/>
                  </a:cubicBezTo>
                  <a:cubicBezTo>
                    <a:pt x="239" y="0"/>
                    <a:pt x="0" y="69"/>
                    <a:pt x="98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9" name="Google Shape;69679;p28"/>
            <p:cNvSpPr/>
            <p:nvPr/>
          </p:nvSpPr>
          <p:spPr>
            <a:xfrm>
              <a:off x="5372336" y="501373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3" y="102"/>
                  </a:moveTo>
                  <a:cubicBezTo>
                    <a:pt x="0" y="154"/>
                    <a:pt x="157" y="206"/>
                    <a:pt x="195" y="102"/>
                  </a:cubicBezTo>
                  <a:cubicBezTo>
                    <a:pt x="196" y="53"/>
                    <a:pt x="38" y="1"/>
                    <a:pt x="3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0" name="Google Shape;69680;p28"/>
            <p:cNvSpPr/>
            <p:nvPr/>
          </p:nvSpPr>
          <p:spPr>
            <a:xfrm>
              <a:off x="3204628" y="5004368"/>
              <a:ext cx="20309" cy="13580"/>
            </a:xfrm>
            <a:custGeom>
              <a:avLst/>
              <a:gdLst/>
              <a:ahLst/>
              <a:cxnLst/>
              <a:rect l="l" t="t" r="r" b="b"/>
              <a:pathLst>
                <a:path w="569" h="451" extrusionOk="0">
                  <a:moveTo>
                    <a:pt x="376" y="413"/>
                  </a:moveTo>
                  <a:cubicBezTo>
                    <a:pt x="387" y="358"/>
                    <a:pt x="402" y="307"/>
                    <a:pt x="569" y="324"/>
                  </a:cubicBezTo>
                  <a:lnTo>
                    <a:pt x="569" y="142"/>
                  </a:lnTo>
                  <a:cubicBezTo>
                    <a:pt x="95" y="0"/>
                    <a:pt x="1" y="450"/>
                    <a:pt x="376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1" name="Google Shape;69681;p28"/>
            <p:cNvSpPr/>
            <p:nvPr/>
          </p:nvSpPr>
          <p:spPr>
            <a:xfrm>
              <a:off x="8056827" y="501138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2"/>
                    <a:pt x="6" y="3"/>
                    <a:pt x="1" y="91"/>
                  </a:cubicBezTo>
                  <a:cubicBezTo>
                    <a:pt x="151" y="71"/>
                    <a:pt x="382" y="87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2" name="Google Shape;69682;p28"/>
            <p:cNvSpPr/>
            <p:nvPr/>
          </p:nvSpPr>
          <p:spPr>
            <a:xfrm>
              <a:off x="5489441" y="50055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4" y="103"/>
                  </a:moveTo>
                  <a:cubicBezTo>
                    <a:pt x="194" y="54"/>
                    <a:pt x="37" y="0"/>
                    <a:pt x="1" y="103"/>
                  </a:cubicBezTo>
                  <a:cubicBezTo>
                    <a:pt x="1" y="154"/>
                    <a:pt x="156" y="206"/>
                    <a:pt x="194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3" name="Google Shape;69683;p28"/>
            <p:cNvSpPr/>
            <p:nvPr/>
          </p:nvSpPr>
          <p:spPr>
            <a:xfrm>
              <a:off x="1452729" y="5003134"/>
              <a:ext cx="23914" cy="10328"/>
            </a:xfrm>
            <a:custGeom>
              <a:avLst/>
              <a:gdLst/>
              <a:ahLst/>
              <a:cxnLst/>
              <a:rect l="l" t="t" r="r" b="b"/>
              <a:pathLst>
                <a:path w="670" h="343" extrusionOk="0">
                  <a:moveTo>
                    <a:pt x="670" y="92"/>
                  </a:moveTo>
                  <a:cubicBezTo>
                    <a:pt x="404" y="95"/>
                    <a:pt x="247" y="49"/>
                    <a:pt x="90" y="1"/>
                  </a:cubicBezTo>
                  <a:cubicBezTo>
                    <a:pt x="0" y="283"/>
                    <a:pt x="610" y="343"/>
                    <a:pt x="67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4" name="Google Shape;69684;p28"/>
            <p:cNvSpPr/>
            <p:nvPr/>
          </p:nvSpPr>
          <p:spPr>
            <a:xfrm>
              <a:off x="4205677" y="5005091"/>
              <a:ext cx="13956" cy="4336"/>
            </a:xfrm>
            <a:custGeom>
              <a:avLst/>
              <a:gdLst/>
              <a:ahLst/>
              <a:cxnLst/>
              <a:rect l="l" t="t" r="r" b="b"/>
              <a:pathLst>
                <a:path w="391" h="144" extrusionOk="0">
                  <a:moveTo>
                    <a:pt x="291" y="27"/>
                  </a:moveTo>
                  <a:cubicBezTo>
                    <a:pt x="237" y="1"/>
                    <a:pt x="0" y="71"/>
                    <a:pt x="98" y="117"/>
                  </a:cubicBezTo>
                  <a:cubicBezTo>
                    <a:pt x="152" y="143"/>
                    <a:pt x="391" y="74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5" name="Google Shape;69685;p28"/>
            <p:cNvSpPr/>
            <p:nvPr/>
          </p:nvSpPr>
          <p:spPr>
            <a:xfrm>
              <a:off x="1522614" y="4987447"/>
              <a:ext cx="50434" cy="18548"/>
            </a:xfrm>
            <a:custGeom>
              <a:avLst/>
              <a:gdLst/>
              <a:ahLst/>
              <a:cxnLst/>
              <a:rect l="l" t="t" r="r" b="b"/>
              <a:pathLst>
                <a:path w="1413" h="616" extrusionOk="0">
                  <a:moveTo>
                    <a:pt x="62" y="522"/>
                  </a:moveTo>
                  <a:cubicBezTo>
                    <a:pt x="607" y="616"/>
                    <a:pt x="865" y="616"/>
                    <a:pt x="1413" y="522"/>
                  </a:cubicBezTo>
                  <a:cubicBezTo>
                    <a:pt x="1253" y="263"/>
                    <a:pt x="1102" y="1"/>
                    <a:pt x="252" y="67"/>
                  </a:cubicBezTo>
                  <a:cubicBezTo>
                    <a:pt x="90" y="174"/>
                    <a:pt x="0" y="311"/>
                    <a:pt x="62" y="5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6" name="Google Shape;69686;p28"/>
            <p:cNvSpPr/>
            <p:nvPr/>
          </p:nvSpPr>
          <p:spPr>
            <a:xfrm>
              <a:off x="2020337" y="4994643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192" y="102"/>
                  </a:moveTo>
                  <a:cubicBezTo>
                    <a:pt x="192" y="50"/>
                    <a:pt x="39" y="1"/>
                    <a:pt x="2" y="102"/>
                  </a:cubicBezTo>
                  <a:cubicBezTo>
                    <a:pt x="0" y="152"/>
                    <a:pt x="157" y="204"/>
                    <a:pt x="192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7" name="Google Shape;69687;p28"/>
            <p:cNvSpPr/>
            <p:nvPr/>
          </p:nvSpPr>
          <p:spPr>
            <a:xfrm>
              <a:off x="4863121" y="4994914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5" y="22"/>
                    <a:pt x="5" y="5"/>
                    <a:pt x="0" y="92"/>
                  </a:cubicBezTo>
                  <a:cubicBezTo>
                    <a:pt x="149" y="73"/>
                    <a:pt x="379" y="91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8" name="Google Shape;69688;p28"/>
            <p:cNvSpPr/>
            <p:nvPr/>
          </p:nvSpPr>
          <p:spPr>
            <a:xfrm>
              <a:off x="2116740" y="4991813"/>
              <a:ext cx="6924" cy="6293"/>
            </a:xfrm>
            <a:custGeom>
              <a:avLst/>
              <a:gdLst/>
              <a:ahLst/>
              <a:cxnLst/>
              <a:rect l="l" t="t" r="r" b="b"/>
              <a:pathLst>
                <a:path w="194" h="209" extrusionOk="0">
                  <a:moveTo>
                    <a:pt x="193" y="104"/>
                  </a:moveTo>
                  <a:cubicBezTo>
                    <a:pt x="193" y="55"/>
                    <a:pt x="37" y="1"/>
                    <a:pt x="1" y="104"/>
                  </a:cubicBezTo>
                  <a:cubicBezTo>
                    <a:pt x="0" y="155"/>
                    <a:pt x="154" y="208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9" name="Google Shape;69689;p28"/>
            <p:cNvSpPr/>
            <p:nvPr/>
          </p:nvSpPr>
          <p:spPr>
            <a:xfrm>
              <a:off x="1707105" y="4994252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101" y="115"/>
                  </a:moveTo>
                  <a:cubicBezTo>
                    <a:pt x="151" y="142"/>
                    <a:pt x="391" y="71"/>
                    <a:pt x="293" y="24"/>
                  </a:cubicBezTo>
                  <a:cubicBezTo>
                    <a:pt x="239" y="1"/>
                    <a:pt x="1" y="67"/>
                    <a:pt x="101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0" name="Google Shape;69690;p28"/>
            <p:cNvSpPr/>
            <p:nvPr/>
          </p:nvSpPr>
          <p:spPr>
            <a:xfrm>
              <a:off x="5027339" y="4986785"/>
              <a:ext cx="21630" cy="6383"/>
            </a:xfrm>
            <a:custGeom>
              <a:avLst/>
              <a:gdLst/>
              <a:ahLst/>
              <a:cxnLst/>
              <a:rect l="l" t="t" r="r" b="b"/>
              <a:pathLst>
                <a:path w="606" h="212" extrusionOk="0">
                  <a:moveTo>
                    <a:pt x="606" y="181"/>
                  </a:moveTo>
                  <a:lnTo>
                    <a:pt x="606" y="1"/>
                  </a:lnTo>
                  <a:lnTo>
                    <a:pt x="26" y="1"/>
                  </a:lnTo>
                  <a:cubicBezTo>
                    <a:pt x="0" y="164"/>
                    <a:pt x="218" y="212"/>
                    <a:pt x="606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1" name="Google Shape;69691;p28"/>
            <p:cNvSpPr/>
            <p:nvPr/>
          </p:nvSpPr>
          <p:spPr>
            <a:xfrm>
              <a:off x="3975179" y="4989525"/>
              <a:ext cx="13706" cy="2710"/>
            </a:xfrm>
            <a:custGeom>
              <a:avLst/>
              <a:gdLst/>
              <a:ahLst/>
              <a:cxnLst/>
              <a:rect l="l" t="t" r="r" b="b"/>
              <a:pathLst>
                <a:path w="384" h="90" extrusionOk="0">
                  <a:moveTo>
                    <a:pt x="1" y="90"/>
                  </a:moveTo>
                  <a:cubicBezTo>
                    <a:pt x="151" y="70"/>
                    <a:pt x="379" y="87"/>
                    <a:pt x="383" y="1"/>
                  </a:cubicBezTo>
                  <a:cubicBezTo>
                    <a:pt x="236" y="20"/>
                    <a:pt x="7" y="2"/>
                    <a:pt x="1" y="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2" name="Google Shape;69692;p28"/>
            <p:cNvSpPr/>
            <p:nvPr/>
          </p:nvSpPr>
          <p:spPr>
            <a:xfrm>
              <a:off x="2216428" y="498874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0"/>
                    <a:pt x="392" y="73"/>
                    <a:pt x="292" y="27"/>
                  </a:cubicBezTo>
                  <a:cubicBezTo>
                    <a:pt x="238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3" name="Google Shape;69693;p28"/>
            <p:cNvSpPr/>
            <p:nvPr/>
          </p:nvSpPr>
          <p:spPr>
            <a:xfrm>
              <a:off x="8531814" y="4986695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3"/>
                    <a:pt x="5" y="5"/>
                    <a:pt x="1" y="92"/>
                  </a:cubicBezTo>
                  <a:cubicBezTo>
                    <a:pt x="150" y="73"/>
                    <a:pt x="379" y="91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4" name="Google Shape;69694;p28"/>
            <p:cNvSpPr/>
            <p:nvPr/>
          </p:nvSpPr>
          <p:spPr>
            <a:xfrm>
              <a:off x="5537625" y="4978174"/>
              <a:ext cx="6996" cy="6293"/>
            </a:xfrm>
            <a:custGeom>
              <a:avLst/>
              <a:gdLst/>
              <a:ahLst/>
              <a:cxnLst/>
              <a:rect l="l" t="t" r="r" b="b"/>
              <a:pathLst>
                <a:path w="196" h="209" extrusionOk="0">
                  <a:moveTo>
                    <a:pt x="193" y="104"/>
                  </a:moveTo>
                  <a:cubicBezTo>
                    <a:pt x="195" y="54"/>
                    <a:pt x="39" y="1"/>
                    <a:pt x="1" y="104"/>
                  </a:cubicBezTo>
                  <a:cubicBezTo>
                    <a:pt x="1" y="156"/>
                    <a:pt x="156" y="208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5" name="Google Shape;69695;p28"/>
            <p:cNvSpPr/>
            <p:nvPr/>
          </p:nvSpPr>
          <p:spPr>
            <a:xfrm>
              <a:off x="2075409" y="4978565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8" y="1"/>
                  </a:moveTo>
                  <a:cubicBezTo>
                    <a:pt x="235" y="20"/>
                    <a:pt x="5" y="2"/>
                    <a:pt x="0" y="91"/>
                  </a:cubicBezTo>
                  <a:cubicBezTo>
                    <a:pt x="149" y="71"/>
                    <a:pt x="383" y="88"/>
                    <a:pt x="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6" name="Google Shape;69696;p28"/>
            <p:cNvSpPr/>
            <p:nvPr/>
          </p:nvSpPr>
          <p:spPr>
            <a:xfrm>
              <a:off x="1497166" y="4975434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6" y="105"/>
                  </a:moveTo>
                  <a:cubicBezTo>
                    <a:pt x="196" y="54"/>
                    <a:pt x="39" y="0"/>
                    <a:pt x="3" y="105"/>
                  </a:cubicBezTo>
                  <a:cubicBezTo>
                    <a:pt x="1" y="153"/>
                    <a:pt x="159" y="208"/>
                    <a:pt x="196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7" name="Google Shape;69697;p28"/>
            <p:cNvSpPr/>
            <p:nvPr/>
          </p:nvSpPr>
          <p:spPr>
            <a:xfrm>
              <a:off x="4357046" y="497507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1" y="1"/>
                    <a:pt x="0" y="70"/>
                    <a:pt x="101" y="117"/>
                  </a:cubicBezTo>
                  <a:cubicBezTo>
                    <a:pt x="153" y="142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8" name="Google Shape;69698;p28"/>
            <p:cNvSpPr/>
            <p:nvPr/>
          </p:nvSpPr>
          <p:spPr>
            <a:xfrm>
              <a:off x="2488971" y="4966341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134"/>
                  </a:moveTo>
                  <a:cubicBezTo>
                    <a:pt x="1" y="1"/>
                    <a:pt x="1" y="540"/>
                    <a:pt x="563" y="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9" name="Google Shape;69699;p28"/>
            <p:cNvSpPr/>
            <p:nvPr/>
          </p:nvSpPr>
          <p:spPr>
            <a:xfrm>
              <a:off x="6600921" y="49723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39" y="0"/>
                    <a:pt x="0" y="69"/>
                    <a:pt x="98" y="116"/>
                  </a:cubicBezTo>
                  <a:cubicBezTo>
                    <a:pt x="154" y="142"/>
                    <a:pt x="392" y="72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0" name="Google Shape;69700;p28"/>
            <p:cNvSpPr/>
            <p:nvPr/>
          </p:nvSpPr>
          <p:spPr>
            <a:xfrm>
              <a:off x="6249856" y="4972333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3" y="26"/>
                  </a:moveTo>
                  <a:cubicBezTo>
                    <a:pt x="241" y="0"/>
                    <a:pt x="0" y="69"/>
                    <a:pt x="102" y="116"/>
                  </a:cubicBezTo>
                  <a:cubicBezTo>
                    <a:pt x="156" y="142"/>
                    <a:pt x="395" y="72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1" name="Google Shape;69701;p28"/>
            <p:cNvSpPr/>
            <p:nvPr/>
          </p:nvSpPr>
          <p:spPr>
            <a:xfrm>
              <a:off x="2271250" y="4964896"/>
              <a:ext cx="25734" cy="8250"/>
            </a:xfrm>
            <a:custGeom>
              <a:avLst/>
              <a:gdLst/>
              <a:ahLst/>
              <a:cxnLst/>
              <a:rect l="l" t="t" r="r" b="b"/>
              <a:pathLst>
                <a:path w="721" h="274" extrusionOk="0">
                  <a:moveTo>
                    <a:pt x="105" y="273"/>
                  </a:moveTo>
                  <a:lnTo>
                    <a:pt x="685" y="273"/>
                  </a:lnTo>
                  <a:cubicBezTo>
                    <a:pt x="655" y="166"/>
                    <a:pt x="720" y="16"/>
                    <a:pt x="492" y="0"/>
                  </a:cubicBezTo>
                  <a:cubicBezTo>
                    <a:pt x="477" y="143"/>
                    <a:pt x="1" y="71"/>
                    <a:pt x="105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2" name="Google Shape;69702;p28"/>
            <p:cNvSpPr/>
            <p:nvPr/>
          </p:nvSpPr>
          <p:spPr>
            <a:xfrm>
              <a:off x="2670678" y="4966853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42" y="1"/>
                    <a:pt x="0" y="70"/>
                    <a:pt x="102" y="116"/>
                  </a:cubicBezTo>
                  <a:cubicBezTo>
                    <a:pt x="155" y="142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3" name="Google Shape;69703;p28"/>
            <p:cNvSpPr/>
            <p:nvPr/>
          </p:nvSpPr>
          <p:spPr>
            <a:xfrm>
              <a:off x="4317214" y="4956044"/>
              <a:ext cx="29625" cy="12375"/>
            </a:xfrm>
            <a:custGeom>
              <a:avLst/>
              <a:gdLst/>
              <a:ahLst/>
              <a:cxnLst/>
              <a:rect l="l" t="t" r="r" b="b"/>
              <a:pathLst>
                <a:path w="830" h="411" extrusionOk="0">
                  <a:moveTo>
                    <a:pt x="829" y="385"/>
                  </a:moveTo>
                  <a:lnTo>
                    <a:pt x="829" y="23"/>
                  </a:lnTo>
                  <a:cubicBezTo>
                    <a:pt x="465" y="1"/>
                    <a:pt x="405" y="123"/>
                    <a:pt x="59" y="112"/>
                  </a:cubicBezTo>
                  <a:cubicBezTo>
                    <a:pt x="0" y="352"/>
                    <a:pt x="327" y="411"/>
                    <a:pt x="829" y="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4" name="Google Shape;69704;p28"/>
            <p:cNvSpPr/>
            <p:nvPr/>
          </p:nvSpPr>
          <p:spPr>
            <a:xfrm>
              <a:off x="1414718" y="4958362"/>
              <a:ext cx="27519" cy="11291"/>
            </a:xfrm>
            <a:custGeom>
              <a:avLst/>
              <a:gdLst/>
              <a:ahLst/>
              <a:cxnLst/>
              <a:rect l="l" t="t" r="r" b="b"/>
              <a:pathLst>
                <a:path w="771" h="375" extrusionOk="0">
                  <a:moveTo>
                    <a:pt x="770" y="308"/>
                  </a:moveTo>
                  <a:lnTo>
                    <a:pt x="770" y="33"/>
                  </a:lnTo>
                  <a:cubicBezTo>
                    <a:pt x="483" y="50"/>
                    <a:pt x="58" y="1"/>
                    <a:pt x="0" y="125"/>
                  </a:cubicBezTo>
                  <a:cubicBezTo>
                    <a:pt x="383" y="129"/>
                    <a:pt x="243" y="374"/>
                    <a:pt x="770" y="3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5" name="Google Shape;69705;p28"/>
            <p:cNvSpPr/>
            <p:nvPr/>
          </p:nvSpPr>
          <p:spPr>
            <a:xfrm>
              <a:off x="1855119" y="4947915"/>
              <a:ext cx="41332" cy="16982"/>
            </a:xfrm>
            <a:custGeom>
              <a:avLst/>
              <a:gdLst/>
              <a:ahLst/>
              <a:cxnLst/>
              <a:rect l="l" t="t" r="r" b="b"/>
              <a:pathLst>
                <a:path w="1158" h="564" extrusionOk="0">
                  <a:moveTo>
                    <a:pt x="1" y="199"/>
                  </a:moveTo>
                  <a:cubicBezTo>
                    <a:pt x="211" y="404"/>
                    <a:pt x="524" y="561"/>
                    <a:pt x="1157" y="563"/>
                  </a:cubicBezTo>
                  <a:lnTo>
                    <a:pt x="1157" y="110"/>
                  </a:lnTo>
                  <a:cubicBezTo>
                    <a:pt x="819" y="164"/>
                    <a:pt x="27" y="1"/>
                    <a:pt x="1" y="1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6" name="Google Shape;69706;p28"/>
            <p:cNvSpPr/>
            <p:nvPr/>
          </p:nvSpPr>
          <p:spPr>
            <a:xfrm>
              <a:off x="857033" y="4948457"/>
              <a:ext cx="45865" cy="16741"/>
            </a:xfrm>
            <a:custGeom>
              <a:avLst/>
              <a:gdLst/>
              <a:ahLst/>
              <a:cxnLst/>
              <a:rect l="l" t="t" r="r" b="b"/>
              <a:pathLst>
                <a:path w="1285" h="556" extrusionOk="0">
                  <a:moveTo>
                    <a:pt x="965" y="1"/>
                  </a:moveTo>
                  <a:cubicBezTo>
                    <a:pt x="361" y="18"/>
                    <a:pt x="38" y="171"/>
                    <a:pt x="0" y="454"/>
                  </a:cubicBezTo>
                  <a:cubicBezTo>
                    <a:pt x="365" y="433"/>
                    <a:pt x="426" y="556"/>
                    <a:pt x="776" y="545"/>
                  </a:cubicBezTo>
                  <a:cubicBezTo>
                    <a:pt x="901" y="355"/>
                    <a:pt x="1285" y="142"/>
                    <a:pt x="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7" name="Google Shape;69707;p28"/>
            <p:cNvSpPr/>
            <p:nvPr/>
          </p:nvSpPr>
          <p:spPr>
            <a:xfrm>
              <a:off x="5613399" y="4953967"/>
              <a:ext cx="14919" cy="9184"/>
            </a:xfrm>
            <a:custGeom>
              <a:avLst/>
              <a:gdLst/>
              <a:ahLst/>
              <a:cxnLst/>
              <a:rect l="l" t="t" r="r" b="b"/>
              <a:pathLst>
                <a:path w="418" h="305" extrusionOk="0">
                  <a:moveTo>
                    <a:pt x="383" y="272"/>
                  </a:moveTo>
                  <a:cubicBezTo>
                    <a:pt x="357" y="165"/>
                    <a:pt x="418" y="15"/>
                    <a:pt x="193" y="1"/>
                  </a:cubicBezTo>
                  <a:cubicBezTo>
                    <a:pt x="180" y="57"/>
                    <a:pt x="163" y="108"/>
                    <a:pt x="0" y="93"/>
                  </a:cubicBezTo>
                  <a:cubicBezTo>
                    <a:pt x="21" y="200"/>
                    <a:pt x="56" y="305"/>
                    <a:pt x="383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8" name="Google Shape;69708;p28"/>
            <p:cNvSpPr/>
            <p:nvPr/>
          </p:nvSpPr>
          <p:spPr>
            <a:xfrm>
              <a:off x="2477942" y="495869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0" y="0"/>
                    <a:pt x="0" y="68"/>
                    <a:pt x="102" y="115"/>
                  </a:cubicBezTo>
                  <a:cubicBezTo>
                    <a:pt x="154" y="141"/>
                    <a:pt x="393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9" name="Google Shape;69709;p28"/>
            <p:cNvSpPr/>
            <p:nvPr/>
          </p:nvSpPr>
          <p:spPr>
            <a:xfrm>
              <a:off x="4119731" y="4953575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5"/>
                  </a:moveTo>
                  <a:cubicBezTo>
                    <a:pt x="193" y="51"/>
                    <a:pt x="38" y="1"/>
                    <a:pt x="0" y="105"/>
                  </a:cubicBezTo>
                  <a:cubicBezTo>
                    <a:pt x="0" y="153"/>
                    <a:pt x="157" y="207"/>
                    <a:pt x="193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0" name="Google Shape;69710;p28"/>
            <p:cNvSpPr/>
            <p:nvPr/>
          </p:nvSpPr>
          <p:spPr>
            <a:xfrm>
              <a:off x="2264540" y="4953184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4"/>
                  </a:moveTo>
                  <a:cubicBezTo>
                    <a:pt x="241" y="0"/>
                    <a:pt x="1" y="68"/>
                    <a:pt x="104" y="118"/>
                  </a:cubicBezTo>
                  <a:cubicBezTo>
                    <a:pt x="155" y="141"/>
                    <a:pt x="395" y="74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1" name="Google Shape;69711;p28"/>
            <p:cNvSpPr/>
            <p:nvPr/>
          </p:nvSpPr>
          <p:spPr>
            <a:xfrm>
              <a:off x="3706633" y="4951227"/>
              <a:ext cx="13849" cy="2680"/>
            </a:xfrm>
            <a:custGeom>
              <a:avLst/>
              <a:gdLst/>
              <a:ahLst/>
              <a:cxnLst/>
              <a:rect l="l" t="t" r="r" b="b"/>
              <a:pathLst>
                <a:path w="388" h="89" extrusionOk="0">
                  <a:moveTo>
                    <a:pt x="387" y="0"/>
                  </a:moveTo>
                  <a:cubicBezTo>
                    <a:pt x="241" y="21"/>
                    <a:pt x="7" y="3"/>
                    <a:pt x="1" y="89"/>
                  </a:cubicBezTo>
                  <a:cubicBezTo>
                    <a:pt x="154" y="69"/>
                    <a:pt x="382" y="89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2" name="Google Shape;69712;p28"/>
            <p:cNvSpPr/>
            <p:nvPr/>
          </p:nvSpPr>
          <p:spPr>
            <a:xfrm>
              <a:off x="4501669" y="494773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6"/>
                  </a:moveTo>
                  <a:cubicBezTo>
                    <a:pt x="153" y="140"/>
                    <a:pt x="392" y="73"/>
                    <a:pt x="291" y="25"/>
                  </a:cubicBezTo>
                  <a:cubicBezTo>
                    <a:pt x="238" y="0"/>
                    <a:pt x="0" y="68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3" name="Google Shape;69713;p28"/>
            <p:cNvSpPr/>
            <p:nvPr/>
          </p:nvSpPr>
          <p:spPr>
            <a:xfrm>
              <a:off x="3414103" y="494773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3" y="25"/>
                  </a:moveTo>
                  <a:cubicBezTo>
                    <a:pt x="241" y="0"/>
                    <a:pt x="1" y="68"/>
                    <a:pt x="100" y="116"/>
                  </a:cubicBezTo>
                  <a:cubicBezTo>
                    <a:pt x="152" y="140"/>
                    <a:pt x="392" y="73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4" name="Google Shape;69714;p28"/>
            <p:cNvSpPr/>
            <p:nvPr/>
          </p:nvSpPr>
          <p:spPr>
            <a:xfrm>
              <a:off x="7082796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6"/>
                  </a:moveTo>
                  <a:cubicBezTo>
                    <a:pt x="238" y="0"/>
                    <a:pt x="0" y="71"/>
                    <a:pt x="99" y="116"/>
                  </a:cubicBezTo>
                  <a:cubicBezTo>
                    <a:pt x="153" y="143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5" name="Google Shape;69715;p28"/>
            <p:cNvSpPr/>
            <p:nvPr/>
          </p:nvSpPr>
          <p:spPr>
            <a:xfrm>
              <a:off x="2457348" y="4942224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38" y="0"/>
                    <a:pt x="0" y="71"/>
                    <a:pt x="100" y="116"/>
                  </a:cubicBezTo>
                  <a:cubicBezTo>
                    <a:pt x="152" y="143"/>
                    <a:pt x="392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6" name="Google Shape;69716;p28"/>
            <p:cNvSpPr/>
            <p:nvPr/>
          </p:nvSpPr>
          <p:spPr>
            <a:xfrm>
              <a:off x="5640810" y="4937497"/>
              <a:ext cx="13884" cy="5540"/>
            </a:xfrm>
            <a:custGeom>
              <a:avLst/>
              <a:gdLst/>
              <a:ahLst/>
              <a:cxnLst/>
              <a:rect l="l" t="t" r="r" b="b"/>
              <a:pathLst>
                <a:path w="389" h="184" extrusionOk="0">
                  <a:moveTo>
                    <a:pt x="1" y="183"/>
                  </a:moveTo>
                  <a:lnTo>
                    <a:pt x="389" y="183"/>
                  </a:lnTo>
                  <a:lnTo>
                    <a:pt x="3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7" name="Google Shape;69717;p28"/>
            <p:cNvSpPr/>
            <p:nvPr/>
          </p:nvSpPr>
          <p:spPr>
            <a:xfrm>
              <a:off x="4487357" y="4926658"/>
              <a:ext cx="26591" cy="12255"/>
            </a:xfrm>
            <a:custGeom>
              <a:avLst/>
              <a:gdLst/>
              <a:ahLst/>
              <a:cxnLst/>
              <a:rect l="l" t="t" r="r" b="b"/>
              <a:pathLst>
                <a:path w="745" h="407" extrusionOk="0">
                  <a:moveTo>
                    <a:pt x="306" y="0"/>
                  </a:moveTo>
                  <a:cubicBezTo>
                    <a:pt x="0" y="135"/>
                    <a:pt x="89" y="406"/>
                    <a:pt x="692" y="362"/>
                  </a:cubicBezTo>
                  <a:cubicBezTo>
                    <a:pt x="745" y="154"/>
                    <a:pt x="647" y="21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8" name="Google Shape;69718;p28"/>
            <p:cNvSpPr/>
            <p:nvPr/>
          </p:nvSpPr>
          <p:spPr>
            <a:xfrm>
              <a:off x="3352142" y="4934035"/>
              <a:ext cx="14027" cy="4336"/>
            </a:xfrm>
            <a:custGeom>
              <a:avLst/>
              <a:gdLst/>
              <a:ahLst/>
              <a:cxnLst/>
              <a:rect l="l" t="t" r="r" b="b"/>
              <a:pathLst>
                <a:path w="393" h="144" extrusionOk="0">
                  <a:moveTo>
                    <a:pt x="100" y="117"/>
                  </a:moveTo>
                  <a:cubicBezTo>
                    <a:pt x="151" y="143"/>
                    <a:pt x="392" y="73"/>
                    <a:pt x="293" y="26"/>
                  </a:cubicBezTo>
                  <a:cubicBezTo>
                    <a:pt x="242" y="1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9" name="Google Shape;69719;p28"/>
            <p:cNvSpPr/>
            <p:nvPr/>
          </p:nvSpPr>
          <p:spPr>
            <a:xfrm>
              <a:off x="7844246" y="4916271"/>
              <a:ext cx="35478" cy="19090"/>
            </a:xfrm>
            <a:custGeom>
              <a:avLst/>
              <a:gdLst/>
              <a:ahLst/>
              <a:cxnLst/>
              <a:rect l="l" t="t" r="r" b="b"/>
              <a:pathLst>
                <a:path w="994" h="634" extrusionOk="0">
                  <a:moveTo>
                    <a:pt x="558" y="616"/>
                  </a:moveTo>
                  <a:cubicBezTo>
                    <a:pt x="506" y="349"/>
                    <a:pt x="994" y="336"/>
                    <a:pt x="943" y="71"/>
                  </a:cubicBezTo>
                  <a:cubicBezTo>
                    <a:pt x="1" y="1"/>
                    <a:pt x="75" y="634"/>
                    <a:pt x="558" y="6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0" name="Google Shape;69720;p28"/>
            <p:cNvSpPr/>
            <p:nvPr/>
          </p:nvSpPr>
          <p:spPr>
            <a:xfrm>
              <a:off x="2677566" y="4931385"/>
              <a:ext cx="14099" cy="4215"/>
            </a:xfrm>
            <a:custGeom>
              <a:avLst/>
              <a:gdLst/>
              <a:ahLst/>
              <a:cxnLst/>
              <a:rect l="l" t="t" r="r" b="b"/>
              <a:pathLst>
                <a:path w="395" h="140" extrusionOk="0">
                  <a:moveTo>
                    <a:pt x="99" y="114"/>
                  </a:moveTo>
                  <a:cubicBezTo>
                    <a:pt x="156" y="140"/>
                    <a:pt x="395" y="69"/>
                    <a:pt x="294" y="22"/>
                  </a:cubicBezTo>
                  <a:cubicBezTo>
                    <a:pt x="242" y="0"/>
                    <a:pt x="1" y="67"/>
                    <a:pt x="99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1" name="Google Shape;69721;p28"/>
            <p:cNvSpPr/>
            <p:nvPr/>
          </p:nvSpPr>
          <p:spPr>
            <a:xfrm>
              <a:off x="1872216" y="4931385"/>
              <a:ext cx="14170" cy="4215"/>
            </a:xfrm>
            <a:custGeom>
              <a:avLst/>
              <a:gdLst/>
              <a:ahLst/>
              <a:cxnLst/>
              <a:rect l="l" t="t" r="r" b="b"/>
              <a:pathLst>
                <a:path w="397" h="140" extrusionOk="0">
                  <a:moveTo>
                    <a:pt x="294" y="24"/>
                  </a:moveTo>
                  <a:cubicBezTo>
                    <a:pt x="242" y="0"/>
                    <a:pt x="1" y="68"/>
                    <a:pt x="104" y="115"/>
                  </a:cubicBezTo>
                  <a:cubicBezTo>
                    <a:pt x="157" y="140"/>
                    <a:pt x="396" y="72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2" name="Google Shape;69722;p28"/>
            <p:cNvSpPr/>
            <p:nvPr/>
          </p:nvSpPr>
          <p:spPr>
            <a:xfrm>
              <a:off x="4920656" y="4915699"/>
              <a:ext cx="34229" cy="17193"/>
            </a:xfrm>
            <a:custGeom>
              <a:avLst/>
              <a:gdLst/>
              <a:ahLst/>
              <a:cxnLst/>
              <a:rect l="l" t="t" r="r" b="b"/>
              <a:pathLst>
                <a:path w="959" h="571" extrusionOk="0">
                  <a:moveTo>
                    <a:pt x="704" y="545"/>
                  </a:moveTo>
                  <a:cubicBezTo>
                    <a:pt x="863" y="440"/>
                    <a:pt x="958" y="302"/>
                    <a:pt x="894" y="92"/>
                  </a:cubicBezTo>
                  <a:cubicBezTo>
                    <a:pt x="627" y="94"/>
                    <a:pt x="469" y="47"/>
                    <a:pt x="313" y="0"/>
                  </a:cubicBezTo>
                  <a:cubicBezTo>
                    <a:pt x="0" y="146"/>
                    <a:pt x="82" y="571"/>
                    <a:pt x="704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3" name="Google Shape;69723;p28"/>
            <p:cNvSpPr/>
            <p:nvPr/>
          </p:nvSpPr>
          <p:spPr>
            <a:xfrm>
              <a:off x="2716149" y="4919854"/>
              <a:ext cx="20131" cy="16259"/>
            </a:xfrm>
            <a:custGeom>
              <a:avLst/>
              <a:gdLst/>
              <a:ahLst/>
              <a:cxnLst/>
              <a:rect l="l" t="t" r="r" b="b"/>
              <a:pathLst>
                <a:path w="564" h="540" extrusionOk="0">
                  <a:moveTo>
                    <a:pt x="563" y="407"/>
                  </a:moveTo>
                  <a:lnTo>
                    <a:pt x="563" y="135"/>
                  </a:lnTo>
                  <a:cubicBezTo>
                    <a:pt x="0" y="1"/>
                    <a:pt x="0" y="540"/>
                    <a:pt x="563" y="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4" name="Google Shape;69724;p28"/>
            <p:cNvSpPr/>
            <p:nvPr/>
          </p:nvSpPr>
          <p:spPr>
            <a:xfrm>
              <a:off x="6518365" y="4925875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6"/>
                  </a:moveTo>
                  <a:cubicBezTo>
                    <a:pt x="236" y="0"/>
                    <a:pt x="0" y="69"/>
                    <a:pt x="101" y="115"/>
                  </a:cubicBezTo>
                  <a:cubicBezTo>
                    <a:pt x="151" y="140"/>
                    <a:pt x="392" y="72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5" name="Google Shape;69725;p28"/>
            <p:cNvSpPr/>
            <p:nvPr/>
          </p:nvSpPr>
          <p:spPr>
            <a:xfrm>
              <a:off x="2631667" y="4921148"/>
              <a:ext cx="21951" cy="8732"/>
            </a:xfrm>
            <a:custGeom>
              <a:avLst/>
              <a:gdLst/>
              <a:ahLst/>
              <a:cxnLst/>
              <a:rect l="l" t="t" r="r" b="b"/>
              <a:pathLst>
                <a:path w="615" h="290" extrusionOk="0">
                  <a:moveTo>
                    <a:pt x="614" y="272"/>
                  </a:moveTo>
                  <a:lnTo>
                    <a:pt x="614" y="1"/>
                  </a:lnTo>
                  <a:lnTo>
                    <a:pt x="34" y="1"/>
                  </a:lnTo>
                  <a:cubicBezTo>
                    <a:pt x="1" y="199"/>
                    <a:pt x="194" y="289"/>
                    <a:pt x="614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6" name="Google Shape;69726;p28"/>
            <p:cNvSpPr/>
            <p:nvPr/>
          </p:nvSpPr>
          <p:spPr>
            <a:xfrm>
              <a:off x="1833597" y="4918439"/>
              <a:ext cx="14670" cy="9515"/>
            </a:xfrm>
            <a:custGeom>
              <a:avLst/>
              <a:gdLst/>
              <a:ahLst/>
              <a:cxnLst/>
              <a:rect l="l" t="t" r="r" b="b"/>
              <a:pathLst>
                <a:path w="411" h="316" extrusionOk="0">
                  <a:moveTo>
                    <a:pt x="410" y="273"/>
                  </a:moveTo>
                  <a:lnTo>
                    <a:pt x="410" y="91"/>
                  </a:lnTo>
                  <a:cubicBezTo>
                    <a:pt x="220" y="91"/>
                    <a:pt x="182" y="16"/>
                    <a:pt x="25" y="1"/>
                  </a:cubicBezTo>
                  <a:cubicBezTo>
                    <a:pt x="45" y="143"/>
                    <a:pt x="0" y="315"/>
                    <a:pt x="410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7" name="Google Shape;69727;p28"/>
            <p:cNvSpPr/>
            <p:nvPr/>
          </p:nvSpPr>
          <p:spPr>
            <a:xfrm>
              <a:off x="1600565" y="4923888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0" y="92"/>
                  </a:moveTo>
                  <a:cubicBezTo>
                    <a:pt x="149" y="70"/>
                    <a:pt x="380" y="88"/>
                    <a:pt x="385" y="1"/>
                  </a:cubicBezTo>
                  <a:cubicBezTo>
                    <a:pt x="235" y="21"/>
                    <a:pt x="5" y="2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8" name="Google Shape;69728;p28"/>
            <p:cNvSpPr/>
            <p:nvPr/>
          </p:nvSpPr>
          <p:spPr>
            <a:xfrm>
              <a:off x="8380302" y="4918047"/>
              <a:ext cx="6996" cy="6203"/>
            </a:xfrm>
            <a:custGeom>
              <a:avLst/>
              <a:gdLst/>
              <a:ahLst/>
              <a:cxnLst/>
              <a:rect l="l" t="t" r="r" b="b"/>
              <a:pathLst>
                <a:path w="196" h="206" extrusionOk="0">
                  <a:moveTo>
                    <a:pt x="193" y="104"/>
                  </a:moveTo>
                  <a:cubicBezTo>
                    <a:pt x="195" y="53"/>
                    <a:pt x="39" y="0"/>
                    <a:pt x="1" y="104"/>
                  </a:cubicBezTo>
                  <a:cubicBezTo>
                    <a:pt x="1" y="153"/>
                    <a:pt x="159" y="205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9" name="Google Shape;69729;p28"/>
            <p:cNvSpPr/>
            <p:nvPr/>
          </p:nvSpPr>
          <p:spPr>
            <a:xfrm>
              <a:off x="7447531" y="492036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7"/>
                  </a:moveTo>
                  <a:cubicBezTo>
                    <a:pt x="240" y="1"/>
                    <a:pt x="1" y="70"/>
                    <a:pt x="100" y="115"/>
                  </a:cubicBezTo>
                  <a:cubicBezTo>
                    <a:pt x="153" y="141"/>
                    <a:pt x="394" y="74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0" name="Google Shape;69730;p28"/>
            <p:cNvSpPr/>
            <p:nvPr/>
          </p:nvSpPr>
          <p:spPr>
            <a:xfrm>
              <a:off x="2288775" y="4918258"/>
              <a:ext cx="20737" cy="5781"/>
            </a:xfrm>
            <a:custGeom>
              <a:avLst/>
              <a:gdLst/>
              <a:ahLst/>
              <a:cxnLst/>
              <a:rect l="l" t="t" r="r" b="b"/>
              <a:pathLst>
                <a:path w="581" h="192" extrusionOk="0">
                  <a:moveTo>
                    <a:pt x="1" y="185"/>
                  </a:moveTo>
                  <a:cubicBezTo>
                    <a:pt x="333" y="192"/>
                    <a:pt x="497" y="118"/>
                    <a:pt x="580" y="5"/>
                  </a:cubicBezTo>
                  <a:cubicBezTo>
                    <a:pt x="249" y="0"/>
                    <a:pt x="85" y="74"/>
                    <a:pt x="1" y="1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1" name="Google Shape;69731;p28"/>
            <p:cNvSpPr/>
            <p:nvPr/>
          </p:nvSpPr>
          <p:spPr>
            <a:xfrm>
              <a:off x="2653688" y="4912929"/>
              <a:ext cx="20666" cy="8250"/>
            </a:xfrm>
            <a:custGeom>
              <a:avLst/>
              <a:gdLst/>
              <a:ahLst/>
              <a:cxnLst/>
              <a:rect l="l" t="t" r="r" b="b"/>
              <a:pathLst>
                <a:path w="579" h="274" extrusionOk="0">
                  <a:moveTo>
                    <a:pt x="578" y="92"/>
                  </a:moveTo>
                  <a:cubicBezTo>
                    <a:pt x="382" y="93"/>
                    <a:pt x="349" y="19"/>
                    <a:pt x="192" y="1"/>
                  </a:cubicBezTo>
                  <a:cubicBezTo>
                    <a:pt x="192" y="92"/>
                    <a:pt x="35" y="108"/>
                    <a:pt x="0" y="184"/>
                  </a:cubicBezTo>
                  <a:cubicBezTo>
                    <a:pt x="192" y="182"/>
                    <a:pt x="230" y="257"/>
                    <a:pt x="385" y="274"/>
                  </a:cubicBezTo>
                  <a:cubicBezTo>
                    <a:pt x="382" y="182"/>
                    <a:pt x="542" y="165"/>
                    <a:pt x="578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2" name="Google Shape;69732;p28"/>
            <p:cNvSpPr/>
            <p:nvPr/>
          </p:nvSpPr>
          <p:spPr>
            <a:xfrm>
              <a:off x="6129967" y="4905462"/>
              <a:ext cx="26520" cy="15236"/>
            </a:xfrm>
            <a:custGeom>
              <a:avLst/>
              <a:gdLst/>
              <a:ahLst/>
              <a:cxnLst/>
              <a:rect l="l" t="t" r="r" b="b"/>
              <a:pathLst>
                <a:path w="743" h="506" extrusionOk="0">
                  <a:moveTo>
                    <a:pt x="1" y="73"/>
                  </a:moveTo>
                  <a:lnTo>
                    <a:pt x="1" y="437"/>
                  </a:lnTo>
                  <a:cubicBezTo>
                    <a:pt x="742" y="506"/>
                    <a:pt x="742" y="1"/>
                    <a:pt x="1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3" name="Google Shape;69733;p28"/>
            <p:cNvSpPr/>
            <p:nvPr/>
          </p:nvSpPr>
          <p:spPr>
            <a:xfrm>
              <a:off x="5500577" y="4901999"/>
              <a:ext cx="35086" cy="16470"/>
            </a:xfrm>
            <a:custGeom>
              <a:avLst/>
              <a:gdLst/>
              <a:ahLst/>
              <a:cxnLst/>
              <a:rect l="l" t="t" r="r" b="b"/>
              <a:pathLst>
                <a:path w="983" h="547" extrusionOk="0">
                  <a:moveTo>
                    <a:pt x="844" y="1"/>
                  </a:moveTo>
                  <a:lnTo>
                    <a:pt x="74" y="1"/>
                  </a:lnTo>
                  <a:cubicBezTo>
                    <a:pt x="1" y="308"/>
                    <a:pt x="408" y="389"/>
                    <a:pt x="654" y="547"/>
                  </a:cubicBezTo>
                  <a:cubicBezTo>
                    <a:pt x="647" y="331"/>
                    <a:pt x="983" y="279"/>
                    <a:pt x="8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4" name="Google Shape;69734;p28"/>
            <p:cNvSpPr/>
            <p:nvPr/>
          </p:nvSpPr>
          <p:spPr>
            <a:xfrm>
              <a:off x="2904781" y="49094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2" y="26"/>
                  </a:moveTo>
                  <a:cubicBezTo>
                    <a:pt x="237" y="1"/>
                    <a:pt x="1" y="70"/>
                    <a:pt x="99" y="116"/>
                  </a:cubicBezTo>
                  <a:cubicBezTo>
                    <a:pt x="152" y="142"/>
                    <a:pt x="390" y="71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5" name="Google Shape;69735;p28"/>
            <p:cNvSpPr/>
            <p:nvPr/>
          </p:nvSpPr>
          <p:spPr>
            <a:xfrm>
              <a:off x="7588799" y="4901999"/>
              <a:ext cx="20773" cy="8250"/>
            </a:xfrm>
            <a:custGeom>
              <a:avLst/>
              <a:gdLst/>
              <a:ahLst/>
              <a:cxnLst/>
              <a:rect l="l" t="t" r="r" b="b"/>
              <a:pathLst>
                <a:path w="582" h="274" extrusionOk="0">
                  <a:moveTo>
                    <a:pt x="581" y="1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581" y="2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6" name="Google Shape;69736;p28"/>
            <p:cNvSpPr/>
            <p:nvPr/>
          </p:nvSpPr>
          <p:spPr>
            <a:xfrm>
              <a:off x="8270157" y="4901578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5" y="105"/>
                  </a:moveTo>
                  <a:cubicBezTo>
                    <a:pt x="197" y="54"/>
                    <a:pt x="39" y="1"/>
                    <a:pt x="1" y="105"/>
                  </a:cubicBezTo>
                  <a:cubicBezTo>
                    <a:pt x="1" y="156"/>
                    <a:pt x="158" y="208"/>
                    <a:pt x="19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7" name="Google Shape;69737;p28"/>
            <p:cNvSpPr/>
            <p:nvPr/>
          </p:nvSpPr>
          <p:spPr>
            <a:xfrm>
              <a:off x="5079699" y="4898477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4" y="118"/>
                  </a:moveTo>
                  <a:cubicBezTo>
                    <a:pt x="157" y="143"/>
                    <a:pt x="393" y="75"/>
                    <a:pt x="296" y="27"/>
                  </a:cubicBezTo>
                  <a:cubicBezTo>
                    <a:pt x="242" y="0"/>
                    <a:pt x="1" y="70"/>
                    <a:pt x="10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8" name="Google Shape;69738;p28"/>
            <p:cNvSpPr/>
            <p:nvPr/>
          </p:nvSpPr>
          <p:spPr>
            <a:xfrm>
              <a:off x="1336624" y="4876046"/>
              <a:ext cx="52218" cy="28002"/>
            </a:xfrm>
            <a:custGeom>
              <a:avLst/>
              <a:gdLst/>
              <a:ahLst/>
              <a:cxnLst/>
              <a:rect l="l" t="t" r="r" b="b"/>
              <a:pathLst>
                <a:path w="1463" h="930" extrusionOk="0">
                  <a:moveTo>
                    <a:pt x="450" y="591"/>
                  </a:moveTo>
                  <a:cubicBezTo>
                    <a:pt x="587" y="701"/>
                    <a:pt x="336" y="929"/>
                    <a:pt x="836" y="863"/>
                  </a:cubicBezTo>
                  <a:cubicBezTo>
                    <a:pt x="1462" y="634"/>
                    <a:pt x="634" y="0"/>
                    <a:pt x="63" y="317"/>
                  </a:cubicBezTo>
                  <a:cubicBezTo>
                    <a:pt x="0" y="497"/>
                    <a:pt x="336" y="495"/>
                    <a:pt x="450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9" name="Google Shape;69739;p28"/>
            <p:cNvSpPr/>
            <p:nvPr/>
          </p:nvSpPr>
          <p:spPr>
            <a:xfrm>
              <a:off x="7003667" y="4893840"/>
              <a:ext cx="13884" cy="5450"/>
            </a:xfrm>
            <a:custGeom>
              <a:avLst/>
              <a:gdLst/>
              <a:ahLst/>
              <a:cxnLst/>
              <a:rect l="l" t="t" r="r" b="b"/>
              <a:pathLst>
                <a:path w="389" h="181" extrusionOk="0">
                  <a:moveTo>
                    <a:pt x="1" y="181"/>
                  </a:moveTo>
                  <a:lnTo>
                    <a:pt x="388" y="181"/>
                  </a:lnTo>
                  <a:lnTo>
                    <a:pt x="38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0" name="Google Shape;69740;p28"/>
            <p:cNvSpPr/>
            <p:nvPr/>
          </p:nvSpPr>
          <p:spPr>
            <a:xfrm>
              <a:off x="2917987" y="4891100"/>
              <a:ext cx="29482" cy="9846"/>
            </a:xfrm>
            <a:custGeom>
              <a:avLst/>
              <a:gdLst/>
              <a:ahLst/>
              <a:cxnLst/>
              <a:rect l="l" t="t" r="r" b="b"/>
              <a:pathLst>
                <a:path w="826" h="327" extrusionOk="0">
                  <a:moveTo>
                    <a:pt x="692" y="272"/>
                  </a:moveTo>
                  <a:cubicBezTo>
                    <a:pt x="825" y="27"/>
                    <a:pt x="294" y="95"/>
                    <a:pt x="115" y="0"/>
                  </a:cubicBezTo>
                  <a:cubicBezTo>
                    <a:pt x="0" y="235"/>
                    <a:pt x="192" y="326"/>
                    <a:pt x="692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1" name="Google Shape;69741;p28"/>
            <p:cNvSpPr/>
            <p:nvPr/>
          </p:nvSpPr>
          <p:spPr>
            <a:xfrm>
              <a:off x="1610666" y="4895797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102" y="116"/>
                  </a:moveTo>
                  <a:cubicBezTo>
                    <a:pt x="153" y="142"/>
                    <a:pt x="392" y="72"/>
                    <a:pt x="294" y="24"/>
                  </a:cubicBezTo>
                  <a:cubicBezTo>
                    <a:pt x="239" y="1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2" name="Google Shape;69742;p28"/>
            <p:cNvSpPr/>
            <p:nvPr/>
          </p:nvSpPr>
          <p:spPr>
            <a:xfrm>
              <a:off x="2818835" y="4890739"/>
              <a:ext cx="6924" cy="6142"/>
            </a:xfrm>
            <a:custGeom>
              <a:avLst/>
              <a:gdLst/>
              <a:ahLst/>
              <a:cxnLst/>
              <a:rect l="l" t="t" r="r" b="b"/>
              <a:pathLst>
                <a:path w="194" h="204" extrusionOk="0">
                  <a:moveTo>
                    <a:pt x="191" y="103"/>
                  </a:moveTo>
                  <a:cubicBezTo>
                    <a:pt x="194" y="53"/>
                    <a:pt x="36" y="0"/>
                    <a:pt x="0" y="103"/>
                  </a:cubicBezTo>
                  <a:cubicBezTo>
                    <a:pt x="0" y="153"/>
                    <a:pt x="154" y="204"/>
                    <a:pt x="191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3" name="Google Shape;69743;p28"/>
            <p:cNvSpPr/>
            <p:nvPr/>
          </p:nvSpPr>
          <p:spPr>
            <a:xfrm>
              <a:off x="1004940" y="4893057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2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4" name="Google Shape;69744;p28"/>
            <p:cNvSpPr/>
            <p:nvPr/>
          </p:nvSpPr>
          <p:spPr>
            <a:xfrm>
              <a:off x="660834" y="4893057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0" y="115"/>
                  </a:moveTo>
                  <a:cubicBezTo>
                    <a:pt x="156" y="140"/>
                    <a:pt x="393" y="71"/>
                    <a:pt x="294" y="26"/>
                  </a:cubicBezTo>
                  <a:cubicBezTo>
                    <a:pt x="242" y="0"/>
                    <a:pt x="1" y="68"/>
                    <a:pt x="100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5" name="Google Shape;69745;p28"/>
            <p:cNvSpPr/>
            <p:nvPr/>
          </p:nvSpPr>
          <p:spPr>
            <a:xfrm>
              <a:off x="492262" y="4884837"/>
              <a:ext cx="28483" cy="11713"/>
            </a:xfrm>
            <a:custGeom>
              <a:avLst/>
              <a:gdLst/>
              <a:ahLst/>
              <a:cxnLst/>
              <a:rect l="l" t="t" r="r" b="b"/>
              <a:pathLst>
                <a:path w="798" h="389" extrusionOk="0">
                  <a:moveTo>
                    <a:pt x="771" y="25"/>
                  </a:moveTo>
                  <a:cubicBezTo>
                    <a:pt x="336" y="0"/>
                    <a:pt x="49" y="47"/>
                    <a:pt x="1" y="208"/>
                  </a:cubicBezTo>
                  <a:cubicBezTo>
                    <a:pt x="279" y="229"/>
                    <a:pt x="326" y="358"/>
                    <a:pt x="580" y="388"/>
                  </a:cubicBezTo>
                  <a:cubicBezTo>
                    <a:pt x="539" y="218"/>
                    <a:pt x="797" y="188"/>
                    <a:pt x="771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6" name="Google Shape;69746;p28"/>
            <p:cNvSpPr/>
            <p:nvPr/>
          </p:nvSpPr>
          <p:spPr>
            <a:xfrm>
              <a:off x="2089293" y="4883543"/>
              <a:ext cx="38726" cy="12616"/>
            </a:xfrm>
            <a:custGeom>
              <a:avLst/>
              <a:gdLst/>
              <a:ahLst/>
              <a:cxnLst/>
              <a:rect l="l" t="t" r="r" b="b"/>
              <a:pathLst>
                <a:path w="1085" h="419" extrusionOk="0">
                  <a:moveTo>
                    <a:pt x="962" y="342"/>
                  </a:moveTo>
                  <a:cubicBezTo>
                    <a:pt x="1085" y="122"/>
                    <a:pt x="42" y="0"/>
                    <a:pt x="0" y="158"/>
                  </a:cubicBezTo>
                  <a:cubicBezTo>
                    <a:pt x="366" y="199"/>
                    <a:pt x="347" y="418"/>
                    <a:pt x="962" y="3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7" name="Google Shape;69747;p28"/>
            <p:cNvSpPr/>
            <p:nvPr/>
          </p:nvSpPr>
          <p:spPr>
            <a:xfrm>
              <a:off x="8662517" y="4888330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5" y="1"/>
                  </a:moveTo>
                  <a:cubicBezTo>
                    <a:pt x="238" y="22"/>
                    <a:pt x="5" y="3"/>
                    <a:pt x="0" y="92"/>
                  </a:cubicBezTo>
                  <a:cubicBezTo>
                    <a:pt x="150" y="72"/>
                    <a:pt x="381" y="88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8" name="Google Shape;69748;p28"/>
            <p:cNvSpPr/>
            <p:nvPr/>
          </p:nvSpPr>
          <p:spPr>
            <a:xfrm>
              <a:off x="216150" y="4885590"/>
              <a:ext cx="21558" cy="6444"/>
            </a:xfrm>
            <a:custGeom>
              <a:avLst/>
              <a:gdLst/>
              <a:ahLst/>
              <a:cxnLst/>
              <a:rect l="l" t="t" r="r" b="b"/>
              <a:pathLst>
                <a:path w="604" h="214" extrusionOk="0">
                  <a:moveTo>
                    <a:pt x="603" y="0"/>
                  </a:moveTo>
                  <a:lnTo>
                    <a:pt x="25" y="0"/>
                  </a:lnTo>
                  <a:cubicBezTo>
                    <a:pt x="0" y="163"/>
                    <a:pt x="216" y="213"/>
                    <a:pt x="603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9" name="Google Shape;69749;p28"/>
            <p:cNvSpPr/>
            <p:nvPr/>
          </p:nvSpPr>
          <p:spPr>
            <a:xfrm>
              <a:off x="5585845" y="4879779"/>
              <a:ext cx="6853" cy="6233"/>
            </a:xfrm>
            <a:custGeom>
              <a:avLst/>
              <a:gdLst/>
              <a:ahLst/>
              <a:cxnLst/>
              <a:rect l="l" t="t" r="r" b="b"/>
              <a:pathLst>
                <a:path w="192" h="207" extrusionOk="0">
                  <a:moveTo>
                    <a:pt x="191" y="103"/>
                  </a:moveTo>
                  <a:cubicBezTo>
                    <a:pt x="191" y="52"/>
                    <a:pt x="36" y="0"/>
                    <a:pt x="1" y="103"/>
                  </a:cubicBezTo>
                  <a:cubicBezTo>
                    <a:pt x="1" y="154"/>
                    <a:pt x="156" y="206"/>
                    <a:pt x="191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0" name="Google Shape;69750;p28"/>
            <p:cNvSpPr/>
            <p:nvPr/>
          </p:nvSpPr>
          <p:spPr>
            <a:xfrm>
              <a:off x="4711609" y="488011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1" name="Google Shape;69751;p28"/>
            <p:cNvSpPr/>
            <p:nvPr/>
          </p:nvSpPr>
          <p:spPr>
            <a:xfrm>
              <a:off x="2436575" y="4866592"/>
              <a:ext cx="40404" cy="18548"/>
            </a:xfrm>
            <a:custGeom>
              <a:avLst/>
              <a:gdLst/>
              <a:ahLst/>
              <a:cxnLst/>
              <a:rect l="l" t="t" r="r" b="b"/>
              <a:pathLst>
                <a:path w="1132" h="616" extrusionOk="0">
                  <a:moveTo>
                    <a:pt x="1068" y="450"/>
                  </a:moveTo>
                  <a:cubicBezTo>
                    <a:pt x="1132" y="1"/>
                    <a:pt x="0" y="214"/>
                    <a:pt x="102" y="540"/>
                  </a:cubicBezTo>
                  <a:cubicBezTo>
                    <a:pt x="648" y="616"/>
                    <a:pt x="601" y="412"/>
                    <a:pt x="1068" y="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2" name="Google Shape;69752;p28"/>
            <p:cNvSpPr/>
            <p:nvPr/>
          </p:nvSpPr>
          <p:spPr>
            <a:xfrm>
              <a:off x="96404" y="4879328"/>
              <a:ext cx="14063" cy="4366"/>
            </a:xfrm>
            <a:custGeom>
              <a:avLst/>
              <a:gdLst/>
              <a:ahLst/>
              <a:cxnLst/>
              <a:rect l="l" t="t" r="r" b="b"/>
              <a:pathLst>
                <a:path w="394" h="145" extrusionOk="0">
                  <a:moveTo>
                    <a:pt x="294" y="27"/>
                  </a:moveTo>
                  <a:cubicBezTo>
                    <a:pt x="239" y="1"/>
                    <a:pt x="0" y="71"/>
                    <a:pt x="101" y="117"/>
                  </a:cubicBezTo>
                  <a:cubicBezTo>
                    <a:pt x="154" y="144"/>
                    <a:pt x="393" y="74"/>
                    <a:pt x="294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3" name="Google Shape;69753;p28"/>
            <p:cNvSpPr/>
            <p:nvPr/>
          </p:nvSpPr>
          <p:spPr>
            <a:xfrm>
              <a:off x="7664466" y="4874661"/>
              <a:ext cx="13813" cy="5540"/>
            </a:xfrm>
            <a:custGeom>
              <a:avLst/>
              <a:gdLst/>
              <a:ahLst/>
              <a:cxnLst/>
              <a:rect l="l" t="t" r="r" b="b"/>
              <a:pathLst>
                <a:path w="387" h="184" extrusionOk="0">
                  <a:moveTo>
                    <a:pt x="387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4" name="Google Shape;69754;p28"/>
            <p:cNvSpPr/>
            <p:nvPr/>
          </p:nvSpPr>
          <p:spPr>
            <a:xfrm>
              <a:off x="5224358" y="4876648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2" y="26"/>
                  </a:moveTo>
                  <a:cubicBezTo>
                    <a:pt x="238" y="1"/>
                    <a:pt x="1" y="70"/>
                    <a:pt x="100" y="117"/>
                  </a:cubicBezTo>
                  <a:cubicBezTo>
                    <a:pt x="152" y="142"/>
                    <a:pt x="391" y="71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5" name="Google Shape;69755;p28"/>
            <p:cNvSpPr/>
            <p:nvPr/>
          </p:nvSpPr>
          <p:spPr>
            <a:xfrm>
              <a:off x="4645900" y="4866441"/>
              <a:ext cx="28268" cy="13700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493" y="455"/>
                  </a:moveTo>
                  <a:cubicBezTo>
                    <a:pt x="758" y="339"/>
                    <a:pt x="792" y="10"/>
                    <a:pt x="301" y="1"/>
                  </a:cubicBezTo>
                  <a:cubicBezTo>
                    <a:pt x="36" y="117"/>
                    <a:pt x="1" y="447"/>
                    <a:pt x="493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6" name="Google Shape;69756;p28"/>
            <p:cNvSpPr/>
            <p:nvPr/>
          </p:nvSpPr>
          <p:spPr>
            <a:xfrm>
              <a:off x="7213500" y="4865658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0" y="117"/>
                  </a:moveTo>
                  <a:cubicBezTo>
                    <a:pt x="155" y="143"/>
                    <a:pt x="394" y="72"/>
                    <a:pt x="295" y="27"/>
                  </a:cubicBezTo>
                  <a:cubicBezTo>
                    <a:pt x="240" y="0"/>
                    <a:pt x="1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7" name="Google Shape;69757;p28"/>
            <p:cNvSpPr/>
            <p:nvPr/>
          </p:nvSpPr>
          <p:spPr>
            <a:xfrm>
              <a:off x="3362600" y="4860931"/>
              <a:ext cx="34443" cy="9033"/>
            </a:xfrm>
            <a:custGeom>
              <a:avLst/>
              <a:gdLst/>
              <a:ahLst/>
              <a:cxnLst/>
              <a:rect l="l" t="t" r="r" b="b"/>
              <a:pathLst>
                <a:path w="965" h="300" extrusionOk="0">
                  <a:moveTo>
                    <a:pt x="192" y="274"/>
                  </a:moveTo>
                  <a:cubicBezTo>
                    <a:pt x="632" y="300"/>
                    <a:pt x="919" y="253"/>
                    <a:pt x="965" y="92"/>
                  </a:cubicBezTo>
                  <a:cubicBezTo>
                    <a:pt x="621" y="114"/>
                    <a:pt x="0" y="1"/>
                    <a:pt x="192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8" name="Google Shape;69758;p28"/>
            <p:cNvSpPr/>
            <p:nvPr/>
          </p:nvSpPr>
          <p:spPr>
            <a:xfrm>
              <a:off x="2429865" y="4865658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0" y="27"/>
                  </a:moveTo>
                  <a:cubicBezTo>
                    <a:pt x="236" y="0"/>
                    <a:pt x="0" y="70"/>
                    <a:pt x="98" y="117"/>
                  </a:cubicBezTo>
                  <a:cubicBezTo>
                    <a:pt x="150" y="143"/>
                    <a:pt x="392" y="75"/>
                    <a:pt x="290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9" name="Google Shape;69759;p28"/>
            <p:cNvSpPr/>
            <p:nvPr/>
          </p:nvSpPr>
          <p:spPr>
            <a:xfrm>
              <a:off x="1813895" y="4863370"/>
              <a:ext cx="6889" cy="6173"/>
            </a:xfrm>
            <a:custGeom>
              <a:avLst/>
              <a:gdLst/>
              <a:ahLst/>
              <a:cxnLst/>
              <a:rect l="l" t="t" r="r" b="b"/>
              <a:pathLst>
                <a:path w="193" h="205" extrusionOk="0">
                  <a:moveTo>
                    <a:pt x="2" y="103"/>
                  </a:moveTo>
                  <a:cubicBezTo>
                    <a:pt x="0" y="153"/>
                    <a:pt x="157" y="204"/>
                    <a:pt x="192" y="103"/>
                  </a:cubicBezTo>
                  <a:cubicBezTo>
                    <a:pt x="192" y="53"/>
                    <a:pt x="37" y="1"/>
                    <a:pt x="2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0" name="Google Shape;69760;p28"/>
            <p:cNvSpPr/>
            <p:nvPr/>
          </p:nvSpPr>
          <p:spPr>
            <a:xfrm>
              <a:off x="6449480" y="4862918"/>
              <a:ext cx="14099" cy="4306"/>
            </a:xfrm>
            <a:custGeom>
              <a:avLst/>
              <a:gdLst/>
              <a:ahLst/>
              <a:cxnLst/>
              <a:rect l="l" t="t" r="r" b="b"/>
              <a:pathLst>
                <a:path w="395" h="143" extrusionOk="0">
                  <a:moveTo>
                    <a:pt x="294" y="26"/>
                  </a:moveTo>
                  <a:cubicBezTo>
                    <a:pt x="241" y="0"/>
                    <a:pt x="1" y="69"/>
                    <a:pt x="103" y="118"/>
                  </a:cubicBezTo>
                  <a:cubicBezTo>
                    <a:pt x="155" y="142"/>
                    <a:pt x="395" y="75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1" name="Google Shape;69761;p28"/>
            <p:cNvSpPr/>
            <p:nvPr/>
          </p:nvSpPr>
          <p:spPr>
            <a:xfrm>
              <a:off x="5866989" y="4856626"/>
              <a:ext cx="8959" cy="11502"/>
            </a:xfrm>
            <a:custGeom>
              <a:avLst/>
              <a:gdLst/>
              <a:ahLst/>
              <a:cxnLst/>
              <a:rect l="l" t="t" r="r" b="b"/>
              <a:pathLst>
                <a:path w="251" h="382" extrusionOk="0">
                  <a:moveTo>
                    <a:pt x="223" y="235"/>
                  </a:moveTo>
                  <a:cubicBezTo>
                    <a:pt x="251" y="141"/>
                    <a:pt x="72" y="0"/>
                    <a:pt x="29" y="144"/>
                  </a:cubicBezTo>
                  <a:cubicBezTo>
                    <a:pt x="0" y="240"/>
                    <a:pt x="179" y="381"/>
                    <a:pt x="223" y="2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2" name="Google Shape;69762;p28"/>
            <p:cNvSpPr/>
            <p:nvPr/>
          </p:nvSpPr>
          <p:spPr>
            <a:xfrm>
              <a:off x="0" y="4860269"/>
              <a:ext cx="14170" cy="4246"/>
            </a:xfrm>
            <a:custGeom>
              <a:avLst/>
              <a:gdLst/>
              <a:ahLst/>
              <a:cxnLst/>
              <a:rect l="l" t="t" r="r" b="b"/>
              <a:pathLst>
                <a:path w="397" h="141" extrusionOk="0">
                  <a:moveTo>
                    <a:pt x="294" y="25"/>
                  </a:moveTo>
                  <a:cubicBezTo>
                    <a:pt x="242" y="1"/>
                    <a:pt x="1" y="69"/>
                    <a:pt x="102" y="117"/>
                  </a:cubicBezTo>
                  <a:cubicBezTo>
                    <a:pt x="157" y="140"/>
                    <a:pt x="396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3" name="Google Shape;69763;p28"/>
            <p:cNvSpPr/>
            <p:nvPr/>
          </p:nvSpPr>
          <p:spPr>
            <a:xfrm>
              <a:off x="4477577" y="4858282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5" y="0"/>
                  </a:moveTo>
                  <a:cubicBezTo>
                    <a:pt x="238" y="21"/>
                    <a:pt x="7" y="3"/>
                    <a:pt x="0" y="91"/>
                  </a:cubicBezTo>
                  <a:cubicBezTo>
                    <a:pt x="150" y="69"/>
                    <a:pt x="383" y="88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4" name="Google Shape;69764;p28"/>
            <p:cNvSpPr/>
            <p:nvPr/>
          </p:nvSpPr>
          <p:spPr>
            <a:xfrm>
              <a:off x="6645785" y="4849701"/>
              <a:ext cx="6960" cy="6173"/>
            </a:xfrm>
            <a:custGeom>
              <a:avLst/>
              <a:gdLst/>
              <a:ahLst/>
              <a:cxnLst/>
              <a:rect l="l" t="t" r="r" b="b"/>
              <a:pathLst>
                <a:path w="195" h="205" extrusionOk="0">
                  <a:moveTo>
                    <a:pt x="195" y="104"/>
                  </a:moveTo>
                  <a:cubicBezTo>
                    <a:pt x="195" y="53"/>
                    <a:pt x="39" y="1"/>
                    <a:pt x="1" y="104"/>
                  </a:cubicBezTo>
                  <a:cubicBezTo>
                    <a:pt x="0" y="152"/>
                    <a:pt x="157" y="204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5" name="Google Shape;69765;p28"/>
            <p:cNvSpPr/>
            <p:nvPr/>
          </p:nvSpPr>
          <p:spPr>
            <a:xfrm>
              <a:off x="4591006" y="4852019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5" y="27"/>
                  </a:moveTo>
                  <a:cubicBezTo>
                    <a:pt x="241" y="1"/>
                    <a:pt x="1" y="71"/>
                    <a:pt x="103" y="117"/>
                  </a:cubicBezTo>
                  <a:cubicBezTo>
                    <a:pt x="156" y="143"/>
                    <a:pt x="395" y="74"/>
                    <a:pt x="29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6" name="Google Shape;69766;p28"/>
            <p:cNvSpPr/>
            <p:nvPr/>
          </p:nvSpPr>
          <p:spPr>
            <a:xfrm>
              <a:off x="2626027" y="4847292"/>
              <a:ext cx="15134" cy="9274"/>
            </a:xfrm>
            <a:custGeom>
              <a:avLst/>
              <a:gdLst/>
              <a:ahLst/>
              <a:cxnLst/>
              <a:rect l="l" t="t" r="r" b="b"/>
              <a:pathLst>
                <a:path w="424" h="308" extrusionOk="0">
                  <a:moveTo>
                    <a:pt x="387" y="274"/>
                  </a:moveTo>
                  <a:cubicBezTo>
                    <a:pt x="357" y="165"/>
                    <a:pt x="424" y="15"/>
                    <a:pt x="194" y="1"/>
                  </a:cubicBezTo>
                  <a:cubicBezTo>
                    <a:pt x="184" y="56"/>
                    <a:pt x="165" y="108"/>
                    <a:pt x="1" y="92"/>
                  </a:cubicBezTo>
                  <a:cubicBezTo>
                    <a:pt x="24" y="203"/>
                    <a:pt x="58" y="308"/>
                    <a:pt x="387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7" name="Google Shape;69767;p28"/>
            <p:cNvSpPr/>
            <p:nvPr/>
          </p:nvSpPr>
          <p:spPr>
            <a:xfrm>
              <a:off x="2557178" y="4852802"/>
              <a:ext cx="13849" cy="2740"/>
            </a:xfrm>
            <a:custGeom>
              <a:avLst/>
              <a:gdLst/>
              <a:ahLst/>
              <a:cxnLst/>
              <a:rect l="l" t="t" r="r" b="b"/>
              <a:pathLst>
                <a:path w="388" h="91" extrusionOk="0">
                  <a:moveTo>
                    <a:pt x="387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3" y="88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8" name="Google Shape;69768;p28"/>
            <p:cNvSpPr/>
            <p:nvPr/>
          </p:nvSpPr>
          <p:spPr>
            <a:xfrm>
              <a:off x="2515989" y="4841060"/>
              <a:ext cx="30410" cy="11773"/>
            </a:xfrm>
            <a:custGeom>
              <a:avLst/>
              <a:gdLst/>
              <a:ahLst/>
              <a:cxnLst/>
              <a:rect l="l" t="t" r="r" b="b"/>
              <a:pathLst>
                <a:path w="852" h="391" extrusionOk="0">
                  <a:moveTo>
                    <a:pt x="771" y="26"/>
                  </a:moveTo>
                  <a:cubicBezTo>
                    <a:pt x="334" y="0"/>
                    <a:pt x="48" y="47"/>
                    <a:pt x="1" y="208"/>
                  </a:cubicBezTo>
                  <a:cubicBezTo>
                    <a:pt x="275" y="229"/>
                    <a:pt x="324" y="358"/>
                    <a:pt x="578" y="391"/>
                  </a:cubicBezTo>
                  <a:cubicBezTo>
                    <a:pt x="638" y="268"/>
                    <a:pt x="852" y="216"/>
                    <a:pt x="77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9" name="Google Shape;69769;p28"/>
            <p:cNvSpPr/>
            <p:nvPr/>
          </p:nvSpPr>
          <p:spPr>
            <a:xfrm>
              <a:off x="4019794" y="4841090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99" y="116"/>
                  </a:moveTo>
                  <a:cubicBezTo>
                    <a:pt x="154" y="140"/>
                    <a:pt x="392" y="71"/>
                    <a:pt x="293" y="25"/>
                  </a:cubicBezTo>
                  <a:cubicBezTo>
                    <a:pt x="240" y="1"/>
                    <a:pt x="0" y="70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0" name="Google Shape;69770;p28"/>
            <p:cNvSpPr/>
            <p:nvPr/>
          </p:nvSpPr>
          <p:spPr>
            <a:xfrm>
              <a:off x="7210252" y="4835791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0"/>
                  </a:moveTo>
                  <a:cubicBezTo>
                    <a:pt x="345" y="0"/>
                    <a:pt x="170" y="55"/>
                    <a:pt x="1" y="110"/>
                  </a:cubicBezTo>
                  <a:cubicBezTo>
                    <a:pt x="1" y="203"/>
                    <a:pt x="339" y="225"/>
                    <a:pt x="386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1" name="Google Shape;69771;p28"/>
            <p:cNvSpPr/>
            <p:nvPr/>
          </p:nvSpPr>
          <p:spPr>
            <a:xfrm>
              <a:off x="5933233" y="483567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39" y="1"/>
                    <a:pt x="0" y="68"/>
                    <a:pt x="102" y="115"/>
                  </a:cubicBezTo>
                  <a:cubicBezTo>
                    <a:pt x="153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2" name="Google Shape;69772;p28"/>
            <p:cNvSpPr/>
            <p:nvPr/>
          </p:nvSpPr>
          <p:spPr>
            <a:xfrm>
              <a:off x="2897428" y="4828113"/>
              <a:ext cx="26591" cy="12345"/>
            </a:xfrm>
            <a:custGeom>
              <a:avLst/>
              <a:gdLst/>
              <a:ahLst/>
              <a:cxnLst/>
              <a:rect l="l" t="t" r="r" b="b"/>
              <a:pathLst>
                <a:path w="745" h="410" extrusionOk="0">
                  <a:moveTo>
                    <a:pt x="690" y="365"/>
                  </a:moveTo>
                  <a:cubicBezTo>
                    <a:pt x="745" y="158"/>
                    <a:pt x="644" y="24"/>
                    <a:pt x="305" y="1"/>
                  </a:cubicBezTo>
                  <a:cubicBezTo>
                    <a:pt x="1" y="138"/>
                    <a:pt x="89" y="409"/>
                    <a:pt x="690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3" name="Google Shape;69773;p28"/>
            <p:cNvSpPr/>
            <p:nvPr/>
          </p:nvSpPr>
          <p:spPr>
            <a:xfrm>
              <a:off x="2116348" y="4822663"/>
              <a:ext cx="38619" cy="16470"/>
            </a:xfrm>
            <a:custGeom>
              <a:avLst/>
              <a:gdLst/>
              <a:ahLst/>
              <a:cxnLst/>
              <a:rect l="l" t="t" r="r" b="b"/>
              <a:pathLst>
                <a:path w="1082" h="547" extrusionOk="0">
                  <a:moveTo>
                    <a:pt x="589" y="546"/>
                  </a:moveTo>
                  <a:cubicBezTo>
                    <a:pt x="608" y="402"/>
                    <a:pt x="1081" y="476"/>
                    <a:pt x="973" y="273"/>
                  </a:cubicBezTo>
                  <a:cubicBezTo>
                    <a:pt x="626" y="196"/>
                    <a:pt x="444" y="41"/>
                    <a:pt x="12" y="0"/>
                  </a:cubicBezTo>
                  <a:cubicBezTo>
                    <a:pt x="1" y="278"/>
                    <a:pt x="185" y="465"/>
                    <a:pt x="589" y="5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4" name="Google Shape;69774;p28"/>
            <p:cNvSpPr/>
            <p:nvPr/>
          </p:nvSpPr>
          <p:spPr>
            <a:xfrm>
              <a:off x="6807469" y="4832930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2" y="24"/>
                  </a:moveTo>
                  <a:cubicBezTo>
                    <a:pt x="237" y="0"/>
                    <a:pt x="1" y="68"/>
                    <a:pt x="100" y="115"/>
                  </a:cubicBezTo>
                  <a:cubicBezTo>
                    <a:pt x="152" y="140"/>
                    <a:pt x="391" y="72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5" name="Google Shape;69775;p28"/>
            <p:cNvSpPr/>
            <p:nvPr/>
          </p:nvSpPr>
          <p:spPr>
            <a:xfrm>
              <a:off x="8369880" y="48301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0" y="116"/>
                  </a:moveTo>
                  <a:cubicBezTo>
                    <a:pt x="156" y="140"/>
                    <a:pt x="393" y="71"/>
                    <a:pt x="293" y="24"/>
                  </a:cubicBezTo>
                  <a:cubicBezTo>
                    <a:pt x="241" y="1"/>
                    <a:pt x="0" y="69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6" name="Google Shape;69776;p28"/>
            <p:cNvSpPr/>
            <p:nvPr/>
          </p:nvSpPr>
          <p:spPr>
            <a:xfrm>
              <a:off x="7341062" y="4819472"/>
              <a:ext cx="28661" cy="14182"/>
            </a:xfrm>
            <a:custGeom>
              <a:avLst/>
              <a:gdLst/>
              <a:ahLst/>
              <a:cxnLst/>
              <a:rect l="l" t="t" r="r" b="b"/>
              <a:pathLst>
                <a:path w="803" h="471" extrusionOk="0">
                  <a:moveTo>
                    <a:pt x="190" y="471"/>
                  </a:moveTo>
                  <a:lnTo>
                    <a:pt x="578" y="471"/>
                  </a:lnTo>
                  <a:cubicBezTo>
                    <a:pt x="472" y="339"/>
                    <a:pt x="802" y="1"/>
                    <a:pt x="383" y="18"/>
                  </a:cubicBezTo>
                  <a:cubicBezTo>
                    <a:pt x="524" y="266"/>
                    <a:pt x="2" y="200"/>
                    <a:pt x="1" y="382"/>
                  </a:cubicBezTo>
                  <a:cubicBezTo>
                    <a:pt x="118" y="384"/>
                    <a:pt x="227" y="392"/>
                    <a:pt x="190" y="4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7" name="Google Shape;69777;p28"/>
            <p:cNvSpPr/>
            <p:nvPr/>
          </p:nvSpPr>
          <p:spPr>
            <a:xfrm>
              <a:off x="4972123" y="4823868"/>
              <a:ext cx="9030" cy="11442"/>
            </a:xfrm>
            <a:custGeom>
              <a:avLst/>
              <a:gdLst/>
              <a:ahLst/>
              <a:cxnLst/>
              <a:rect l="l" t="t" r="r" b="b"/>
              <a:pathLst>
                <a:path w="253" h="380" extrusionOk="0">
                  <a:moveTo>
                    <a:pt x="224" y="233"/>
                  </a:moveTo>
                  <a:cubicBezTo>
                    <a:pt x="252" y="139"/>
                    <a:pt x="74" y="1"/>
                    <a:pt x="31" y="144"/>
                  </a:cubicBezTo>
                  <a:cubicBezTo>
                    <a:pt x="0" y="238"/>
                    <a:pt x="181" y="379"/>
                    <a:pt x="224" y="2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8" name="Google Shape;69778;p28"/>
            <p:cNvSpPr/>
            <p:nvPr/>
          </p:nvSpPr>
          <p:spPr>
            <a:xfrm>
              <a:off x="2333461" y="4824711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2" y="25"/>
                  </a:moveTo>
                  <a:cubicBezTo>
                    <a:pt x="237" y="0"/>
                    <a:pt x="0" y="68"/>
                    <a:pt x="100" y="116"/>
                  </a:cubicBezTo>
                  <a:cubicBezTo>
                    <a:pt x="152" y="140"/>
                    <a:pt x="391" y="72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9" name="Google Shape;69779;p28"/>
            <p:cNvSpPr/>
            <p:nvPr/>
          </p:nvSpPr>
          <p:spPr>
            <a:xfrm>
              <a:off x="2061668" y="482269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385" y="1"/>
                  </a:moveTo>
                  <a:lnTo>
                    <a:pt x="0" y="1"/>
                  </a:lnTo>
                  <a:lnTo>
                    <a:pt x="0" y="181"/>
                  </a:lnTo>
                  <a:lnTo>
                    <a:pt x="385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0" name="Google Shape;69780;p28"/>
            <p:cNvSpPr/>
            <p:nvPr/>
          </p:nvSpPr>
          <p:spPr>
            <a:xfrm>
              <a:off x="6212129" y="4814143"/>
              <a:ext cx="6960" cy="6233"/>
            </a:xfrm>
            <a:custGeom>
              <a:avLst/>
              <a:gdLst/>
              <a:ahLst/>
              <a:cxnLst/>
              <a:rect l="l" t="t" r="r" b="b"/>
              <a:pathLst>
                <a:path w="195" h="207" extrusionOk="0">
                  <a:moveTo>
                    <a:pt x="193" y="103"/>
                  </a:moveTo>
                  <a:cubicBezTo>
                    <a:pt x="195" y="52"/>
                    <a:pt x="37" y="0"/>
                    <a:pt x="3" y="103"/>
                  </a:cubicBezTo>
                  <a:cubicBezTo>
                    <a:pt x="0" y="154"/>
                    <a:pt x="157" y="206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1" name="Google Shape;69781;p28"/>
            <p:cNvSpPr/>
            <p:nvPr/>
          </p:nvSpPr>
          <p:spPr>
            <a:xfrm>
              <a:off x="3214015" y="4802551"/>
              <a:ext cx="52218" cy="22763"/>
            </a:xfrm>
            <a:custGeom>
              <a:avLst/>
              <a:gdLst/>
              <a:ahLst/>
              <a:cxnLst/>
              <a:rect l="l" t="t" r="r" b="b"/>
              <a:pathLst>
                <a:path w="1463" h="756" extrusionOk="0">
                  <a:moveTo>
                    <a:pt x="1462" y="397"/>
                  </a:moveTo>
                  <a:cubicBezTo>
                    <a:pt x="1345" y="273"/>
                    <a:pt x="720" y="384"/>
                    <a:pt x="691" y="214"/>
                  </a:cubicBezTo>
                  <a:cubicBezTo>
                    <a:pt x="670" y="105"/>
                    <a:pt x="635" y="0"/>
                    <a:pt x="306" y="33"/>
                  </a:cubicBezTo>
                  <a:cubicBezTo>
                    <a:pt x="0" y="477"/>
                    <a:pt x="1246" y="756"/>
                    <a:pt x="1462" y="3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2" name="Google Shape;69782;p28"/>
            <p:cNvSpPr/>
            <p:nvPr/>
          </p:nvSpPr>
          <p:spPr>
            <a:xfrm>
              <a:off x="7770971" y="4811041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0" y="0"/>
                    <a:pt x="0" y="69"/>
                    <a:pt x="102" y="115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3" name="Google Shape;69783;p28"/>
            <p:cNvSpPr/>
            <p:nvPr/>
          </p:nvSpPr>
          <p:spPr>
            <a:xfrm>
              <a:off x="3279973" y="480899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1" y="183"/>
                  </a:moveTo>
                  <a:lnTo>
                    <a:pt x="386" y="183"/>
                  </a:lnTo>
                  <a:lnTo>
                    <a:pt x="38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4" name="Google Shape;69784;p28"/>
            <p:cNvSpPr/>
            <p:nvPr/>
          </p:nvSpPr>
          <p:spPr>
            <a:xfrm>
              <a:off x="1841414" y="4811764"/>
              <a:ext cx="13742" cy="2740"/>
            </a:xfrm>
            <a:custGeom>
              <a:avLst/>
              <a:gdLst/>
              <a:ahLst/>
              <a:cxnLst/>
              <a:rect l="l" t="t" r="r" b="b"/>
              <a:pathLst>
                <a:path w="385" h="91" extrusionOk="0">
                  <a:moveTo>
                    <a:pt x="385" y="1"/>
                  </a:moveTo>
                  <a:cubicBezTo>
                    <a:pt x="236" y="20"/>
                    <a:pt x="6" y="5"/>
                    <a:pt x="1" y="91"/>
                  </a:cubicBezTo>
                  <a:cubicBezTo>
                    <a:pt x="150" y="73"/>
                    <a:pt x="379" y="90"/>
                    <a:pt x="3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5" name="Google Shape;69785;p28"/>
            <p:cNvSpPr/>
            <p:nvPr/>
          </p:nvSpPr>
          <p:spPr>
            <a:xfrm>
              <a:off x="6412361" y="4798185"/>
              <a:ext cx="29018" cy="10870"/>
            </a:xfrm>
            <a:custGeom>
              <a:avLst/>
              <a:gdLst/>
              <a:ahLst/>
              <a:cxnLst/>
              <a:rect l="l" t="t" r="r" b="b"/>
              <a:pathLst>
                <a:path w="813" h="361" extrusionOk="0">
                  <a:moveTo>
                    <a:pt x="563" y="360"/>
                  </a:moveTo>
                  <a:cubicBezTo>
                    <a:pt x="812" y="242"/>
                    <a:pt x="682" y="88"/>
                    <a:pt x="371" y="0"/>
                  </a:cubicBezTo>
                  <a:cubicBezTo>
                    <a:pt x="346" y="225"/>
                    <a:pt x="0" y="282"/>
                    <a:pt x="563" y="3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6" name="Google Shape;69786;p28"/>
            <p:cNvSpPr/>
            <p:nvPr/>
          </p:nvSpPr>
          <p:spPr>
            <a:xfrm>
              <a:off x="75774" y="480559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4"/>
                  </a:moveTo>
                  <a:cubicBezTo>
                    <a:pt x="240" y="1"/>
                    <a:pt x="0" y="69"/>
                    <a:pt x="98" y="114"/>
                  </a:cubicBezTo>
                  <a:cubicBezTo>
                    <a:pt x="153" y="141"/>
                    <a:pt x="394" y="70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7" name="Google Shape;69787;p28"/>
            <p:cNvSpPr/>
            <p:nvPr/>
          </p:nvSpPr>
          <p:spPr>
            <a:xfrm>
              <a:off x="8335437" y="4802852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4" y="24"/>
                  </a:moveTo>
                  <a:cubicBezTo>
                    <a:pt x="240" y="1"/>
                    <a:pt x="1" y="68"/>
                    <a:pt x="103" y="115"/>
                  </a:cubicBezTo>
                  <a:cubicBezTo>
                    <a:pt x="153" y="140"/>
                    <a:pt x="392" y="70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8" name="Google Shape;69788;p28"/>
            <p:cNvSpPr/>
            <p:nvPr/>
          </p:nvSpPr>
          <p:spPr>
            <a:xfrm>
              <a:off x="4498243" y="4803575"/>
              <a:ext cx="13849" cy="2770"/>
            </a:xfrm>
            <a:custGeom>
              <a:avLst/>
              <a:gdLst/>
              <a:ahLst/>
              <a:cxnLst/>
              <a:rect l="l" t="t" r="r" b="b"/>
              <a:pathLst>
                <a:path w="388" h="92" extrusionOk="0">
                  <a:moveTo>
                    <a:pt x="387" y="0"/>
                  </a:moveTo>
                  <a:cubicBezTo>
                    <a:pt x="237" y="22"/>
                    <a:pt x="7" y="4"/>
                    <a:pt x="1" y="91"/>
                  </a:cubicBezTo>
                  <a:cubicBezTo>
                    <a:pt x="151" y="71"/>
                    <a:pt x="383" y="89"/>
                    <a:pt x="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9" name="Google Shape;69789;p28"/>
            <p:cNvSpPr/>
            <p:nvPr/>
          </p:nvSpPr>
          <p:spPr>
            <a:xfrm>
              <a:off x="8600556" y="4797432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4" y="24"/>
                    <a:pt x="50" y="0"/>
                    <a:pt x="0" y="115"/>
                  </a:cubicBezTo>
                  <a:cubicBezTo>
                    <a:pt x="215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0" name="Google Shape;69790;p28"/>
            <p:cNvSpPr/>
            <p:nvPr/>
          </p:nvSpPr>
          <p:spPr>
            <a:xfrm>
              <a:off x="8873991" y="4789935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439" y="364"/>
                  </a:moveTo>
                  <a:cubicBezTo>
                    <a:pt x="500" y="242"/>
                    <a:pt x="715" y="191"/>
                    <a:pt x="632" y="0"/>
                  </a:cubicBezTo>
                  <a:lnTo>
                    <a:pt x="54" y="0"/>
                  </a:lnTo>
                  <a:cubicBezTo>
                    <a:pt x="0" y="208"/>
                    <a:pt x="102" y="341"/>
                    <a:pt x="439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1" name="Google Shape;69791;p28"/>
            <p:cNvSpPr/>
            <p:nvPr/>
          </p:nvSpPr>
          <p:spPr>
            <a:xfrm>
              <a:off x="6246251" y="4791892"/>
              <a:ext cx="21023" cy="9033"/>
            </a:xfrm>
            <a:custGeom>
              <a:avLst/>
              <a:gdLst/>
              <a:ahLst/>
              <a:cxnLst/>
              <a:rect l="l" t="t" r="r" b="b"/>
              <a:pathLst>
                <a:path w="589" h="300" extrusionOk="0">
                  <a:moveTo>
                    <a:pt x="394" y="299"/>
                  </a:moveTo>
                  <a:cubicBezTo>
                    <a:pt x="394" y="208"/>
                    <a:pt x="549" y="191"/>
                    <a:pt x="588" y="117"/>
                  </a:cubicBezTo>
                  <a:cubicBezTo>
                    <a:pt x="339" y="113"/>
                    <a:pt x="321" y="0"/>
                    <a:pt x="9" y="26"/>
                  </a:cubicBezTo>
                  <a:cubicBezTo>
                    <a:pt x="1" y="182"/>
                    <a:pt x="157" y="258"/>
                    <a:pt x="394" y="2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2" name="Google Shape;69792;p28"/>
            <p:cNvSpPr/>
            <p:nvPr/>
          </p:nvSpPr>
          <p:spPr>
            <a:xfrm>
              <a:off x="8569504" y="479460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99" y="118"/>
                  </a:moveTo>
                  <a:cubicBezTo>
                    <a:pt x="155" y="141"/>
                    <a:pt x="394" y="74"/>
                    <a:pt x="293" y="27"/>
                  </a:cubicBezTo>
                  <a:cubicBezTo>
                    <a:pt x="240" y="0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3" name="Google Shape;69793;p28"/>
            <p:cNvSpPr/>
            <p:nvPr/>
          </p:nvSpPr>
          <p:spPr>
            <a:xfrm>
              <a:off x="4956990" y="4786202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6"/>
                  </a:moveTo>
                  <a:cubicBezTo>
                    <a:pt x="1114" y="0"/>
                    <a:pt x="0" y="525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4" name="Google Shape;69794;p28"/>
            <p:cNvSpPr/>
            <p:nvPr/>
          </p:nvSpPr>
          <p:spPr>
            <a:xfrm>
              <a:off x="2743489" y="4783432"/>
              <a:ext cx="36335" cy="19090"/>
            </a:xfrm>
            <a:custGeom>
              <a:avLst/>
              <a:gdLst/>
              <a:ahLst/>
              <a:cxnLst/>
              <a:rect l="l" t="t" r="r" b="b"/>
              <a:pathLst>
                <a:path w="1018" h="634" extrusionOk="0">
                  <a:moveTo>
                    <a:pt x="760" y="489"/>
                  </a:moveTo>
                  <a:cubicBezTo>
                    <a:pt x="924" y="382"/>
                    <a:pt x="1018" y="244"/>
                    <a:pt x="954" y="33"/>
                  </a:cubicBezTo>
                  <a:cubicBezTo>
                    <a:pt x="664" y="48"/>
                    <a:pt x="245" y="1"/>
                    <a:pt x="181" y="125"/>
                  </a:cubicBezTo>
                  <a:cubicBezTo>
                    <a:pt x="695" y="95"/>
                    <a:pt x="1" y="634"/>
                    <a:pt x="760" y="4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5" name="Google Shape;69795;p28"/>
            <p:cNvSpPr/>
            <p:nvPr/>
          </p:nvSpPr>
          <p:spPr>
            <a:xfrm>
              <a:off x="3893980" y="4778946"/>
              <a:ext cx="37905" cy="18819"/>
            </a:xfrm>
            <a:custGeom>
              <a:avLst/>
              <a:gdLst/>
              <a:ahLst/>
              <a:cxnLst/>
              <a:rect l="l" t="t" r="r" b="b"/>
              <a:pathLst>
                <a:path w="1062" h="625" extrusionOk="0">
                  <a:moveTo>
                    <a:pt x="732" y="547"/>
                  </a:moveTo>
                  <a:cubicBezTo>
                    <a:pt x="1062" y="393"/>
                    <a:pt x="619" y="138"/>
                    <a:pt x="347" y="1"/>
                  </a:cubicBezTo>
                  <a:cubicBezTo>
                    <a:pt x="48" y="139"/>
                    <a:pt x="1" y="625"/>
                    <a:pt x="732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6" name="Google Shape;69796;p28"/>
            <p:cNvSpPr/>
            <p:nvPr/>
          </p:nvSpPr>
          <p:spPr>
            <a:xfrm>
              <a:off x="2784249" y="4786804"/>
              <a:ext cx="7067" cy="6203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5" y="104"/>
                  </a:moveTo>
                  <a:cubicBezTo>
                    <a:pt x="1" y="155"/>
                    <a:pt x="161" y="206"/>
                    <a:pt x="198" y="104"/>
                  </a:cubicBezTo>
                  <a:cubicBezTo>
                    <a:pt x="198" y="53"/>
                    <a:pt x="40" y="1"/>
                    <a:pt x="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7" name="Google Shape;69797;p28"/>
            <p:cNvSpPr/>
            <p:nvPr/>
          </p:nvSpPr>
          <p:spPr>
            <a:xfrm>
              <a:off x="332362" y="4776206"/>
              <a:ext cx="56751" cy="22582"/>
            </a:xfrm>
            <a:custGeom>
              <a:avLst/>
              <a:gdLst/>
              <a:ahLst/>
              <a:cxnLst/>
              <a:rect l="l" t="t" r="r" b="b"/>
              <a:pathLst>
                <a:path w="1590" h="750" extrusionOk="0">
                  <a:moveTo>
                    <a:pt x="1590" y="365"/>
                  </a:moveTo>
                  <a:cubicBezTo>
                    <a:pt x="1048" y="348"/>
                    <a:pt x="1061" y="67"/>
                    <a:pt x="624" y="1"/>
                  </a:cubicBezTo>
                  <a:cubicBezTo>
                    <a:pt x="861" y="294"/>
                    <a:pt x="1" y="70"/>
                    <a:pt x="239" y="365"/>
                  </a:cubicBezTo>
                  <a:cubicBezTo>
                    <a:pt x="962" y="280"/>
                    <a:pt x="1345" y="750"/>
                    <a:pt x="1590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8" name="Google Shape;69798;p28"/>
            <p:cNvSpPr/>
            <p:nvPr/>
          </p:nvSpPr>
          <p:spPr>
            <a:xfrm>
              <a:off x="3276404" y="4786413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5" y="26"/>
                  </a:moveTo>
                  <a:cubicBezTo>
                    <a:pt x="238" y="1"/>
                    <a:pt x="0" y="67"/>
                    <a:pt x="99" y="117"/>
                  </a:cubicBezTo>
                  <a:cubicBezTo>
                    <a:pt x="153" y="143"/>
                    <a:pt x="392" y="73"/>
                    <a:pt x="295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9" name="Google Shape;69799;p28"/>
            <p:cNvSpPr/>
            <p:nvPr/>
          </p:nvSpPr>
          <p:spPr>
            <a:xfrm>
              <a:off x="2096075" y="4783884"/>
              <a:ext cx="13742" cy="6684"/>
            </a:xfrm>
            <a:custGeom>
              <a:avLst/>
              <a:gdLst/>
              <a:ahLst/>
              <a:cxnLst/>
              <a:rect l="l" t="t" r="r" b="b"/>
              <a:pathLst>
                <a:path w="385" h="222" extrusionOk="0">
                  <a:moveTo>
                    <a:pt x="385" y="110"/>
                  </a:moveTo>
                  <a:cubicBezTo>
                    <a:pt x="345" y="0"/>
                    <a:pt x="172" y="54"/>
                    <a:pt x="1" y="110"/>
                  </a:cubicBezTo>
                  <a:cubicBezTo>
                    <a:pt x="2" y="201"/>
                    <a:pt x="339" y="222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0" name="Google Shape;69800;p28"/>
            <p:cNvSpPr/>
            <p:nvPr/>
          </p:nvSpPr>
          <p:spPr>
            <a:xfrm>
              <a:off x="2980412" y="478096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1" y="0"/>
                    <a:pt x="0" y="70"/>
                    <a:pt x="101" y="117"/>
                  </a:cubicBezTo>
                  <a:cubicBezTo>
                    <a:pt x="154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1" name="Google Shape;69801;p28"/>
            <p:cNvSpPr/>
            <p:nvPr/>
          </p:nvSpPr>
          <p:spPr>
            <a:xfrm>
              <a:off x="5627033" y="4778524"/>
              <a:ext cx="20773" cy="3643"/>
            </a:xfrm>
            <a:custGeom>
              <a:avLst/>
              <a:gdLst/>
              <a:ahLst/>
              <a:cxnLst/>
              <a:rect l="l" t="t" r="r" b="b"/>
              <a:pathLst>
                <a:path w="582" h="121" extrusionOk="0">
                  <a:moveTo>
                    <a:pt x="581" y="15"/>
                  </a:moveTo>
                  <a:cubicBezTo>
                    <a:pt x="354" y="29"/>
                    <a:pt x="35" y="1"/>
                    <a:pt x="1" y="106"/>
                  </a:cubicBezTo>
                  <a:cubicBezTo>
                    <a:pt x="229" y="92"/>
                    <a:pt x="550" y="121"/>
                    <a:pt x="581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2" name="Google Shape;69802;p28"/>
            <p:cNvSpPr/>
            <p:nvPr/>
          </p:nvSpPr>
          <p:spPr>
            <a:xfrm>
              <a:off x="2894501" y="4776236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8" y="20"/>
                    <a:pt x="8" y="3"/>
                    <a:pt x="0" y="91"/>
                  </a:cubicBezTo>
                  <a:cubicBezTo>
                    <a:pt x="149" y="71"/>
                    <a:pt x="381" y="90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3" name="Google Shape;69803;p28"/>
            <p:cNvSpPr/>
            <p:nvPr/>
          </p:nvSpPr>
          <p:spPr>
            <a:xfrm>
              <a:off x="8881915" y="4765307"/>
              <a:ext cx="14634" cy="9515"/>
            </a:xfrm>
            <a:custGeom>
              <a:avLst/>
              <a:gdLst/>
              <a:ahLst/>
              <a:cxnLst/>
              <a:rect l="l" t="t" r="r" b="b"/>
              <a:pathLst>
                <a:path w="410" h="316" extrusionOk="0">
                  <a:moveTo>
                    <a:pt x="410" y="272"/>
                  </a:moveTo>
                  <a:lnTo>
                    <a:pt x="410" y="92"/>
                  </a:lnTo>
                  <a:cubicBezTo>
                    <a:pt x="217" y="92"/>
                    <a:pt x="181" y="18"/>
                    <a:pt x="25" y="1"/>
                  </a:cubicBezTo>
                  <a:cubicBezTo>
                    <a:pt x="44" y="145"/>
                    <a:pt x="0" y="316"/>
                    <a:pt x="410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4" name="Google Shape;69804;p28"/>
            <p:cNvSpPr/>
            <p:nvPr/>
          </p:nvSpPr>
          <p:spPr>
            <a:xfrm>
              <a:off x="5506609" y="4769943"/>
              <a:ext cx="13920" cy="4336"/>
            </a:xfrm>
            <a:custGeom>
              <a:avLst/>
              <a:gdLst/>
              <a:ahLst/>
              <a:cxnLst/>
              <a:rect l="l" t="t" r="r" b="b"/>
              <a:pathLst>
                <a:path w="390" h="144" extrusionOk="0">
                  <a:moveTo>
                    <a:pt x="291" y="27"/>
                  </a:moveTo>
                  <a:cubicBezTo>
                    <a:pt x="238" y="1"/>
                    <a:pt x="0" y="71"/>
                    <a:pt x="98" y="117"/>
                  </a:cubicBezTo>
                  <a:cubicBezTo>
                    <a:pt x="152" y="143"/>
                    <a:pt x="389" y="75"/>
                    <a:pt x="29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5" name="Google Shape;69805;p28"/>
            <p:cNvSpPr/>
            <p:nvPr/>
          </p:nvSpPr>
          <p:spPr>
            <a:xfrm>
              <a:off x="2105676" y="4765307"/>
              <a:ext cx="29518" cy="9876"/>
            </a:xfrm>
            <a:custGeom>
              <a:avLst/>
              <a:gdLst/>
              <a:ahLst/>
              <a:cxnLst/>
              <a:rect l="l" t="t" r="r" b="b"/>
              <a:pathLst>
                <a:path w="827" h="328" extrusionOk="0">
                  <a:moveTo>
                    <a:pt x="695" y="272"/>
                  </a:moveTo>
                  <a:cubicBezTo>
                    <a:pt x="827" y="30"/>
                    <a:pt x="294" y="99"/>
                    <a:pt x="116" y="1"/>
                  </a:cubicBezTo>
                  <a:cubicBezTo>
                    <a:pt x="1" y="237"/>
                    <a:pt x="195" y="327"/>
                    <a:pt x="695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6" name="Google Shape;69806;p28"/>
            <p:cNvSpPr/>
            <p:nvPr/>
          </p:nvSpPr>
          <p:spPr>
            <a:xfrm>
              <a:off x="8566149" y="4762597"/>
              <a:ext cx="34443" cy="8913"/>
            </a:xfrm>
            <a:custGeom>
              <a:avLst/>
              <a:gdLst/>
              <a:ahLst/>
              <a:cxnLst/>
              <a:rect l="l" t="t" r="r" b="b"/>
              <a:pathLst>
                <a:path w="965" h="296" extrusionOk="0">
                  <a:moveTo>
                    <a:pt x="193" y="271"/>
                  </a:moveTo>
                  <a:cubicBezTo>
                    <a:pt x="634" y="296"/>
                    <a:pt x="918" y="249"/>
                    <a:pt x="964" y="88"/>
                  </a:cubicBezTo>
                  <a:cubicBezTo>
                    <a:pt x="625" y="111"/>
                    <a:pt x="1" y="1"/>
                    <a:pt x="193" y="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7" name="Google Shape;69807;p28"/>
            <p:cNvSpPr/>
            <p:nvPr/>
          </p:nvSpPr>
          <p:spPr>
            <a:xfrm>
              <a:off x="2658507" y="4759827"/>
              <a:ext cx="17703" cy="10960"/>
            </a:xfrm>
            <a:custGeom>
              <a:avLst/>
              <a:gdLst/>
              <a:ahLst/>
              <a:cxnLst/>
              <a:rect l="l" t="t" r="r" b="b"/>
              <a:pathLst>
                <a:path w="496" h="364" extrusionOk="0">
                  <a:moveTo>
                    <a:pt x="443" y="363"/>
                  </a:moveTo>
                  <a:cubicBezTo>
                    <a:pt x="496" y="156"/>
                    <a:pt x="395" y="22"/>
                    <a:pt x="57" y="0"/>
                  </a:cubicBezTo>
                  <a:cubicBezTo>
                    <a:pt x="1" y="206"/>
                    <a:pt x="103" y="342"/>
                    <a:pt x="443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8" name="Google Shape;69808;p28"/>
            <p:cNvSpPr/>
            <p:nvPr/>
          </p:nvSpPr>
          <p:spPr>
            <a:xfrm>
              <a:off x="7000170" y="47645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99" y="114"/>
                  </a:moveTo>
                  <a:cubicBezTo>
                    <a:pt x="155" y="140"/>
                    <a:pt x="392" y="71"/>
                    <a:pt x="293" y="22"/>
                  </a:cubicBezTo>
                  <a:cubicBezTo>
                    <a:pt x="238" y="0"/>
                    <a:pt x="1" y="68"/>
                    <a:pt x="99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9" name="Google Shape;69809;p28"/>
            <p:cNvSpPr/>
            <p:nvPr/>
          </p:nvSpPr>
          <p:spPr>
            <a:xfrm>
              <a:off x="2285206" y="4764524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4"/>
                  </a:moveTo>
                  <a:cubicBezTo>
                    <a:pt x="242" y="1"/>
                    <a:pt x="0" y="70"/>
                    <a:pt x="101" y="116"/>
                  </a:cubicBezTo>
                  <a:cubicBezTo>
                    <a:pt x="155" y="142"/>
                    <a:pt x="393" y="74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0" name="Google Shape;69810;p28"/>
            <p:cNvSpPr/>
            <p:nvPr/>
          </p:nvSpPr>
          <p:spPr>
            <a:xfrm>
              <a:off x="7367689" y="4754407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10" y="273"/>
                  </a:moveTo>
                  <a:cubicBezTo>
                    <a:pt x="421" y="157"/>
                    <a:pt x="656" y="145"/>
                    <a:pt x="602" y="0"/>
                  </a:cubicBezTo>
                  <a:lnTo>
                    <a:pt x="217" y="0"/>
                  </a:lnTo>
                  <a:cubicBezTo>
                    <a:pt x="0" y="129"/>
                    <a:pt x="7" y="221"/>
                    <a:pt x="410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1" name="Google Shape;69811;p28"/>
            <p:cNvSpPr/>
            <p:nvPr/>
          </p:nvSpPr>
          <p:spPr>
            <a:xfrm>
              <a:off x="1953664" y="4745164"/>
              <a:ext cx="46400" cy="9214"/>
            </a:xfrm>
            <a:custGeom>
              <a:avLst/>
              <a:gdLst/>
              <a:ahLst/>
              <a:cxnLst/>
              <a:rect l="l" t="t" r="r" b="b"/>
              <a:pathLst>
                <a:path w="1300" h="306" extrusionOk="0">
                  <a:moveTo>
                    <a:pt x="712" y="306"/>
                  </a:moveTo>
                  <a:cubicBezTo>
                    <a:pt x="1299" y="0"/>
                    <a:pt x="0" y="30"/>
                    <a:pt x="712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2" name="Google Shape;69812;p28"/>
            <p:cNvSpPr/>
            <p:nvPr/>
          </p:nvSpPr>
          <p:spPr>
            <a:xfrm>
              <a:off x="8894157" y="4737035"/>
              <a:ext cx="39761" cy="15778"/>
            </a:xfrm>
            <a:custGeom>
              <a:avLst/>
              <a:gdLst/>
              <a:ahLst/>
              <a:cxnLst/>
              <a:rect l="l" t="t" r="r" b="b"/>
              <a:pathLst>
                <a:path w="1114" h="524" extrusionOk="0">
                  <a:moveTo>
                    <a:pt x="648" y="303"/>
                  </a:moveTo>
                  <a:cubicBezTo>
                    <a:pt x="1114" y="0"/>
                    <a:pt x="0" y="524"/>
                    <a:pt x="648" y="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3" name="Google Shape;69813;p28"/>
            <p:cNvSpPr/>
            <p:nvPr/>
          </p:nvSpPr>
          <p:spPr>
            <a:xfrm>
              <a:off x="8018815" y="4745465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102" y="114"/>
                  </a:moveTo>
                  <a:cubicBezTo>
                    <a:pt x="157" y="139"/>
                    <a:pt x="394" y="70"/>
                    <a:pt x="294" y="23"/>
                  </a:cubicBezTo>
                  <a:cubicBezTo>
                    <a:pt x="242" y="1"/>
                    <a:pt x="1" y="67"/>
                    <a:pt x="102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4" name="Google Shape;69814;p28"/>
            <p:cNvSpPr/>
            <p:nvPr/>
          </p:nvSpPr>
          <p:spPr>
            <a:xfrm>
              <a:off x="5014490" y="4743418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0" y="182"/>
                  </a:moveTo>
                  <a:lnTo>
                    <a:pt x="388" y="182"/>
                  </a:lnTo>
                  <a:lnTo>
                    <a:pt x="38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5" name="Google Shape;69815;p28"/>
            <p:cNvSpPr/>
            <p:nvPr/>
          </p:nvSpPr>
          <p:spPr>
            <a:xfrm>
              <a:off x="2873907" y="4742846"/>
              <a:ext cx="13813" cy="6775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0" y="110"/>
                  </a:moveTo>
                  <a:cubicBezTo>
                    <a:pt x="2" y="201"/>
                    <a:pt x="338" y="225"/>
                    <a:pt x="387" y="110"/>
                  </a:cubicBezTo>
                  <a:cubicBezTo>
                    <a:pt x="344" y="0"/>
                    <a:pt x="171" y="56"/>
                    <a:pt x="0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6" name="Google Shape;69816;p28"/>
            <p:cNvSpPr/>
            <p:nvPr/>
          </p:nvSpPr>
          <p:spPr>
            <a:xfrm>
              <a:off x="6763890" y="4733000"/>
              <a:ext cx="26448" cy="15326"/>
            </a:xfrm>
            <a:custGeom>
              <a:avLst/>
              <a:gdLst/>
              <a:ahLst/>
              <a:cxnLst/>
              <a:rect l="l" t="t" r="r" b="b"/>
              <a:pathLst>
                <a:path w="741" h="509" extrusionOk="0">
                  <a:moveTo>
                    <a:pt x="740" y="437"/>
                  </a:moveTo>
                  <a:lnTo>
                    <a:pt x="740" y="75"/>
                  </a:lnTo>
                  <a:cubicBezTo>
                    <a:pt x="0" y="1"/>
                    <a:pt x="0" y="509"/>
                    <a:pt x="740" y="4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7" name="Google Shape;69817;p28"/>
            <p:cNvSpPr/>
            <p:nvPr/>
          </p:nvSpPr>
          <p:spPr>
            <a:xfrm>
              <a:off x="2729284" y="4740286"/>
              <a:ext cx="6996" cy="6263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5" y="105"/>
                  </a:moveTo>
                  <a:cubicBezTo>
                    <a:pt x="195" y="55"/>
                    <a:pt x="37" y="0"/>
                    <a:pt x="1" y="105"/>
                  </a:cubicBezTo>
                  <a:cubicBezTo>
                    <a:pt x="1" y="156"/>
                    <a:pt x="157" y="208"/>
                    <a:pt x="19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8" name="Google Shape;69818;p28"/>
            <p:cNvSpPr/>
            <p:nvPr/>
          </p:nvSpPr>
          <p:spPr>
            <a:xfrm>
              <a:off x="4126619" y="4737547"/>
              <a:ext cx="6924" cy="6263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92" y="105"/>
                  </a:moveTo>
                  <a:cubicBezTo>
                    <a:pt x="193" y="55"/>
                    <a:pt x="37" y="0"/>
                    <a:pt x="2" y="105"/>
                  </a:cubicBezTo>
                  <a:cubicBezTo>
                    <a:pt x="0" y="155"/>
                    <a:pt x="154" y="208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9" name="Google Shape;69819;p28"/>
            <p:cNvSpPr/>
            <p:nvPr/>
          </p:nvSpPr>
          <p:spPr>
            <a:xfrm>
              <a:off x="2660506" y="4732488"/>
              <a:ext cx="22629" cy="11713"/>
            </a:xfrm>
            <a:custGeom>
              <a:avLst/>
              <a:gdLst/>
              <a:ahLst/>
              <a:cxnLst/>
              <a:rect l="l" t="t" r="r" b="b"/>
              <a:pathLst>
                <a:path w="634" h="389" extrusionOk="0">
                  <a:moveTo>
                    <a:pt x="194" y="1"/>
                  </a:moveTo>
                  <a:cubicBezTo>
                    <a:pt x="203" y="126"/>
                    <a:pt x="104" y="201"/>
                    <a:pt x="1" y="273"/>
                  </a:cubicBezTo>
                  <a:cubicBezTo>
                    <a:pt x="246" y="276"/>
                    <a:pt x="267" y="389"/>
                    <a:pt x="577" y="364"/>
                  </a:cubicBezTo>
                  <a:cubicBezTo>
                    <a:pt x="634" y="158"/>
                    <a:pt x="531" y="23"/>
                    <a:pt x="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0" name="Google Shape;69820;p28"/>
            <p:cNvSpPr/>
            <p:nvPr/>
          </p:nvSpPr>
          <p:spPr>
            <a:xfrm>
              <a:off x="2546791" y="473721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2" y="24"/>
                  </a:moveTo>
                  <a:cubicBezTo>
                    <a:pt x="241" y="1"/>
                    <a:pt x="1" y="69"/>
                    <a:pt x="100" y="116"/>
                  </a:cubicBezTo>
                  <a:cubicBezTo>
                    <a:pt x="153" y="140"/>
                    <a:pt x="393" y="72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1" name="Google Shape;69821;p28"/>
            <p:cNvSpPr/>
            <p:nvPr/>
          </p:nvSpPr>
          <p:spPr>
            <a:xfrm>
              <a:off x="1869003" y="4729748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1" y="183"/>
                  </a:moveTo>
                  <a:cubicBezTo>
                    <a:pt x="194" y="181"/>
                    <a:pt x="228" y="256"/>
                    <a:pt x="384" y="272"/>
                  </a:cubicBezTo>
                  <a:cubicBezTo>
                    <a:pt x="383" y="181"/>
                    <a:pt x="541" y="165"/>
                    <a:pt x="579" y="92"/>
                  </a:cubicBezTo>
                  <a:cubicBezTo>
                    <a:pt x="383" y="92"/>
                    <a:pt x="346" y="18"/>
                    <a:pt x="192" y="1"/>
                  </a:cubicBezTo>
                  <a:cubicBezTo>
                    <a:pt x="194" y="92"/>
                    <a:pt x="36" y="108"/>
                    <a:pt x="1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2" name="Google Shape;69822;p28"/>
            <p:cNvSpPr/>
            <p:nvPr/>
          </p:nvSpPr>
          <p:spPr>
            <a:xfrm>
              <a:off x="4449238" y="4727039"/>
              <a:ext cx="23486" cy="8250"/>
            </a:xfrm>
            <a:custGeom>
              <a:avLst/>
              <a:gdLst/>
              <a:ahLst/>
              <a:cxnLst/>
              <a:rect l="l" t="t" r="r" b="b"/>
              <a:pathLst>
                <a:path w="658" h="274" extrusionOk="0">
                  <a:moveTo>
                    <a:pt x="412" y="273"/>
                  </a:moveTo>
                  <a:cubicBezTo>
                    <a:pt x="422" y="157"/>
                    <a:pt x="657" y="147"/>
                    <a:pt x="604" y="1"/>
                  </a:cubicBezTo>
                  <a:lnTo>
                    <a:pt x="216" y="1"/>
                  </a:lnTo>
                  <a:cubicBezTo>
                    <a:pt x="1" y="131"/>
                    <a:pt x="10" y="221"/>
                    <a:pt x="412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3" name="Google Shape;69823;p28"/>
            <p:cNvSpPr/>
            <p:nvPr/>
          </p:nvSpPr>
          <p:spPr>
            <a:xfrm>
              <a:off x="2708690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4" name="Google Shape;69824;p28"/>
            <p:cNvSpPr/>
            <p:nvPr/>
          </p:nvSpPr>
          <p:spPr>
            <a:xfrm>
              <a:off x="2550325" y="472938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4"/>
                  </a:moveTo>
                  <a:cubicBezTo>
                    <a:pt x="193" y="53"/>
                    <a:pt x="36" y="1"/>
                    <a:pt x="1" y="104"/>
                  </a:cubicBezTo>
                  <a:cubicBezTo>
                    <a:pt x="1" y="154"/>
                    <a:pt x="156" y="206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5" name="Google Shape;69825;p28"/>
            <p:cNvSpPr/>
            <p:nvPr/>
          </p:nvSpPr>
          <p:spPr>
            <a:xfrm>
              <a:off x="8662517" y="4727039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6" name="Google Shape;69826;p28"/>
            <p:cNvSpPr/>
            <p:nvPr/>
          </p:nvSpPr>
          <p:spPr>
            <a:xfrm>
              <a:off x="2832576" y="4711202"/>
              <a:ext cx="26591" cy="15266"/>
            </a:xfrm>
            <a:custGeom>
              <a:avLst/>
              <a:gdLst/>
              <a:ahLst/>
              <a:cxnLst/>
              <a:rect l="l" t="t" r="r" b="b"/>
              <a:pathLst>
                <a:path w="745" h="507" extrusionOk="0">
                  <a:moveTo>
                    <a:pt x="1" y="72"/>
                  </a:moveTo>
                  <a:lnTo>
                    <a:pt x="1" y="435"/>
                  </a:lnTo>
                  <a:cubicBezTo>
                    <a:pt x="745" y="507"/>
                    <a:pt x="745" y="0"/>
                    <a:pt x="1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7" name="Google Shape;69827;p28"/>
            <p:cNvSpPr/>
            <p:nvPr/>
          </p:nvSpPr>
          <p:spPr>
            <a:xfrm>
              <a:off x="2912847" y="4703012"/>
              <a:ext cx="37156" cy="15838"/>
            </a:xfrm>
            <a:custGeom>
              <a:avLst/>
              <a:gdLst/>
              <a:ahLst/>
              <a:cxnLst/>
              <a:rect l="l" t="t" r="r" b="b"/>
              <a:pathLst>
                <a:path w="1041" h="526" extrusionOk="0">
                  <a:moveTo>
                    <a:pt x="836" y="526"/>
                  </a:moveTo>
                  <a:cubicBezTo>
                    <a:pt x="1041" y="1"/>
                    <a:pt x="1" y="488"/>
                    <a:pt x="836" y="5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8" name="Google Shape;69828;p28"/>
            <p:cNvSpPr/>
            <p:nvPr/>
          </p:nvSpPr>
          <p:spPr>
            <a:xfrm>
              <a:off x="7871051" y="4700603"/>
              <a:ext cx="34372" cy="16290"/>
            </a:xfrm>
            <a:custGeom>
              <a:avLst/>
              <a:gdLst/>
              <a:ahLst/>
              <a:cxnLst/>
              <a:rect l="l" t="t" r="r" b="b"/>
              <a:pathLst>
                <a:path w="963" h="541" extrusionOk="0">
                  <a:moveTo>
                    <a:pt x="0" y="424"/>
                  </a:moveTo>
                  <a:cubicBezTo>
                    <a:pt x="251" y="540"/>
                    <a:pt x="709" y="540"/>
                    <a:pt x="962" y="424"/>
                  </a:cubicBezTo>
                  <a:cubicBezTo>
                    <a:pt x="960" y="0"/>
                    <a:pt x="3" y="0"/>
                    <a:pt x="0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9" name="Google Shape;69829;p28"/>
            <p:cNvSpPr/>
            <p:nvPr/>
          </p:nvSpPr>
          <p:spPr>
            <a:xfrm>
              <a:off x="7733351" y="4713369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6" y="0"/>
                  </a:moveTo>
                  <a:cubicBezTo>
                    <a:pt x="236" y="22"/>
                    <a:pt x="5" y="3"/>
                    <a:pt x="1" y="90"/>
                  </a:cubicBezTo>
                  <a:cubicBezTo>
                    <a:pt x="148" y="71"/>
                    <a:pt x="381" y="89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0" name="Google Shape;69830;p28"/>
            <p:cNvSpPr/>
            <p:nvPr/>
          </p:nvSpPr>
          <p:spPr>
            <a:xfrm>
              <a:off x="8455183" y="4707950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0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0" y="161"/>
                    <a:pt x="215" y="210"/>
                    <a:pt x="604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1" name="Google Shape;69831;p28"/>
            <p:cNvSpPr/>
            <p:nvPr/>
          </p:nvSpPr>
          <p:spPr>
            <a:xfrm>
              <a:off x="8538666" y="470117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4"/>
                  </a:moveTo>
                  <a:cubicBezTo>
                    <a:pt x="170" y="143"/>
                    <a:pt x="88" y="1"/>
                    <a:pt x="2" y="134"/>
                  </a:cubicBezTo>
                  <a:cubicBezTo>
                    <a:pt x="1" y="225"/>
                    <a:pt x="337" y="247"/>
                    <a:pt x="387" y="1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2" name="Google Shape;69832;p28"/>
            <p:cNvSpPr/>
            <p:nvPr/>
          </p:nvSpPr>
          <p:spPr>
            <a:xfrm>
              <a:off x="3723873" y="4701687"/>
              <a:ext cx="13884" cy="4246"/>
            </a:xfrm>
            <a:custGeom>
              <a:avLst/>
              <a:gdLst/>
              <a:ahLst/>
              <a:cxnLst/>
              <a:rect l="l" t="t" r="r" b="b"/>
              <a:pathLst>
                <a:path w="389" h="141" extrusionOk="0">
                  <a:moveTo>
                    <a:pt x="289" y="25"/>
                  </a:moveTo>
                  <a:cubicBezTo>
                    <a:pt x="238" y="1"/>
                    <a:pt x="1" y="68"/>
                    <a:pt x="99" y="117"/>
                  </a:cubicBezTo>
                  <a:cubicBezTo>
                    <a:pt x="151" y="140"/>
                    <a:pt x="389" y="72"/>
                    <a:pt x="289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3" name="Google Shape;69833;p28"/>
            <p:cNvSpPr/>
            <p:nvPr/>
          </p:nvSpPr>
          <p:spPr>
            <a:xfrm>
              <a:off x="7857202" y="4694220"/>
              <a:ext cx="13884" cy="5510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388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8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4" name="Google Shape;69834;p28"/>
            <p:cNvSpPr/>
            <p:nvPr/>
          </p:nvSpPr>
          <p:spPr>
            <a:xfrm>
              <a:off x="8007786" y="4691481"/>
              <a:ext cx="21558" cy="6383"/>
            </a:xfrm>
            <a:custGeom>
              <a:avLst/>
              <a:gdLst/>
              <a:ahLst/>
              <a:cxnLst/>
              <a:rect l="l" t="t" r="r" b="b"/>
              <a:pathLst>
                <a:path w="604" h="212" extrusionOk="0">
                  <a:moveTo>
                    <a:pt x="603" y="182"/>
                  </a:moveTo>
                  <a:lnTo>
                    <a:pt x="603" y="0"/>
                  </a:lnTo>
                  <a:lnTo>
                    <a:pt x="24" y="0"/>
                  </a:lnTo>
                  <a:cubicBezTo>
                    <a:pt x="0" y="163"/>
                    <a:pt x="217" y="212"/>
                    <a:pt x="603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5" name="Google Shape;69835;p28"/>
            <p:cNvSpPr/>
            <p:nvPr/>
          </p:nvSpPr>
          <p:spPr>
            <a:xfrm>
              <a:off x="7705797" y="4686061"/>
              <a:ext cx="20666" cy="8220"/>
            </a:xfrm>
            <a:custGeom>
              <a:avLst/>
              <a:gdLst/>
              <a:ahLst/>
              <a:cxnLst/>
              <a:rect l="l" t="t" r="r" b="b"/>
              <a:pathLst>
                <a:path w="579" h="273" extrusionOk="0">
                  <a:moveTo>
                    <a:pt x="578" y="90"/>
                  </a:moveTo>
                  <a:cubicBezTo>
                    <a:pt x="384" y="90"/>
                    <a:pt x="350" y="18"/>
                    <a:pt x="193" y="0"/>
                  </a:cubicBezTo>
                  <a:cubicBezTo>
                    <a:pt x="195" y="91"/>
                    <a:pt x="37" y="108"/>
                    <a:pt x="0" y="182"/>
                  </a:cubicBezTo>
                  <a:cubicBezTo>
                    <a:pt x="195" y="182"/>
                    <a:pt x="229" y="255"/>
                    <a:pt x="388" y="273"/>
                  </a:cubicBezTo>
                  <a:cubicBezTo>
                    <a:pt x="383" y="180"/>
                    <a:pt x="542" y="162"/>
                    <a:pt x="578" y="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6" name="Google Shape;69836;p28"/>
            <p:cNvSpPr/>
            <p:nvPr/>
          </p:nvSpPr>
          <p:spPr>
            <a:xfrm>
              <a:off x="7571525" y="469072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0" y="25"/>
                  </a:moveTo>
                  <a:cubicBezTo>
                    <a:pt x="238" y="0"/>
                    <a:pt x="0" y="70"/>
                    <a:pt x="99" y="117"/>
                  </a:cubicBezTo>
                  <a:cubicBezTo>
                    <a:pt x="152" y="141"/>
                    <a:pt x="392" y="72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7" name="Google Shape;69837;p28"/>
            <p:cNvSpPr/>
            <p:nvPr/>
          </p:nvSpPr>
          <p:spPr>
            <a:xfrm>
              <a:off x="6703856" y="4679317"/>
              <a:ext cx="31481" cy="13911"/>
            </a:xfrm>
            <a:custGeom>
              <a:avLst/>
              <a:gdLst/>
              <a:ahLst/>
              <a:cxnLst/>
              <a:rect l="l" t="t" r="r" b="b"/>
              <a:pathLst>
                <a:path w="882" h="462" extrusionOk="0">
                  <a:moveTo>
                    <a:pt x="690" y="404"/>
                  </a:moveTo>
                  <a:cubicBezTo>
                    <a:pt x="703" y="404"/>
                    <a:pt x="678" y="321"/>
                    <a:pt x="690" y="313"/>
                  </a:cubicBezTo>
                  <a:cubicBezTo>
                    <a:pt x="710" y="302"/>
                    <a:pt x="872" y="125"/>
                    <a:pt x="882" y="130"/>
                  </a:cubicBezTo>
                  <a:cubicBezTo>
                    <a:pt x="672" y="1"/>
                    <a:pt x="1" y="462"/>
                    <a:pt x="690" y="4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8" name="Google Shape;69838;p28"/>
            <p:cNvSpPr/>
            <p:nvPr/>
          </p:nvSpPr>
          <p:spPr>
            <a:xfrm>
              <a:off x="7516773" y="4677480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7" y="192"/>
                  </a:moveTo>
                  <a:cubicBezTo>
                    <a:pt x="476" y="102"/>
                    <a:pt x="633" y="85"/>
                    <a:pt x="669" y="11"/>
                  </a:cubicBezTo>
                  <a:cubicBezTo>
                    <a:pt x="366" y="20"/>
                    <a:pt x="0" y="1"/>
                    <a:pt x="92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9" name="Google Shape;69839;p28"/>
            <p:cNvSpPr/>
            <p:nvPr/>
          </p:nvSpPr>
          <p:spPr>
            <a:xfrm>
              <a:off x="2639840" y="4677480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2" y="102"/>
                  </a:moveTo>
                  <a:cubicBezTo>
                    <a:pt x="196" y="53"/>
                    <a:pt x="38" y="1"/>
                    <a:pt x="0" y="102"/>
                  </a:cubicBezTo>
                  <a:cubicBezTo>
                    <a:pt x="0" y="152"/>
                    <a:pt x="160" y="204"/>
                    <a:pt x="192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0" name="Google Shape;69840;p28"/>
            <p:cNvSpPr/>
            <p:nvPr/>
          </p:nvSpPr>
          <p:spPr>
            <a:xfrm>
              <a:off x="8724478" y="4655200"/>
              <a:ext cx="56251" cy="27942"/>
            </a:xfrm>
            <a:custGeom>
              <a:avLst/>
              <a:gdLst/>
              <a:ahLst/>
              <a:cxnLst/>
              <a:rect l="l" t="t" r="r" b="b"/>
              <a:pathLst>
                <a:path w="1576" h="928" extrusionOk="0">
                  <a:moveTo>
                    <a:pt x="1350" y="25"/>
                  </a:moveTo>
                  <a:cubicBezTo>
                    <a:pt x="337" y="0"/>
                    <a:pt x="143" y="365"/>
                    <a:pt x="0" y="751"/>
                  </a:cubicBezTo>
                  <a:cubicBezTo>
                    <a:pt x="819" y="927"/>
                    <a:pt x="1576" y="606"/>
                    <a:pt x="135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1" name="Google Shape;69841;p28"/>
            <p:cNvSpPr/>
            <p:nvPr/>
          </p:nvSpPr>
          <p:spPr>
            <a:xfrm>
              <a:off x="7864126" y="4677781"/>
              <a:ext cx="13813" cy="2800"/>
            </a:xfrm>
            <a:custGeom>
              <a:avLst/>
              <a:gdLst/>
              <a:ahLst/>
              <a:cxnLst/>
              <a:rect l="l" t="t" r="r" b="b"/>
              <a:pathLst>
                <a:path w="387" h="93" extrusionOk="0">
                  <a:moveTo>
                    <a:pt x="386" y="1"/>
                  </a:moveTo>
                  <a:cubicBezTo>
                    <a:pt x="236" y="23"/>
                    <a:pt x="6" y="5"/>
                    <a:pt x="1" y="92"/>
                  </a:cubicBezTo>
                  <a:cubicBezTo>
                    <a:pt x="150" y="71"/>
                    <a:pt x="379" y="90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2" name="Google Shape;69842;p28"/>
            <p:cNvSpPr/>
            <p:nvPr/>
          </p:nvSpPr>
          <p:spPr>
            <a:xfrm>
              <a:off x="2749985" y="4655952"/>
              <a:ext cx="51183" cy="19120"/>
            </a:xfrm>
            <a:custGeom>
              <a:avLst/>
              <a:gdLst/>
              <a:ahLst/>
              <a:cxnLst/>
              <a:rect l="l" t="t" r="r" b="b"/>
              <a:pathLst>
                <a:path w="1434" h="635" extrusionOk="0">
                  <a:moveTo>
                    <a:pt x="965" y="635"/>
                  </a:moveTo>
                  <a:cubicBezTo>
                    <a:pt x="1433" y="404"/>
                    <a:pt x="885" y="139"/>
                    <a:pt x="578" y="0"/>
                  </a:cubicBezTo>
                  <a:cubicBezTo>
                    <a:pt x="546" y="106"/>
                    <a:pt x="274" y="99"/>
                    <a:pt x="0" y="90"/>
                  </a:cubicBezTo>
                  <a:cubicBezTo>
                    <a:pt x="106" y="374"/>
                    <a:pt x="461" y="542"/>
                    <a:pt x="965" y="6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3" name="Google Shape;69843;p28"/>
            <p:cNvSpPr/>
            <p:nvPr/>
          </p:nvSpPr>
          <p:spPr>
            <a:xfrm>
              <a:off x="1998886" y="4666882"/>
              <a:ext cx="23450" cy="8190"/>
            </a:xfrm>
            <a:custGeom>
              <a:avLst/>
              <a:gdLst/>
              <a:ahLst/>
              <a:cxnLst/>
              <a:rect l="l" t="t" r="r" b="b"/>
              <a:pathLst>
                <a:path w="657" h="272" extrusionOk="0">
                  <a:moveTo>
                    <a:pt x="411" y="272"/>
                  </a:moveTo>
                  <a:cubicBezTo>
                    <a:pt x="420" y="157"/>
                    <a:pt x="656" y="146"/>
                    <a:pt x="603" y="0"/>
                  </a:cubicBezTo>
                  <a:lnTo>
                    <a:pt x="218" y="0"/>
                  </a:lnTo>
                  <a:cubicBezTo>
                    <a:pt x="1" y="131"/>
                    <a:pt x="9" y="223"/>
                    <a:pt x="411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4" name="Google Shape;69844;p28"/>
            <p:cNvSpPr/>
            <p:nvPr/>
          </p:nvSpPr>
          <p:spPr>
            <a:xfrm>
              <a:off x="5533984" y="4660649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103" y="117"/>
                  </a:moveTo>
                  <a:cubicBezTo>
                    <a:pt x="156" y="142"/>
                    <a:pt x="398" y="73"/>
                    <a:pt x="295" y="26"/>
                  </a:cubicBezTo>
                  <a:cubicBezTo>
                    <a:pt x="242" y="1"/>
                    <a:pt x="1" y="70"/>
                    <a:pt x="103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5" name="Google Shape;69845;p28"/>
            <p:cNvSpPr/>
            <p:nvPr/>
          </p:nvSpPr>
          <p:spPr>
            <a:xfrm>
              <a:off x="1603849" y="4660649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7"/>
                  </a:moveTo>
                  <a:cubicBezTo>
                    <a:pt x="155" y="142"/>
                    <a:pt x="391" y="73"/>
                    <a:pt x="293" y="26"/>
                  </a:cubicBezTo>
                  <a:cubicBezTo>
                    <a:pt x="240" y="1"/>
                    <a:pt x="1" y="70"/>
                    <a:pt x="99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6" name="Google Shape;69846;p28"/>
            <p:cNvSpPr/>
            <p:nvPr/>
          </p:nvSpPr>
          <p:spPr>
            <a:xfrm>
              <a:off x="7770971" y="46524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5"/>
                  </a:moveTo>
                  <a:cubicBezTo>
                    <a:pt x="240" y="0"/>
                    <a:pt x="0" y="69"/>
                    <a:pt x="102" y="116"/>
                  </a:cubicBezTo>
                  <a:cubicBezTo>
                    <a:pt x="156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7" name="Google Shape;69847;p28"/>
            <p:cNvSpPr/>
            <p:nvPr/>
          </p:nvSpPr>
          <p:spPr>
            <a:xfrm>
              <a:off x="4234266" y="4644060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50" y="304"/>
                  </a:moveTo>
                  <a:cubicBezTo>
                    <a:pt x="1113" y="1"/>
                    <a:pt x="1" y="524"/>
                    <a:pt x="650" y="3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8" name="Google Shape;69848;p28"/>
            <p:cNvSpPr/>
            <p:nvPr/>
          </p:nvSpPr>
          <p:spPr>
            <a:xfrm>
              <a:off x="943728" y="4641019"/>
              <a:ext cx="31802" cy="16139"/>
            </a:xfrm>
            <a:custGeom>
              <a:avLst/>
              <a:gdLst/>
              <a:ahLst/>
              <a:cxnLst/>
              <a:rect l="l" t="t" r="r" b="b"/>
              <a:pathLst>
                <a:path w="891" h="536" extrusionOk="0">
                  <a:moveTo>
                    <a:pt x="853" y="496"/>
                  </a:moveTo>
                  <a:cubicBezTo>
                    <a:pt x="891" y="235"/>
                    <a:pt x="878" y="0"/>
                    <a:pt x="273" y="43"/>
                  </a:cubicBezTo>
                  <a:cubicBezTo>
                    <a:pt x="216" y="165"/>
                    <a:pt x="1" y="216"/>
                    <a:pt x="81" y="406"/>
                  </a:cubicBezTo>
                  <a:cubicBezTo>
                    <a:pt x="340" y="435"/>
                    <a:pt x="451" y="535"/>
                    <a:pt x="853" y="4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9" name="Google Shape;69849;p28"/>
            <p:cNvSpPr/>
            <p:nvPr/>
          </p:nvSpPr>
          <p:spPr>
            <a:xfrm>
              <a:off x="870952" y="4639543"/>
              <a:ext cx="13777" cy="5450"/>
            </a:xfrm>
            <a:custGeom>
              <a:avLst/>
              <a:gdLst/>
              <a:ahLst/>
              <a:cxnLst/>
              <a:rect l="l" t="t" r="r" b="b"/>
              <a:pathLst>
                <a:path w="386" h="181" extrusionOk="0">
                  <a:moveTo>
                    <a:pt x="1" y="181"/>
                  </a:moveTo>
                  <a:lnTo>
                    <a:pt x="386" y="181"/>
                  </a:lnTo>
                  <a:lnTo>
                    <a:pt x="38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0" name="Google Shape;69850;p28"/>
            <p:cNvSpPr/>
            <p:nvPr/>
          </p:nvSpPr>
          <p:spPr>
            <a:xfrm>
              <a:off x="8366560" y="4631354"/>
              <a:ext cx="22593" cy="11773"/>
            </a:xfrm>
            <a:custGeom>
              <a:avLst/>
              <a:gdLst/>
              <a:ahLst/>
              <a:cxnLst/>
              <a:rect l="l" t="t" r="r" b="b"/>
              <a:pathLst>
                <a:path w="633" h="391" extrusionOk="0">
                  <a:moveTo>
                    <a:pt x="193" y="0"/>
                  </a:moveTo>
                  <a:cubicBezTo>
                    <a:pt x="203" y="124"/>
                    <a:pt x="104" y="198"/>
                    <a:pt x="1" y="273"/>
                  </a:cubicBezTo>
                  <a:cubicBezTo>
                    <a:pt x="249" y="277"/>
                    <a:pt x="270" y="390"/>
                    <a:pt x="578" y="364"/>
                  </a:cubicBezTo>
                  <a:cubicBezTo>
                    <a:pt x="632" y="157"/>
                    <a:pt x="532" y="21"/>
                    <a:pt x="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1" name="Google Shape;69851;p28"/>
            <p:cNvSpPr/>
            <p:nvPr/>
          </p:nvSpPr>
          <p:spPr>
            <a:xfrm>
              <a:off x="7185731" y="4631354"/>
              <a:ext cx="31374" cy="13429"/>
            </a:xfrm>
            <a:custGeom>
              <a:avLst/>
              <a:gdLst/>
              <a:ahLst/>
              <a:cxnLst/>
              <a:rect l="l" t="t" r="r" b="b"/>
              <a:pathLst>
                <a:path w="879" h="446" extrusionOk="0">
                  <a:moveTo>
                    <a:pt x="878" y="181"/>
                  </a:moveTo>
                  <a:cubicBezTo>
                    <a:pt x="624" y="181"/>
                    <a:pt x="706" y="22"/>
                    <a:pt x="493" y="0"/>
                  </a:cubicBezTo>
                  <a:cubicBezTo>
                    <a:pt x="477" y="144"/>
                    <a:pt x="1" y="72"/>
                    <a:pt x="107" y="273"/>
                  </a:cubicBezTo>
                  <a:cubicBezTo>
                    <a:pt x="594" y="283"/>
                    <a:pt x="712" y="445"/>
                    <a:pt x="878" y="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2" name="Google Shape;69852;p28"/>
            <p:cNvSpPr/>
            <p:nvPr/>
          </p:nvSpPr>
          <p:spPr>
            <a:xfrm>
              <a:off x="3747965" y="4636442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4" y="104"/>
                  </a:moveTo>
                  <a:cubicBezTo>
                    <a:pt x="197" y="53"/>
                    <a:pt x="39" y="1"/>
                    <a:pt x="5" y="104"/>
                  </a:cubicBezTo>
                  <a:cubicBezTo>
                    <a:pt x="1" y="152"/>
                    <a:pt x="160" y="206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3" name="Google Shape;69853;p28"/>
            <p:cNvSpPr/>
            <p:nvPr/>
          </p:nvSpPr>
          <p:spPr>
            <a:xfrm>
              <a:off x="3331191" y="4624609"/>
              <a:ext cx="31445" cy="13911"/>
            </a:xfrm>
            <a:custGeom>
              <a:avLst/>
              <a:gdLst/>
              <a:ahLst/>
              <a:cxnLst/>
              <a:rect l="l" t="t" r="r" b="b"/>
              <a:pathLst>
                <a:path w="881" h="462" extrusionOk="0">
                  <a:moveTo>
                    <a:pt x="687" y="314"/>
                  </a:moveTo>
                  <a:cubicBezTo>
                    <a:pt x="705" y="304"/>
                    <a:pt x="872" y="126"/>
                    <a:pt x="880" y="131"/>
                  </a:cubicBezTo>
                  <a:cubicBezTo>
                    <a:pt x="671" y="1"/>
                    <a:pt x="0" y="462"/>
                    <a:pt x="687" y="403"/>
                  </a:cubicBezTo>
                  <a:cubicBezTo>
                    <a:pt x="697" y="405"/>
                    <a:pt x="676" y="322"/>
                    <a:pt x="687" y="3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4" name="Google Shape;69854;p28"/>
            <p:cNvSpPr/>
            <p:nvPr/>
          </p:nvSpPr>
          <p:spPr>
            <a:xfrm>
              <a:off x="4828642" y="4625874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5" y="1"/>
                  </a:moveTo>
                  <a:lnTo>
                    <a:pt x="0" y="1"/>
                  </a:lnTo>
                  <a:lnTo>
                    <a:pt x="0" y="182"/>
                  </a:lnTo>
                  <a:lnTo>
                    <a:pt x="385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5" name="Google Shape;69855;p28"/>
            <p:cNvSpPr/>
            <p:nvPr/>
          </p:nvSpPr>
          <p:spPr>
            <a:xfrm>
              <a:off x="3892552" y="4622773"/>
              <a:ext cx="6889" cy="6233"/>
            </a:xfrm>
            <a:custGeom>
              <a:avLst/>
              <a:gdLst/>
              <a:ahLst/>
              <a:cxnLst/>
              <a:rect l="l" t="t" r="r" b="b"/>
              <a:pathLst>
                <a:path w="193" h="207" extrusionOk="0">
                  <a:moveTo>
                    <a:pt x="192" y="104"/>
                  </a:moveTo>
                  <a:cubicBezTo>
                    <a:pt x="192" y="53"/>
                    <a:pt x="38" y="0"/>
                    <a:pt x="0" y="104"/>
                  </a:cubicBezTo>
                  <a:cubicBezTo>
                    <a:pt x="0" y="153"/>
                    <a:pt x="158" y="207"/>
                    <a:pt x="192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6" name="Google Shape;69856;p28"/>
            <p:cNvSpPr/>
            <p:nvPr/>
          </p:nvSpPr>
          <p:spPr>
            <a:xfrm>
              <a:off x="2385179" y="462587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1"/>
                    <a:pt x="6" y="2"/>
                    <a:pt x="0" y="91"/>
                  </a:cubicBezTo>
                  <a:cubicBezTo>
                    <a:pt x="149" y="71"/>
                    <a:pt x="379" y="89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7" name="Google Shape;69857;p28"/>
            <p:cNvSpPr/>
            <p:nvPr/>
          </p:nvSpPr>
          <p:spPr>
            <a:xfrm>
              <a:off x="5465171" y="4622381"/>
              <a:ext cx="14134" cy="4276"/>
            </a:xfrm>
            <a:custGeom>
              <a:avLst/>
              <a:gdLst/>
              <a:ahLst/>
              <a:cxnLst/>
              <a:rect l="l" t="t" r="r" b="b"/>
              <a:pathLst>
                <a:path w="396" h="142" extrusionOk="0">
                  <a:moveTo>
                    <a:pt x="293" y="25"/>
                  </a:moveTo>
                  <a:cubicBezTo>
                    <a:pt x="238" y="0"/>
                    <a:pt x="1" y="70"/>
                    <a:pt x="101" y="117"/>
                  </a:cubicBezTo>
                  <a:cubicBezTo>
                    <a:pt x="156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8" name="Google Shape;69858;p28"/>
            <p:cNvSpPr/>
            <p:nvPr/>
          </p:nvSpPr>
          <p:spPr>
            <a:xfrm>
              <a:off x="6687081" y="4620424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5" y="0"/>
                  </a:moveTo>
                  <a:cubicBezTo>
                    <a:pt x="236" y="21"/>
                    <a:pt x="6" y="3"/>
                    <a:pt x="1" y="92"/>
                  </a:cubicBezTo>
                  <a:cubicBezTo>
                    <a:pt x="151" y="69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9" name="Google Shape;69859;p28"/>
            <p:cNvSpPr/>
            <p:nvPr/>
          </p:nvSpPr>
          <p:spPr>
            <a:xfrm>
              <a:off x="2488400" y="4619973"/>
              <a:ext cx="20702" cy="3704"/>
            </a:xfrm>
            <a:custGeom>
              <a:avLst/>
              <a:gdLst/>
              <a:ahLst/>
              <a:cxnLst/>
              <a:rect l="l" t="t" r="r" b="b"/>
              <a:pathLst>
                <a:path w="580" h="123" extrusionOk="0">
                  <a:moveTo>
                    <a:pt x="579" y="15"/>
                  </a:moveTo>
                  <a:cubicBezTo>
                    <a:pt x="352" y="31"/>
                    <a:pt x="32" y="1"/>
                    <a:pt x="1" y="107"/>
                  </a:cubicBezTo>
                  <a:cubicBezTo>
                    <a:pt x="227" y="91"/>
                    <a:pt x="547" y="122"/>
                    <a:pt x="579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0" name="Google Shape;69860;p28"/>
            <p:cNvSpPr/>
            <p:nvPr/>
          </p:nvSpPr>
          <p:spPr>
            <a:xfrm>
              <a:off x="2402311" y="4619642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2" y="26"/>
                  </a:moveTo>
                  <a:cubicBezTo>
                    <a:pt x="238" y="0"/>
                    <a:pt x="1" y="71"/>
                    <a:pt x="100" y="118"/>
                  </a:cubicBezTo>
                  <a:cubicBezTo>
                    <a:pt x="152" y="141"/>
                    <a:pt x="391" y="72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1" name="Google Shape;69861;p28"/>
            <p:cNvSpPr/>
            <p:nvPr/>
          </p:nvSpPr>
          <p:spPr>
            <a:xfrm>
              <a:off x="1400762" y="4617353"/>
              <a:ext cx="7031" cy="6203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95" y="102"/>
                  </a:moveTo>
                  <a:cubicBezTo>
                    <a:pt x="197" y="53"/>
                    <a:pt x="40" y="0"/>
                    <a:pt x="5" y="102"/>
                  </a:cubicBezTo>
                  <a:cubicBezTo>
                    <a:pt x="1" y="152"/>
                    <a:pt x="160" y="205"/>
                    <a:pt x="195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2" name="Google Shape;69862;p28"/>
            <p:cNvSpPr/>
            <p:nvPr/>
          </p:nvSpPr>
          <p:spPr>
            <a:xfrm>
              <a:off x="5475664" y="4612205"/>
              <a:ext cx="14991" cy="9214"/>
            </a:xfrm>
            <a:custGeom>
              <a:avLst/>
              <a:gdLst/>
              <a:ahLst/>
              <a:cxnLst/>
              <a:rect l="l" t="t" r="r" b="b"/>
              <a:pathLst>
                <a:path w="420" h="306" extrusionOk="0">
                  <a:moveTo>
                    <a:pt x="387" y="273"/>
                  </a:moveTo>
                  <a:cubicBezTo>
                    <a:pt x="358" y="166"/>
                    <a:pt x="420" y="16"/>
                    <a:pt x="195" y="0"/>
                  </a:cubicBezTo>
                  <a:cubicBezTo>
                    <a:pt x="182" y="56"/>
                    <a:pt x="165" y="109"/>
                    <a:pt x="1" y="93"/>
                  </a:cubicBezTo>
                  <a:cubicBezTo>
                    <a:pt x="23" y="201"/>
                    <a:pt x="61" y="306"/>
                    <a:pt x="387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3" name="Google Shape;69863;p28"/>
            <p:cNvSpPr/>
            <p:nvPr/>
          </p:nvSpPr>
          <p:spPr>
            <a:xfrm>
              <a:off x="5273612" y="4608501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8" y="305"/>
                  </a:moveTo>
                  <a:cubicBezTo>
                    <a:pt x="1114" y="1"/>
                    <a:pt x="0" y="524"/>
                    <a:pt x="648" y="3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4" name="Google Shape;69864;p28"/>
            <p:cNvSpPr/>
            <p:nvPr/>
          </p:nvSpPr>
          <p:spPr>
            <a:xfrm>
              <a:off x="7743274" y="4603985"/>
              <a:ext cx="28233" cy="13700"/>
            </a:xfrm>
            <a:custGeom>
              <a:avLst/>
              <a:gdLst/>
              <a:ahLst/>
              <a:cxnLst/>
              <a:rect l="l" t="t" r="r" b="b"/>
              <a:pathLst>
                <a:path w="791" h="455" extrusionOk="0">
                  <a:moveTo>
                    <a:pt x="494" y="455"/>
                  </a:moveTo>
                  <a:cubicBezTo>
                    <a:pt x="755" y="340"/>
                    <a:pt x="791" y="10"/>
                    <a:pt x="301" y="1"/>
                  </a:cubicBezTo>
                  <a:cubicBezTo>
                    <a:pt x="39" y="115"/>
                    <a:pt x="1" y="446"/>
                    <a:pt x="494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5" name="Google Shape;69865;p28"/>
            <p:cNvSpPr/>
            <p:nvPr/>
          </p:nvSpPr>
          <p:spPr>
            <a:xfrm>
              <a:off x="6817891" y="4612175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0" y="91"/>
                  </a:moveTo>
                  <a:cubicBezTo>
                    <a:pt x="150" y="72"/>
                    <a:pt x="382" y="89"/>
                    <a:pt x="385" y="0"/>
                  </a:cubicBezTo>
                  <a:cubicBezTo>
                    <a:pt x="236" y="22"/>
                    <a:pt x="8" y="4"/>
                    <a:pt x="0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6" name="Google Shape;69866;p28"/>
            <p:cNvSpPr/>
            <p:nvPr/>
          </p:nvSpPr>
          <p:spPr>
            <a:xfrm>
              <a:off x="5802922" y="4609104"/>
              <a:ext cx="23843" cy="5841"/>
            </a:xfrm>
            <a:custGeom>
              <a:avLst/>
              <a:gdLst/>
              <a:ahLst/>
              <a:cxnLst/>
              <a:rect l="l" t="t" r="r" b="b"/>
              <a:pathLst>
                <a:path w="668" h="194" extrusionOk="0">
                  <a:moveTo>
                    <a:pt x="88" y="193"/>
                  </a:moveTo>
                  <a:lnTo>
                    <a:pt x="473" y="193"/>
                  </a:lnTo>
                  <a:cubicBezTo>
                    <a:pt x="473" y="102"/>
                    <a:pt x="631" y="86"/>
                    <a:pt x="667" y="13"/>
                  </a:cubicBezTo>
                  <a:cubicBezTo>
                    <a:pt x="363" y="21"/>
                    <a:pt x="0" y="0"/>
                    <a:pt x="88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7" name="Google Shape;69867;p28"/>
            <p:cNvSpPr/>
            <p:nvPr/>
          </p:nvSpPr>
          <p:spPr>
            <a:xfrm>
              <a:off x="8204983" y="4606394"/>
              <a:ext cx="23985" cy="5871"/>
            </a:xfrm>
            <a:custGeom>
              <a:avLst/>
              <a:gdLst/>
              <a:ahLst/>
              <a:cxnLst/>
              <a:rect l="l" t="t" r="r" b="b"/>
              <a:pathLst>
                <a:path w="672" h="195" extrusionOk="0">
                  <a:moveTo>
                    <a:pt x="477" y="195"/>
                  </a:moveTo>
                  <a:cubicBezTo>
                    <a:pt x="476" y="103"/>
                    <a:pt x="634" y="86"/>
                    <a:pt x="672" y="13"/>
                  </a:cubicBezTo>
                  <a:cubicBezTo>
                    <a:pt x="366" y="21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8" name="Google Shape;69868;p28"/>
            <p:cNvSpPr/>
            <p:nvPr/>
          </p:nvSpPr>
          <p:spPr>
            <a:xfrm>
              <a:off x="8251062" y="4594170"/>
              <a:ext cx="21987" cy="16199"/>
            </a:xfrm>
            <a:custGeom>
              <a:avLst/>
              <a:gdLst/>
              <a:ahLst/>
              <a:cxnLst/>
              <a:rect l="l" t="t" r="r" b="b"/>
              <a:pathLst>
                <a:path w="616" h="538" extrusionOk="0">
                  <a:moveTo>
                    <a:pt x="344" y="509"/>
                  </a:moveTo>
                  <a:cubicBezTo>
                    <a:pt x="404" y="387"/>
                    <a:pt x="616" y="334"/>
                    <a:pt x="536" y="145"/>
                  </a:cubicBezTo>
                  <a:cubicBezTo>
                    <a:pt x="1" y="0"/>
                    <a:pt x="6" y="538"/>
                    <a:pt x="344" y="5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9" name="Google Shape;69869;p28"/>
            <p:cNvSpPr/>
            <p:nvPr/>
          </p:nvSpPr>
          <p:spPr>
            <a:xfrm>
              <a:off x="8160119" y="4603985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0" name="Google Shape;69870;p28"/>
            <p:cNvSpPr/>
            <p:nvPr/>
          </p:nvSpPr>
          <p:spPr>
            <a:xfrm>
              <a:off x="8562580" y="4603232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3" y="26"/>
                  </a:moveTo>
                  <a:cubicBezTo>
                    <a:pt x="239" y="1"/>
                    <a:pt x="0" y="69"/>
                    <a:pt x="101" y="117"/>
                  </a:cubicBezTo>
                  <a:cubicBezTo>
                    <a:pt x="154" y="140"/>
                    <a:pt x="394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1" name="Google Shape;69871;p28"/>
            <p:cNvSpPr/>
            <p:nvPr/>
          </p:nvSpPr>
          <p:spPr>
            <a:xfrm>
              <a:off x="6329234" y="4598355"/>
              <a:ext cx="23807" cy="6052"/>
            </a:xfrm>
            <a:custGeom>
              <a:avLst/>
              <a:gdLst/>
              <a:ahLst/>
              <a:cxnLst/>
              <a:rect l="l" t="t" r="r" b="b"/>
              <a:pathLst>
                <a:path w="667" h="201" extrusionOk="0">
                  <a:moveTo>
                    <a:pt x="576" y="6"/>
                  </a:moveTo>
                  <a:cubicBezTo>
                    <a:pt x="246" y="1"/>
                    <a:pt x="84" y="77"/>
                    <a:pt x="1" y="188"/>
                  </a:cubicBezTo>
                  <a:cubicBezTo>
                    <a:pt x="302" y="178"/>
                    <a:pt x="666" y="201"/>
                    <a:pt x="576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2" name="Google Shape;69872;p28"/>
            <p:cNvSpPr/>
            <p:nvPr/>
          </p:nvSpPr>
          <p:spPr>
            <a:xfrm>
              <a:off x="5699238" y="460049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5"/>
                  </a:moveTo>
                  <a:cubicBezTo>
                    <a:pt x="242" y="0"/>
                    <a:pt x="1" y="68"/>
                    <a:pt x="101" y="117"/>
                  </a:cubicBezTo>
                  <a:cubicBezTo>
                    <a:pt x="154" y="143"/>
                    <a:pt x="394" y="73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3" name="Google Shape;69873;p28"/>
            <p:cNvSpPr/>
            <p:nvPr/>
          </p:nvSpPr>
          <p:spPr>
            <a:xfrm>
              <a:off x="3765061" y="4600493"/>
              <a:ext cx="14134" cy="4306"/>
            </a:xfrm>
            <a:custGeom>
              <a:avLst/>
              <a:gdLst/>
              <a:ahLst/>
              <a:cxnLst/>
              <a:rect l="l" t="t" r="r" b="b"/>
              <a:pathLst>
                <a:path w="396" h="143" extrusionOk="0">
                  <a:moveTo>
                    <a:pt x="296" y="25"/>
                  </a:moveTo>
                  <a:cubicBezTo>
                    <a:pt x="242" y="0"/>
                    <a:pt x="1" y="68"/>
                    <a:pt x="100" y="117"/>
                  </a:cubicBezTo>
                  <a:cubicBezTo>
                    <a:pt x="154" y="143"/>
                    <a:pt x="395" y="73"/>
                    <a:pt x="296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4" name="Google Shape;69874;p28"/>
            <p:cNvSpPr/>
            <p:nvPr/>
          </p:nvSpPr>
          <p:spPr>
            <a:xfrm>
              <a:off x="8043050" y="4595224"/>
              <a:ext cx="13813" cy="674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387" y="110"/>
                  </a:moveTo>
                  <a:cubicBezTo>
                    <a:pt x="346" y="0"/>
                    <a:pt x="174" y="54"/>
                    <a:pt x="0" y="110"/>
                  </a:cubicBezTo>
                  <a:cubicBezTo>
                    <a:pt x="2" y="201"/>
                    <a:pt x="339" y="224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5" name="Google Shape;69875;p28"/>
            <p:cNvSpPr/>
            <p:nvPr/>
          </p:nvSpPr>
          <p:spPr>
            <a:xfrm>
              <a:off x="6818891" y="4588359"/>
              <a:ext cx="65282" cy="12917"/>
            </a:xfrm>
            <a:custGeom>
              <a:avLst/>
              <a:gdLst/>
              <a:ahLst/>
              <a:cxnLst/>
              <a:rect l="l" t="t" r="r" b="b"/>
              <a:pathLst>
                <a:path w="1829" h="429" extrusionOk="0">
                  <a:moveTo>
                    <a:pt x="1129" y="428"/>
                  </a:moveTo>
                  <a:cubicBezTo>
                    <a:pt x="1828" y="0"/>
                    <a:pt x="1" y="308"/>
                    <a:pt x="1129" y="4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6" name="Google Shape;69876;p28"/>
            <p:cNvSpPr/>
            <p:nvPr/>
          </p:nvSpPr>
          <p:spPr>
            <a:xfrm>
              <a:off x="8101477" y="459230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3" y="26"/>
                  </a:moveTo>
                  <a:cubicBezTo>
                    <a:pt x="238" y="1"/>
                    <a:pt x="0" y="70"/>
                    <a:pt x="98" y="117"/>
                  </a:cubicBezTo>
                  <a:cubicBezTo>
                    <a:pt x="153" y="142"/>
                    <a:pt x="393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7" name="Google Shape;69877;p28"/>
            <p:cNvSpPr/>
            <p:nvPr/>
          </p:nvSpPr>
          <p:spPr>
            <a:xfrm>
              <a:off x="5131452" y="4587606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0"/>
                  </a:moveTo>
                  <a:lnTo>
                    <a:pt x="1" y="0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8" name="Google Shape;69878;p28"/>
            <p:cNvSpPr/>
            <p:nvPr/>
          </p:nvSpPr>
          <p:spPr>
            <a:xfrm>
              <a:off x="48255" y="4589533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2" y="26"/>
                  </a:moveTo>
                  <a:cubicBezTo>
                    <a:pt x="240" y="0"/>
                    <a:pt x="1" y="71"/>
                    <a:pt x="102" y="116"/>
                  </a:cubicBezTo>
                  <a:cubicBezTo>
                    <a:pt x="154" y="142"/>
                    <a:pt x="391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9" name="Google Shape;69879;p28"/>
            <p:cNvSpPr/>
            <p:nvPr/>
          </p:nvSpPr>
          <p:spPr>
            <a:xfrm>
              <a:off x="1144388" y="4576707"/>
              <a:ext cx="24378" cy="11321"/>
            </a:xfrm>
            <a:custGeom>
              <a:avLst/>
              <a:gdLst/>
              <a:ahLst/>
              <a:cxnLst/>
              <a:rect l="l" t="t" r="r" b="b"/>
              <a:pathLst>
                <a:path w="683" h="376" extrusionOk="0">
                  <a:moveTo>
                    <a:pt x="630" y="362"/>
                  </a:moveTo>
                  <a:cubicBezTo>
                    <a:pt x="682" y="156"/>
                    <a:pt x="584" y="22"/>
                    <a:pt x="245" y="1"/>
                  </a:cubicBezTo>
                  <a:cubicBezTo>
                    <a:pt x="1" y="105"/>
                    <a:pt x="89" y="375"/>
                    <a:pt x="630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0" name="Google Shape;69880;p28"/>
            <p:cNvSpPr/>
            <p:nvPr/>
          </p:nvSpPr>
          <p:spPr>
            <a:xfrm>
              <a:off x="5379332" y="4567644"/>
              <a:ext cx="27590" cy="17223"/>
            </a:xfrm>
            <a:custGeom>
              <a:avLst/>
              <a:gdLst/>
              <a:ahLst/>
              <a:cxnLst/>
              <a:rect l="l" t="t" r="r" b="b"/>
              <a:pathLst>
                <a:path w="773" h="572" extrusionOk="0">
                  <a:moveTo>
                    <a:pt x="773" y="572"/>
                  </a:moveTo>
                  <a:lnTo>
                    <a:pt x="773" y="29"/>
                  </a:lnTo>
                  <a:cubicBezTo>
                    <a:pt x="63" y="0"/>
                    <a:pt x="188" y="360"/>
                    <a:pt x="0" y="5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1" name="Google Shape;69881;p28"/>
            <p:cNvSpPr/>
            <p:nvPr/>
          </p:nvSpPr>
          <p:spPr>
            <a:xfrm>
              <a:off x="4000270" y="4572973"/>
              <a:ext cx="39761" cy="15808"/>
            </a:xfrm>
            <a:custGeom>
              <a:avLst/>
              <a:gdLst/>
              <a:ahLst/>
              <a:cxnLst/>
              <a:rect l="l" t="t" r="r" b="b"/>
              <a:pathLst>
                <a:path w="1114" h="525" extrusionOk="0">
                  <a:moveTo>
                    <a:pt x="646" y="303"/>
                  </a:moveTo>
                  <a:cubicBezTo>
                    <a:pt x="1114" y="1"/>
                    <a:pt x="0" y="524"/>
                    <a:pt x="646" y="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2" name="Google Shape;69882;p28"/>
            <p:cNvSpPr/>
            <p:nvPr/>
          </p:nvSpPr>
          <p:spPr>
            <a:xfrm>
              <a:off x="852892" y="4568487"/>
              <a:ext cx="43973" cy="19030"/>
            </a:xfrm>
            <a:custGeom>
              <a:avLst/>
              <a:gdLst/>
              <a:ahLst/>
              <a:cxnLst/>
              <a:rect l="l" t="t" r="r" b="b"/>
              <a:pathLst>
                <a:path w="1232" h="632" extrusionOk="0">
                  <a:moveTo>
                    <a:pt x="696" y="544"/>
                  </a:moveTo>
                  <a:cubicBezTo>
                    <a:pt x="567" y="207"/>
                    <a:pt x="1231" y="13"/>
                    <a:pt x="312" y="1"/>
                  </a:cubicBezTo>
                  <a:cubicBezTo>
                    <a:pt x="430" y="187"/>
                    <a:pt x="0" y="631"/>
                    <a:pt x="696" y="5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3" name="Google Shape;69883;p28"/>
            <p:cNvSpPr/>
            <p:nvPr/>
          </p:nvSpPr>
          <p:spPr>
            <a:xfrm>
              <a:off x="3104298" y="4578634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5"/>
                  </a:moveTo>
                  <a:cubicBezTo>
                    <a:pt x="156" y="140"/>
                    <a:pt x="393" y="71"/>
                    <a:pt x="294" y="24"/>
                  </a:cubicBezTo>
                  <a:cubicBezTo>
                    <a:pt x="242" y="1"/>
                    <a:pt x="0" y="68"/>
                    <a:pt x="102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4" name="Google Shape;69884;p28"/>
            <p:cNvSpPr/>
            <p:nvPr/>
          </p:nvSpPr>
          <p:spPr>
            <a:xfrm>
              <a:off x="709018" y="4578664"/>
              <a:ext cx="13991" cy="4246"/>
            </a:xfrm>
            <a:custGeom>
              <a:avLst/>
              <a:gdLst/>
              <a:ahLst/>
              <a:cxnLst/>
              <a:rect l="l" t="t" r="r" b="b"/>
              <a:pathLst>
                <a:path w="392" h="141" extrusionOk="0">
                  <a:moveTo>
                    <a:pt x="294" y="26"/>
                  </a:moveTo>
                  <a:cubicBezTo>
                    <a:pt x="239" y="1"/>
                    <a:pt x="0" y="67"/>
                    <a:pt x="99" y="117"/>
                  </a:cubicBezTo>
                  <a:cubicBezTo>
                    <a:pt x="152" y="141"/>
                    <a:pt x="392" y="71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5" name="Google Shape;69885;p28"/>
            <p:cNvSpPr/>
            <p:nvPr/>
          </p:nvSpPr>
          <p:spPr>
            <a:xfrm>
              <a:off x="3971574" y="4573184"/>
              <a:ext cx="14027" cy="4215"/>
            </a:xfrm>
            <a:custGeom>
              <a:avLst/>
              <a:gdLst/>
              <a:ahLst/>
              <a:cxnLst/>
              <a:rect l="l" t="t" r="r" b="b"/>
              <a:pathLst>
                <a:path w="393" h="140" extrusionOk="0">
                  <a:moveTo>
                    <a:pt x="294" y="25"/>
                  </a:moveTo>
                  <a:cubicBezTo>
                    <a:pt x="240" y="0"/>
                    <a:pt x="0" y="68"/>
                    <a:pt x="102" y="116"/>
                  </a:cubicBezTo>
                  <a:cubicBezTo>
                    <a:pt x="154" y="140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6" name="Google Shape;69886;p28"/>
            <p:cNvSpPr/>
            <p:nvPr/>
          </p:nvSpPr>
          <p:spPr>
            <a:xfrm>
              <a:off x="309769" y="4573184"/>
              <a:ext cx="14063" cy="4215"/>
            </a:xfrm>
            <a:custGeom>
              <a:avLst/>
              <a:gdLst/>
              <a:ahLst/>
              <a:cxnLst/>
              <a:rect l="l" t="t" r="r" b="b"/>
              <a:pathLst>
                <a:path w="394" h="140" extrusionOk="0">
                  <a:moveTo>
                    <a:pt x="295" y="25"/>
                  </a:moveTo>
                  <a:cubicBezTo>
                    <a:pt x="241" y="0"/>
                    <a:pt x="1" y="68"/>
                    <a:pt x="101" y="116"/>
                  </a:cubicBezTo>
                  <a:cubicBezTo>
                    <a:pt x="154" y="140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7" name="Google Shape;69887;p28"/>
            <p:cNvSpPr/>
            <p:nvPr/>
          </p:nvSpPr>
          <p:spPr>
            <a:xfrm>
              <a:off x="6029637" y="4570414"/>
              <a:ext cx="14099" cy="4336"/>
            </a:xfrm>
            <a:custGeom>
              <a:avLst/>
              <a:gdLst/>
              <a:ahLst/>
              <a:cxnLst/>
              <a:rect l="l" t="t" r="r" b="b"/>
              <a:pathLst>
                <a:path w="395" h="144" extrusionOk="0">
                  <a:moveTo>
                    <a:pt x="101" y="117"/>
                  </a:moveTo>
                  <a:cubicBezTo>
                    <a:pt x="153" y="143"/>
                    <a:pt x="394" y="73"/>
                    <a:pt x="294" y="27"/>
                  </a:cubicBezTo>
                  <a:cubicBezTo>
                    <a:pt x="242" y="1"/>
                    <a:pt x="0" y="71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8" name="Google Shape;69888;p28"/>
            <p:cNvSpPr/>
            <p:nvPr/>
          </p:nvSpPr>
          <p:spPr>
            <a:xfrm>
              <a:off x="3361386" y="4562194"/>
              <a:ext cx="35657" cy="11743"/>
            </a:xfrm>
            <a:custGeom>
              <a:avLst/>
              <a:gdLst/>
              <a:ahLst/>
              <a:cxnLst/>
              <a:rect l="l" t="t" r="r" b="b"/>
              <a:pathLst>
                <a:path w="999" h="390" extrusionOk="0">
                  <a:moveTo>
                    <a:pt x="34" y="118"/>
                  </a:moveTo>
                  <a:cubicBezTo>
                    <a:pt x="63" y="224"/>
                    <a:pt x="0" y="377"/>
                    <a:pt x="226" y="390"/>
                  </a:cubicBezTo>
                  <a:cubicBezTo>
                    <a:pt x="245" y="158"/>
                    <a:pt x="979" y="261"/>
                    <a:pt x="999" y="27"/>
                  </a:cubicBezTo>
                  <a:cubicBezTo>
                    <a:pt x="393" y="130"/>
                    <a:pt x="487" y="1"/>
                    <a:pt x="3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9" name="Google Shape;69889;p28"/>
            <p:cNvSpPr/>
            <p:nvPr/>
          </p:nvSpPr>
          <p:spPr>
            <a:xfrm>
              <a:off x="635672" y="4563007"/>
              <a:ext cx="31659" cy="10930"/>
            </a:xfrm>
            <a:custGeom>
              <a:avLst/>
              <a:gdLst/>
              <a:ahLst/>
              <a:cxnLst/>
              <a:rect l="l" t="t" r="r" b="b"/>
              <a:pathLst>
                <a:path w="887" h="363" extrusionOk="0">
                  <a:moveTo>
                    <a:pt x="613" y="363"/>
                  </a:moveTo>
                  <a:cubicBezTo>
                    <a:pt x="672" y="240"/>
                    <a:pt x="887" y="189"/>
                    <a:pt x="803" y="0"/>
                  </a:cubicBezTo>
                  <a:lnTo>
                    <a:pt x="33" y="0"/>
                  </a:lnTo>
                  <a:cubicBezTo>
                    <a:pt x="1" y="227"/>
                    <a:pt x="328" y="285"/>
                    <a:pt x="613" y="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0" name="Google Shape;69890;p28"/>
            <p:cNvSpPr/>
            <p:nvPr/>
          </p:nvSpPr>
          <p:spPr>
            <a:xfrm>
              <a:off x="2199331" y="4562014"/>
              <a:ext cx="32587" cy="9214"/>
            </a:xfrm>
            <a:custGeom>
              <a:avLst/>
              <a:gdLst/>
              <a:ahLst/>
              <a:cxnLst/>
              <a:rect l="l" t="t" r="r" b="b"/>
              <a:pathLst>
                <a:path w="913" h="306" extrusionOk="0">
                  <a:moveTo>
                    <a:pt x="388" y="306"/>
                  </a:moveTo>
                  <a:cubicBezTo>
                    <a:pt x="913" y="158"/>
                    <a:pt x="104" y="0"/>
                    <a:pt x="0" y="215"/>
                  </a:cubicBezTo>
                  <a:cubicBezTo>
                    <a:pt x="194" y="215"/>
                    <a:pt x="228" y="288"/>
                    <a:pt x="38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1" name="Google Shape;69891;p28"/>
            <p:cNvSpPr/>
            <p:nvPr/>
          </p:nvSpPr>
          <p:spPr>
            <a:xfrm>
              <a:off x="1490384" y="4568457"/>
              <a:ext cx="13813" cy="2770"/>
            </a:xfrm>
            <a:custGeom>
              <a:avLst/>
              <a:gdLst/>
              <a:ahLst/>
              <a:cxnLst/>
              <a:rect l="l" t="t" r="r" b="b"/>
              <a:pathLst>
                <a:path w="387" h="92" extrusionOk="0">
                  <a:moveTo>
                    <a:pt x="0" y="92"/>
                  </a:moveTo>
                  <a:cubicBezTo>
                    <a:pt x="150" y="71"/>
                    <a:pt x="380" y="88"/>
                    <a:pt x="386" y="1"/>
                  </a:cubicBezTo>
                  <a:cubicBezTo>
                    <a:pt x="236" y="20"/>
                    <a:pt x="7" y="2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2" name="Google Shape;69892;p28"/>
            <p:cNvSpPr/>
            <p:nvPr/>
          </p:nvSpPr>
          <p:spPr>
            <a:xfrm>
              <a:off x="257267" y="4561382"/>
              <a:ext cx="8995" cy="11442"/>
            </a:xfrm>
            <a:custGeom>
              <a:avLst/>
              <a:gdLst/>
              <a:ahLst/>
              <a:cxnLst/>
              <a:rect l="l" t="t" r="r" b="b"/>
              <a:pathLst>
                <a:path w="252" h="380" extrusionOk="0">
                  <a:moveTo>
                    <a:pt x="29" y="145"/>
                  </a:moveTo>
                  <a:cubicBezTo>
                    <a:pt x="1" y="241"/>
                    <a:pt x="180" y="379"/>
                    <a:pt x="221" y="236"/>
                  </a:cubicBezTo>
                  <a:cubicBezTo>
                    <a:pt x="251" y="139"/>
                    <a:pt x="71" y="1"/>
                    <a:pt x="29" y="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3" name="Google Shape;69893;p28"/>
            <p:cNvSpPr/>
            <p:nvPr/>
          </p:nvSpPr>
          <p:spPr>
            <a:xfrm>
              <a:off x="3248921" y="456496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88" y="26"/>
                  </a:moveTo>
                  <a:cubicBezTo>
                    <a:pt x="238" y="0"/>
                    <a:pt x="0" y="70"/>
                    <a:pt x="98" y="117"/>
                  </a:cubicBezTo>
                  <a:cubicBezTo>
                    <a:pt x="153" y="141"/>
                    <a:pt x="393" y="72"/>
                    <a:pt x="288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4" name="Google Shape;69894;p28"/>
            <p:cNvSpPr/>
            <p:nvPr/>
          </p:nvSpPr>
          <p:spPr>
            <a:xfrm>
              <a:off x="7537118" y="4562194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99" y="118"/>
                  </a:moveTo>
                  <a:cubicBezTo>
                    <a:pt x="150" y="143"/>
                    <a:pt x="391" y="74"/>
                    <a:pt x="292" y="27"/>
                  </a:cubicBezTo>
                  <a:cubicBezTo>
                    <a:pt x="238" y="1"/>
                    <a:pt x="1" y="70"/>
                    <a:pt x="99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5" name="Google Shape;69895;p28"/>
            <p:cNvSpPr/>
            <p:nvPr/>
          </p:nvSpPr>
          <p:spPr>
            <a:xfrm>
              <a:off x="5359273" y="4556655"/>
              <a:ext cx="31481" cy="9665"/>
            </a:xfrm>
            <a:custGeom>
              <a:avLst/>
              <a:gdLst/>
              <a:ahLst/>
              <a:cxnLst/>
              <a:rect l="l" t="t" r="r" b="b"/>
              <a:pathLst>
                <a:path w="882" h="321" extrusionOk="0">
                  <a:moveTo>
                    <a:pt x="755" y="211"/>
                  </a:moveTo>
                  <a:cubicBezTo>
                    <a:pt x="882" y="1"/>
                    <a:pt x="1" y="15"/>
                    <a:pt x="174" y="211"/>
                  </a:cubicBezTo>
                  <a:cubicBezTo>
                    <a:pt x="240" y="284"/>
                    <a:pt x="689" y="321"/>
                    <a:pt x="755" y="2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6" name="Google Shape;69896;p28"/>
            <p:cNvSpPr/>
            <p:nvPr/>
          </p:nvSpPr>
          <p:spPr>
            <a:xfrm>
              <a:off x="5288603" y="4549248"/>
              <a:ext cx="24307" cy="16530"/>
            </a:xfrm>
            <a:custGeom>
              <a:avLst/>
              <a:gdLst/>
              <a:ahLst/>
              <a:cxnLst/>
              <a:rect l="l" t="t" r="r" b="b"/>
              <a:pathLst>
                <a:path w="681" h="549" extrusionOk="0">
                  <a:moveTo>
                    <a:pt x="420" y="548"/>
                  </a:moveTo>
                  <a:cubicBezTo>
                    <a:pt x="335" y="377"/>
                    <a:pt x="681" y="0"/>
                    <a:pt x="35" y="93"/>
                  </a:cubicBezTo>
                  <a:cubicBezTo>
                    <a:pt x="5" y="319"/>
                    <a:pt x="1" y="534"/>
                    <a:pt x="420" y="5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7" name="Google Shape;69897;p28"/>
            <p:cNvSpPr/>
            <p:nvPr/>
          </p:nvSpPr>
          <p:spPr>
            <a:xfrm>
              <a:off x="7674674" y="4556745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1" y="117"/>
                  </a:moveTo>
                  <a:cubicBezTo>
                    <a:pt x="154" y="143"/>
                    <a:pt x="393" y="72"/>
                    <a:pt x="295" y="25"/>
                  </a:cubicBezTo>
                  <a:cubicBezTo>
                    <a:pt x="239" y="1"/>
                    <a:pt x="0" y="70"/>
                    <a:pt x="101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8" name="Google Shape;69898;p28"/>
            <p:cNvSpPr/>
            <p:nvPr/>
          </p:nvSpPr>
          <p:spPr>
            <a:xfrm>
              <a:off x="8700243" y="455132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101" y="115"/>
                  </a:moveTo>
                  <a:cubicBezTo>
                    <a:pt x="153" y="141"/>
                    <a:pt x="396" y="72"/>
                    <a:pt x="293" y="24"/>
                  </a:cubicBezTo>
                  <a:cubicBezTo>
                    <a:pt x="241" y="0"/>
                    <a:pt x="1" y="68"/>
                    <a:pt x="101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9" name="Google Shape;69899;p28"/>
            <p:cNvSpPr/>
            <p:nvPr/>
          </p:nvSpPr>
          <p:spPr>
            <a:xfrm>
              <a:off x="7110279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6"/>
                  </a:moveTo>
                  <a:cubicBezTo>
                    <a:pt x="240" y="0"/>
                    <a:pt x="0" y="69"/>
                    <a:pt x="101" y="115"/>
                  </a:cubicBezTo>
                  <a:cubicBezTo>
                    <a:pt x="152" y="141"/>
                    <a:pt x="393" y="72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0" name="Google Shape;69900;p28"/>
            <p:cNvSpPr/>
            <p:nvPr/>
          </p:nvSpPr>
          <p:spPr>
            <a:xfrm>
              <a:off x="1548776" y="4548585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1" y="26"/>
                  </a:moveTo>
                  <a:cubicBezTo>
                    <a:pt x="239" y="0"/>
                    <a:pt x="1" y="69"/>
                    <a:pt x="99" y="115"/>
                  </a:cubicBezTo>
                  <a:cubicBezTo>
                    <a:pt x="154" y="141"/>
                    <a:pt x="394" y="72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1" name="Google Shape;69901;p28"/>
            <p:cNvSpPr/>
            <p:nvPr/>
          </p:nvSpPr>
          <p:spPr>
            <a:xfrm>
              <a:off x="4429358" y="4540366"/>
              <a:ext cx="27626" cy="9334"/>
            </a:xfrm>
            <a:custGeom>
              <a:avLst/>
              <a:gdLst/>
              <a:ahLst/>
              <a:cxnLst/>
              <a:rect l="l" t="t" r="r" b="b"/>
              <a:pathLst>
                <a:path w="774" h="310" extrusionOk="0">
                  <a:moveTo>
                    <a:pt x="773" y="26"/>
                  </a:moveTo>
                  <a:cubicBezTo>
                    <a:pt x="333" y="0"/>
                    <a:pt x="49" y="47"/>
                    <a:pt x="0" y="208"/>
                  </a:cubicBezTo>
                  <a:cubicBezTo>
                    <a:pt x="368" y="186"/>
                    <a:pt x="427" y="310"/>
                    <a:pt x="773" y="2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2" name="Google Shape;69902;p28"/>
            <p:cNvSpPr/>
            <p:nvPr/>
          </p:nvSpPr>
          <p:spPr>
            <a:xfrm>
              <a:off x="3982032" y="4543497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4" y="104"/>
                  </a:moveTo>
                  <a:cubicBezTo>
                    <a:pt x="194" y="53"/>
                    <a:pt x="40" y="1"/>
                    <a:pt x="2" y="104"/>
                  </a:cubicBezTo>
                  <a:cubicBezTo>
                    <a:pt x="1" y="153"/>
                    <a:pt x="155" y="206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3" name="Google Shape;69903;p28"/>
            <p:cNvSpPr/>
            <p:nvPr/>
          </p:nvSpPr>
          <p:spPr>
            <a:xfrm>
              <a:off x="1596924" y="4545815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3" y="27"/>
                  </a:moveTo>
                  <a:cubicBezTo>
                    <a:pt x="241" y="1"/>
                    <a:pt x="0" y="70"/>
                    <a:pt x="102" y="118"/>
                  </a:cubicBezTo>
                  <a:cubicBezTo>
                    <a:pt x="154" y="142"/>
                    <a:pt x="392" y="74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4" name="Google Shape;69904;p28"/>
            <p:cNvSpPr/>
            <p:nvPr/>
          </p:nvSpPr>
          <p:spPr>
            <a:xfrm>
              <a:off x="526740" y="4537596"/>
              <a:ext cx="29732" cy="11984"/>
            </a:xfrm>
            <a:custGeom>
              <a:avLst/>
              <a:gdLst/>
              <a:ahLst/>
              <a:cxnLst/>
              <a:rect l="l" t="t" r="r" b="b"/>
              <a:pathLst>
                <a:path w="833" h="398" extrusionOk="0">
                  <a:moveTo>
                    <a:pt x="1" y="391"/>
                  </a:moveTo>
                  <a:cubicBezTo>
                    <a:pt x="338" y="398"/>
                    <a:pt x="601" y="372"/>
                    <a:pt x="771" y="300"/>
                  </a:cubicBezTo>
                  <a:cubicBezTo>
                    <a:pt x="832" y="60"/>
                    <a:pt x="503" y="1"/>
                    <a:pt x="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5" name="Google Shape;69905;p28"/>
            <p:cNvSpPr/>
            <p:nvPr/>
          </p:nvSpPr>
          <p:spPr>
            <a:xfrm>
              <a:off x="8930991" y="4540757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3" y="103"/>
                  </a:moveTo>
                  <a:cubicBezTo>
                    <a:pt x="193" y="52"/>
                    <a:pt x="36" y="0"/>
                    <a:pt x="1" y="103"/>
                  </a:cubicBezTo>
                  <a:cubicBezTo>
                    <a:pt x="1" y="153"/>
                    <a:pt x="158" y="205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6" name="Google Shape;69906;p28"/>
            <p:cNvSpPr/>
            <p:nvPr/>
          </p:nvSpPr>
          <p:spPr>
            <a:xfrm>
              <a:off x="3341934" y="4535669"/>
              <a:ext cx="41368" cy="13730"/>
            </a:xfrm>
            <a:custGeom>
              <a:avLst/>
              <a:gdLst/>
              <a:ahLst/>
              <a:cxnLst/>
              <a:rect l="l" t="t" r="r" b="b"/>
              <a:pathLst>
                <a:path w="1159" h="456" extrusionOk="0">
                  <a:moveTo>
                    <a:pt x="1159" y="1"/>
                  </a:moveTo>
                  <a:lnTo>
                    <a:pt x="194" y="1"/>
                  </a:lnTo>
                  <a:cubicBezTo>
                    <a:pt x="210" y="159"/>
                    <a:pt x="151" y="283"/>
                    <a:pt x="1" y="365"/>
                  </a:cubicBezTo>
                  <a:cubicBezTo>
                    <a:pt x="839" y="455"/>
                    <a:pt x="860" y="163"/>
                    <a:pt x="11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7" name="Google Shape;69907;p28"/>
            <p:cNvSpPr/>
            <p:nvPr/>
          </p:nvSpPr>
          <p:spPr>
            <a:xfrm>
              <a:off x="1978220" y="4541149"/>
              <a:ext cx="21594" cy="6383"/>
            </a:xfrm>
            <a:custGeom>
              <a:avLst/>
              <a:gdLst/>
              <a:ahLst/>
              <a:cxnLst/>
              <a:rect l="l" t="t" r="r" b="b"/>
              <a:pathLst>
                <a:path w="605" h="212" extrusionOk="0">
                  <a:moveTo>
                    <a:pt x="605" y="182"/>
                  </a:moveTo>
                  <a:lnTo>
                    <a:pt x="605" y="0"/>
                  </a:lnTo>
                  <a:lnTo>
                    <a:pt x="24" y="0"/>
                  </a:lnTo>
                  <a:cubicBezTo>
                    <a:pt x="0" y="163"/>
                    <a:pt x="216" y="212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8" name="Google Shape;69908;p28"/>
            <p:cNvSpPr/>
            <p:nvPr/>
          </p:nvSpPr>
          <p:spPr>
            <a:xfrm>
              <a:off x="1904267" y="4530189"/>
              <a:ext cx="45222" cy="14573"/>
            </a:xfrm>
            <a:custGeom>
              <a:avLst/>
              <a:gdLst/>
              <a:ahLst/>
              <a:cxnLst/>
              <a:rect l="l" t="t" r="r" b="b"/>
              <a:pathLst>
                <a:path w="1267" h="484" extrusionOk="0">
                  <a:moveTo>
                    <a:pt x="361" y="454"/>
                  </a:moveTo>
                  <a:cubicBezTo>
                    <a:pt x="1267" y="483"/>
                    <a:pt x="877" y="34"/>
                    <a:pt x="361" y="0"/>
                  </a:cubicBezTo>
                  <a:cubicBezTo>
                    <a:pt x="1" y="174"/>
                    <a:pt x="475" y="165"/>
                    <a:pt x="361" y="4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9" name="Google Shape;69909;p28"/>
            <p:cNvSpPr/>
            <p:nvPr/>
          </p:nvSpPr>
          <p:spPr>
            <a:xfrm>
              <a:off x="4565129" y="4532929"/>
              <a:ext cx="22665" cy="8250"/>
            </a:xfrm>
            <a:custGeom>
              <a:avLst/>
              <a:gdLst/>
              <a:ahLst/>
              <a:cxnLst/>
              <a:rect l="l" t="t" r="r" b="b"/>
              <a:pathLst>
                <a:path w="635" h="274" extrusionOk="0">
                  <a:moveTo>
                    <a:pt x="634" y="0"/>
                  </a:moveTo>
                  <a:lnTo>
                    <a:pt x="248" y="0"/>
                  </a:lnTo>
                  <a:cubicBezTo>
                    <a:pt x="239" y="117"/>
                    <a:pt x="0" y="126"/>
                    <a:pt x="58" y="273"/>
                  </a:cubicBezTo>
                  <a:lnTo>
                    <a:pt x="634" y="2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0" name="Google Shape;69910;p28"/>
            <p:cNvSpPr/>
            <p:nvPr/>
          </p:nvSpPr>
          <p:spPr>
            <a:xfrm>
              <a:off x="1813931" y="4538379"/>
              <a:ext cx="13742" cy="2800"/>
            </a:xfrm>
            <a:custGeom>
              <a:avLst/>
              <a:gdLst/>
              <a:ahLst/>
              <a:cxnLst/>
              <a:rect l="l" t="t" r="r" b="b"/>
              <a:pathLst>
                <a:path w="385" h="93" extrusionOk="0">
                  <a:moveTo>
                    <a:pt x="384" y="1"/>
                  </a:moveTo>
                  <a:cubicBezTo>
                    <a:pt x="234" y="22"/>
                    <a:pt x="3" y="4"/>
                    <a:pt x="1" y="92"/>
                  </a:cubicBezTo>
                  <a:cubicBezTo>
                    <a:pt x="149" y="71"/>
                    <a:pt x="379" y="88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1" name="Google Shape;69911;p28"/>
            <p:cNvSpPr/>
            <p:nvPr/>
          </p:nvSpPr>
          <p:spPr>
            <a:xfrm>
              <a:off x="1057121" y="4525884"/>
              <a:ext cx="20309" cy="13610"/>
            </a:xfrm>
            <a:custGeom>
              <a:avLst/>
              <a:gdLst/>
              <a:ahLst/>
              <a:cxnLst/>
              <a:rect l="l" t="t" r="r" b="b"/>
              <a:pathLst>
                <a:path w="569" h="452" extrusionOk="0">
                  <a:moveTo>
                    <a:pt x="374" y="416"/>
                  </a:moveTo>
                  <a:cubicBezTo>
                    <a:pt x="386" y="360"/>
                    <a:pt x="404" y="308"/>
                    <a:pt x="569" y="326"/>
                  </a:cubicBezTo>
                  <a:lnTo>
                    <a:pt x="569" y="143"/>
                  </a:lnTo>
                  <a:cubicBezTo>
                    <a:pt x="93" y="1"/>
                    <a:pt x="1" y="451"/>
                    <a:pt x="374" y="4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2" name="Google Shape;69912;p28"/>
            <p:cNvSpPr/>
            <p:nvPr/>
          </p:nvSpPr>
          <p:spPr>
            <a:xfrm>
              <a:off x="6993281" y="4532176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2" y="25"/>
                  </a:moveTo>
                  <a:cubicBezTo>
                    <a:pt x="239" y="1"/>
                    <a:pt x="1" y="70"/>
                    <a:pt x="101" y="117"/>
                  </a:cubicBezTo>
                  <a:cubicBezTo>
                    <a:pt x="153" y="140"/>
                    <a:pt x="392" y="71"/>
                    <a:pt x="29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3" name="Google Shape;69913;p28"/>
            <p:cNvSpPr/>
            <p:nvPr/>
          </p:nvSpPr>
          <p:spPr>
            <a:xfrm>
              <a:off x="6894593" y="4522752"/>
              <a:ext cx="65282" cy="12947"/>
            </a:xfrm>
            <a:custGeom>
              <a:avLst/>
              <a:gdLst/>
              <a:ahLst/>
              <a:cxnLst/>
              <a:rect l="l" t="t" r="r" b="b"/>
              <a:pathLst>
                <a:path w="1829" h="430" extrusionOk="0">
                  <a:moveTo>
                    <a:pt x="1130" y="430"/>
                  </a:moveTo>
                  <a:cubicBezTo>
                    <a:pt x="1828" y="0"/>
                    <a:pt x="1" y="307"/>
                    <a:pt x="1130" y="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4" name="Google Shape;69914;p28"/>
            <p:cNvSpPr/>
            <p:nvPr/>
          </p:nvSpPr>
          <p:spPr>
            <a:xfrm>
              <a:off x="5798390" y="4527479"/>
              <a:ext cx="23414" cy="8220"/>
            </a:xfrm>
            <a:custGeom>
              <a:avLst/>
              <a:gdLst/>
              <a:ahLst/>
              <a:cxnLst/>
              <a:rect l="l" t="t" r="r" b="b"/>
              <a:pathLst>
                <a:path w="656" h="273" extrusionOk="0">
                  <a:moveTo>
                    <a:pt x="407" y="273"/>
                  </a:moveTo>
                  <a:cubicBezTo>
                    <a:pt x="418" y="155"/>
                    <a:pt x="656" y="148"/>
                    <a:pt x="600" y="0"/>
                  </a:cubicBezTo>
                  <a:lnTo>
                    <a:pt x="215" y="0"/>
                  </a:lnTo>
                  <a:cubicBezTo>
                    <a:pt x="1" y="129"/>
                    <a:pt x="10" y="221"/>
                    <a:pt x="407" y="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5" name="Google Shape;69915;p28"/>
            <p:cNvSpPr/>
            <p:nvPr/>
          </p:nvSpPr>
          <p:spPr>
            <a:xfrm>
              <a:off x="120638" y="4526456"/>
              <a:ext cx="32623" cy="9244"/>
            </a:xfrm>
            <a:custGeom>
              <a:avLst/>
              <a:gdLst/>
              <a:ahLst/>
              <a:cxnLst/>
              <a:rect l="l" t="t" r="r" b="b"/>
              <a:pathLst>
                <a:path w="914" h="307" extrusionOk="0">
                  <a:moveTo>
                    <a:pt x="0" y="215"/>
                  </a:moveTo>
                  <a:cubicBezTo>
                    <a:pt x="192" y="215"/>
                    <a:pt x="230" y="289"/>
                    <a:pt x="388" y="307"/>
                  </a:cubicBezTo>
                  <a:cubicBezTo>
                    <a:pt x="914" y="161"/>
                    <a:pt x="103" y="0"/>
                    <a:pt x="0" y="2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6" name="Google Shape;69916;p28"/>
            <p:cNvSpPr/>
            <p:nvPr/>
          </p:nvSpPr>
          <p:spPr>
            <a:xfrm>
              <a:off x="7172240" y="4529436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3" y="25"/>
                  </a:moveTo>
                  <a:cubicBezTo>
                    <a:pt x="238" y="0"/>
                    <a:pt x="0" y="69"/>
                    <a:pt x="100" y="116"/>
                  </a:cubicBezTo>
                  <a:cubicBezTo>
                    <a:pt x="153" y="141"/>
                    <a:pt x="395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7" name="Google Shape;69917;p28"/>
            <p:cNvSpPr/>
            <p:nvPr/>
          </p:nvSpPr>
          <p:spPr>
            <a:xfrm>
              <a:off x="5912675" y="4529436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0" y="116"/>
                  </a:cubicBezTo>
                  <a:cubicBezTo>
                    <a:pt x="152" y="141"/>
                    <a:pt x="392" y="72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8" name="Google Shape;69918;p28"/>
            <p:cNvSpPr/>
            <p:nvPr/>
          </p:nvSpPr>
          <p:spPr>
            <a:xfrm>
              <a:off x="2491755" y="4529436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5" y="25"/>
                  </a:moveTo>
                  <a:cubicBezTo>
                    <a:pt x="239" y="0"/>
                    <a:pt x="1" y="69"/>
                    <a:pt x="101" y="116"/>
                  </a:cubicBezTo>
                  <a:cubicBezTo>
                    <a:pt x="154" y="141"/>
                    <a:pt x="394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9" name="Google Shape;69919;p28"/>
            <p:cNvSpPr/>
            <p:nvPr/>
          </p:nvSpPr>
          <p:spPr>
            <a:xfrm>
              <a:off x="7014982" y="4518236"/>
              <a:ext cx="39869" cy="15868"/>
            </a:xfrm>
            <a:custGeom>
              <a:avLst/>
              <a:gdLst/>
              <a:ahLst/>
              <a:cxnLst/>
              <a:rect l="l" t="t" r="r" b="b"/>
              <a:pathLst>
                <a:path w="1117" h="527" extrusionOk="0">
                  <a:moveTo>
                    <a:pt x="648" y="306"/>
                  </a:moveTo>
                  <a:cubicBezTo>
                    <a:pt x="1117" y="0"/>
                    <a:pt x="1" y="526"/>
                    <a:pt x="648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0" name="Google Shape;69920;p28"/>
            <p:cNvSpPr/>
            <p:nvPr/>
          </p:nvSpPr>
          <p:spPr>
            <a:xfrm>
              <a:off x="4849272" y="4524017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4"/>
                  </a:moveTo>
                  <a:cubicBezTo>
                    <a:pt x="387" y="22"/>
                    <a:pt x="47" y="0"/>
                    <a:pt x="0" y="114"/>
                  </a:cubicBezTo>
                  <a:cubicBezTo>
                    <a:pt x="221" y="105"/>
                    <a:pt x="301" y="246"/>
                    <a:pt x="388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1" name="Google Shape;69921;p28"/>
            <p:cNvSpPr/>
            <p:nvPr/>
          </p:nvSpPr>
          <p:spPr>
            <a:xfrm>
              <a:off x="4591113" y="4526666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100" y="117"/>
                  </a:moveTo>
                  <a:cubicBezTo>
                    <a:pt x="153" y="142"/>
                    <a:pt x="389" y="73"/>
                    <a:pt x="292" y="26"/>
                  </a:cubicBezTo>
                  <a:cubicBezTo>
                    <a:pt x="238" y="1"/>
                    <a:pt x="0" y="70"/>
                    <a:pt x="100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2" name="Google Shape;69922;p28"/>
            <p:cNvSpPr/>
            <p:nvPr/>
          </p:nvSpPr>
          <p:spPr>
            <a:xfrm>
              <a:off x="196377" y="4527419"/>
              <a:ext cx="13849" cy="2800"/>
            </a:xfrm>
            <a:custGeom>
              <a:avLst/>
              <a:gdLst/>
              <a:ahLst/>
              <a:cxnLst/>
              <a:rect l="l" t="t" r="r" b="b"/>
              <a:pathLst>
                <a:path w="388" h="93" extrusionOk="0">
                  <a:moveTo>
                    <a:pt x="387" y="1"/>
                  </a:moveTo>
                  <a:cubicBezTo>
                    <a:pt x="236" y="20"/>
                    <a:pt x="5" y="2"/>
                    <a:pt x="1" y="92"/>
                  </a:cubicBezTo>
                  <a:cubicBezTo>
                    <a:pt x="149" y="73"/>
                    <a:pt x="381" y="89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3" name="Google Shape;69923;p28"/>
            <p:cNvSpPr/>
            <p:nvPr/>
          </p:nvSpPr>
          <p:spPr>
            <a:xfrm>
              <a:off x="7298910" y="4519200"/>
              <a:ext cx="23414" cy="8250"/>
            </a:xfrm>
            <a:custGeom>
              <a:avLst/>
              <a:gdLst/>
              <a:ahLst/>
              <a:cxnLst/>
              <a:rect l="l" t="t" r="r" b="b"/>
              <a:pathLst>
                <a:path w="656" h="274" extrusionOk="0">
                  <a:moveTo>
                    <a:pt x="409" y="274"/>
                  </a:moveTo>
                  <a:cubicBezTo>
                    <a:pt x="418" y="158"/>
                    <a:pt x="656" y="147"/>
                    <a:pt x="602" y="1"/>
                  </a:cubicBezTo>
                  <a:lnTo>
                    <a:pt x="213" y="1"/>
                  </a:lnTo>
                  <a:cubicBezTo>
                    <a:pt x="1" y="131"/>
                    <a:pt x="8" y="223"/>
                    <a:pt x="409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4" name="Google Shape;69924;p28"/>
            <p:cNvSpPr/>
            <p:nvPr/>
          </p:nvSpPr>
          <p:spPr>
            <a:xfrm>
              <a:off x="2147578" y="4523927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5"/>
                  </a:moveTo>
                  <a:cubicBezTo>
                    <a:pt x="239" y="1"/>
                    <a:pt x="0" y="70"/>
                    <a:pt x="98" y="117"/>
                  </a:cubicBezTo>
                  <a:cubicBezTo>
                    <a:pt x="154" y="143"/>
                    <a:pt x="392" y="75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5" name="Google Shape;69925;p28"/>
            <p:cNvSpPr/>
            <p:nvPr/>
          </p:nvSpPr>
          <p:spPr>
            <a:xfrm>
              <a:off x="1810290" y="4521187"/>
              <a:ext cx="13991" cy="4336"/>
            </a:xfrm>
            <a:custGeom>
              <a:avLst/>
              <a:gdLst/>
              <a:ahLst/>
              <a:cxnLst/>
              <a:rect l="l" t="t" r="r" b="b"/>
              <a:pathLst>
                <a:path w="392" h="144" extrusionOk="0">
                  <a:moveTo>
                    <a:pt x="293" y="26"/>
                  </a:moveTo>
                  <a:cubicBezTo>
                    <a:pt x="240" y="0"/>
                    <a:pt x="1" y="71"/>
                    <a:pt x="103" y="116"/>
                  </a:cubicBezTo>
                  <a:cubicBezTo>
                    <a:pt x="155" y="144"/>
                    <a:pt x="391" y="75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6" name="Google Shape;69926;p28"/>
            <p:cNvSpPr/>
            <p:nvPr/>
          </p:nvSpPr>
          <p:spPr>
            <a:xfrm>
              <a:off x="1455942" y="4517995"/>
              <a:ext cx="13813" cy="7467"/>
            </a:xfrm>
            <a:custGeom>
              <a:avLst/>
              <a:gdLst/>
              <a:ahLst/>
              <a:cxnLst/>
              <a:rect l="l" t="t" r="r" b="b"/>
              <a:pathLst>
                <a:path w="387" h="248" extrusionOk="0">
                  <a:moveTo>
                    <a:pt x="387" y="132"/>
                  </a:moveTo>
                  <a:cubicBezTo>
                    <a:pt x="171" y="141"/>
                    <a:pt x="87" y="0"/>
                    <a:pt x="0" y="132"/>
                  </a:cubicBezTo>
                  <a:cubicBezTo>
                    <a:pt x="2" y="224"/>
                    <a:pt x="340" y="247"/>
                    <a:pt x="387" y="1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7" name="Google Shape;69927;p28"/>
            <p:cNvSpPr/>
            <p:nvPr/>
          </p:nvSpPr>
          <p:spPr>
            <a:xfrm>
              <a:off x="4284913" y="4516550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8" name="Google Shape;69928;p28"/>
            <p:cNvSpPr/>
            <p:nvPr/>
          </p:nvSpPr>
          <p:spPr>
            <a:xfrm>
              <a:off x="1524791" y="4516550"/>
              <a:ext cx="13849" cy="5510"/>
            </a:xfrm>
            <a:custGeom>
              <a:avLst/>
              <a:gdLst/>
              <a:ahLst/>
              <a:cxnLst/>
              <a:rect l="l" t="t" r="r" b="b"/>
              <a:pathLst>
                <a:path w="388" h="183" extrusionOk="0">
                  <a:moveTo>
                    <a:pt x="387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9" name="Google Shape;69929;p28"/>
            <p:cNvSpPr/>
            <p:nvPr/>
          </p:nvSpPr>
          <p:spPr>
            <a:xfrm>
              <a:off x="7932869" y="4516068"/>
              <a:ext cx="20702" cy="3673"/>
            </a:xfrm>
            <a:custGeom>
              <a:avLst/>
              <a:gdLst/>
              <a:ahLst/>
              <a:cxnLst/>
              <a:rect l="l" t="t" r="r" b="b"/>
              <a:pathLst>
                <a:path w="580" h="122" extrusionOk="0">
                  <a:moveTo>
                    <a:pt x="580" y="16"/>
                  </a:moveTo>
                  <a:cubicBezTo>
                    <a:pt x="353" y="31"/>
                    <a:pt x="34" y="0"/>
                    <a:pt x="0" y="108"/>
                  </a:cubicBezTo>
                  <a:cubicBezTo>
                    <a:pt x="229" y="92"/>
                    <a:pt x="549" y="122"/>
                    <a:pt x="580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0" name="Google Shape;69930;p28"/>
            <p:cNvSpPr/>
            <p:nvPr/>
          </p:nvSpPr>
          <p:spPr>
            <a:xfrm>
              <a:off x="4470689" y="451338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3" y="105"/>
                  </a:moveTo>
                  <a:cubicBezTo>
                    <a:pt x="0" y="155"/>
                    <a:pt x="157" y="207"/>
                    <a:pt x="193" y="105"/>
                  </a:cubicBezTo>
                  <a:cubicBezTo>
                    <a:pt x="196" y="54"/>
                    <a:pt x="41" y="1"/>
                    <a:pt x="3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1" name="Google Shape;69931;p28"/>
            <p:cNvSpPr/>
            <p:nvPr/>
          </p:nvSpPr>
          <p:spPr>
            <a:xfrm>
              <a:off x="630032" y="4509776"/>
              <a:ext cx="13849" cy="7467"/>
            </a:xfrm>
            <a:custGeom>
              <a:avLst/>
              <a:gdLst/>
              <a:ahLst/>
              <a:cxnLst/>
              <a:rect l="l" t="t" r="r" b="b"/>
              <a:pathLst>
                <a:path w="388" h="248" extrusionOk="0">
                  <a:moveTo>
                    <a:pt x="387" y="134"/>
                  </a:moveTo>
                  <a:cubicBezTo>
                    <a:pt x="168" y="143"/>
                    <a:pt x="86" y="1"/>
                    <a:pt x="1" y="134"/>
                  </a:cubicBezTo>
                  <a:cubicBezTo>
                    <a:pt x="2" y="225"/>
                    <a:pt x="336" y="247"/>
                    <a:pt x="387" y="1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2" name="Google Shape;69932;p28"/>
            <p:cNvSpPr/>
            <p:nvPr/>
          </p:nvSpPr>
          <p:spPr>
            <a:xfrm>
              <a:off x="1180579" y="4507969"/>
              <a:ext cx="7031" cy="6173"/>
            </a:xfrm>
            <a:custGeom>
              <a:avLst/>
              <a:gdLst/>
              <a:ahLst/>
              <a:cxnLst/>
              <a:rect l="l" t="t" r="r" b="b"/>
              <a:pathLst>
                <a:path w="197" h="205" extrusionOk="0">
                  <a:moveTo>
                    <a:pt x="197" y="102"/>
                  </a:moveTo>
                  <a:cubicBezTo>
                    <a:pt x="197" y="53"/>
                    <a:pt x="36" y="1"/>
                    <a:pt x="2" y="102"/>
                  </a:cubicBezTo>
                  <a:cubicBezTo>
                    <a:pt x="1" y="152"/>
                    <a:pt x="156" y="204"/>
                    <a:pt x="197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3" name="Google Shape;69933;p28"/>
            <p:cNvSpPr/>
            <p:nvPr/>
          </p:nvSpPr>
          <p:spPr>
            <a:xfrm>
              <a:off x="3534563" y="4505229"/>
              <a:ext cx="6996" cy="6233"/>
            </a:xfrm>
            <a:custGeom>
              <a:avLst/>
              <a:gdLst/>
              <a:ahLst/>
              <a:cxnLst/>
              <a:rect l="l" t="t" r="r" b="b"/>
              <a:pathLst>
                <a:path w="196" h="207" extrusionOk="0">
                  <a:moveTo>
                    <a:pt x="196" y="103"/>
                  </a:moveTo>
                  <a:cubicBezTo>
                    <a:pt x="196" y="52"/>
                    <a:pt x="38" y="0"/>
                    <a:pt x="4" y="103"/>
                  </a:cubicBezTo>
                  <a:cubicBezTo>
                    <a:pt x="0" y="154"/>
                    <a:pt x="162" y="206"/>
                    <a:pt x="196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4" name="Google Shape;69934;p28"/>
            <p:cNvSpPr/>
            <p:nvPr/>
          </p:nvSpPr>
          <p:spPr>
            <a:xfrm>
              <a:off x="7533763" y="4502248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6" y="111"/>
                  </a:moveTo>
                  <a:cubicBezTo>
                    <a:pt x="342" y="0"/>
                    <a:pt x="171" y="54"/>
                    <a:pt x="1" y="111"/>
                  </a:cubicBezTo>
                  <a:cubicBezTo>
                    <a:pt x="1" y="202"/>
                    <a:pt x="336" y="225"/>
                    <a:pt x="386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5" name="Google Shape;69935;p28"/>
            <p:cNvSpPr/>
            <p:nvPr/>
          </p:nvSpPr>
          <p:spPr>
            <a:xfrm>
              <a:off x="4222952" y="4502820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1" y="1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6" name="Google Shape;69936;p28"/>
            <p:cNvSpPr/>
            <p:nvPr/>
          </p:nvSpPr>
          <p:spPr>
            <a:xfrm>
              <a:off x="2780823" y="4504838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101" y="116"/>
                  </a:moveTo>
                  <a:cubicBezTo>
                    <a:pt x="154" y="141"/>
                    <a:pt x="392" y="72"/>
                    <a:pt x="294" y="26"/>
                  </a:cubicBezTo>
                  <a:cubicBezTo>
                    <a:pt x="240" y="0"/>
                    <a:pt x="0" y="69"/>
                    <a:pt x="101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7" name="Google Shape;69937;p28"/>
            <p:cNvSpPr/>
            <p:nvPr/>
          </p:nvSpPr>
          <p:spPr>
            <a:xfrm>
              <a:off x="2502248" y="4502459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" y="104"/>
                  </a:moveTo>
                  <a:cubicBezTo>
                    <a:pt x="1" y="152"/>
                    <a:pt x="155" y="207"/>
                    <a:pt x="191" y="104"/>
                  </a:cubicBezTo>
                  <a:cubicBezTo>
                    <a:pt x="191" y="53"/>
                    <a:pt x="35" y="1"/>
                    <a:pt x="1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8" name="Google Shape;69938;p28"/>
            <p:cNvSpPr/>
            <p:nvPr/>
          </p:nvSpPr>
          <p:spPr>
            <a:xfrm>
              <a:off x="1868896" y="4502429"/>
              <a:ext cx="7031" cy="6293"/>
            </a:xfrm>
            <a:custGeom>
              <a:avLst/>
              <a:gdLst/>
              <a:ahLst/>
              <a:cxnLst/>
              <a:rect l="l" t="t" r="r" b="b"/>
              <a:pathLst>
                <a:path w="197" h="209" extrusionOk="0">
                  <a:moveTo>
                    <a:pt x="197" y="105"/>
                  </a:moveTo>
                  <a:cubicBezTo>
                    <a:pt x="197" y="54"/>
                    <a:pt x="40" y="1"/>
                    <a:pt x="4" y="105"/>
                  </a:cubicBezTo>
                  <a:cubicBezTo>
                    <a:pt x="1" y="156"/>
                    <a:pt x="158" y="208"/>
                    <a:pt x="197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9" name="Google Shape;69939;p28"/>
            <p:cNvSpPr/>
            <p:nvPr/>
          </p:nvSpPr>
          <p:spPr>
            <a:xfrm>
              <a:off x="512999" y="4505560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1"/>
                  </a:moveTo>
                  <a:cubicBezTo>
                    <a:pt x="236" y="21"/>
                    <a:pt x="5" y="2"/>
                    <a:pt x="1" y="91"/>
                  </a:cubicBezTo>
                  <a:cubicBezTo>
                    <a:pt x="150" y="73"/>
                    <a:pt x="379" y="88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0" name="Google Shape;69940;p28"/>
            <p:cNvSpPr/>
            <p:nvPr/>
          </p:nvSpPr>
          <p:spPr>
            <a:xfrm>
              <a:off x="6666451" y="4496799"/>
              <a:ext cx="13849" cy="6805"/>
            </a:xfrm>
            <a:custGeom>
              <a:avLst/>
              <a:gdLst/>
              <a:ahLst/>
              <a:cxnLst/>
              <a:rect l="l" t="t" r="r" b="b"/>
              <a:pathLst>
                <a:path w="388" h="226" extrusionOk="0">
                  <a:moveTo>
                    <a:pt x="387" y="111"/>
                  </a:moveTo>
                  <a:cubicBezTo>
                    <a:pt x="347" y="1"/>
                    <a:pt x="173" y="53"/>
                    <a:pt x="1" y="111"/>
                  </a:cubicBezTo>
                  <a:cubicBezTo>
                    <a:pt x="2" y="202"/>
                    <a:pt x="336" y="225"/>
                    <a:pt x="387" y="1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1" name="Google Shape;69941;p28"/>
            <p:cNvSpPr/>
            <p:nvPr/>
          </p:nvSpPr>
          <p:spPr>
            <a:xfrm>
              <a:off x="6112264" y="4499358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0" y="26"/>
                  </a:moveTo>
                  <a:cubicBezTo>
                    <a:pt x="238" y="1"/>
                    <a:pt x="1" y="70"/>
                    <a:pt x="100" y="116"/>
                  </a:cubicBezTo>
                  <a:cubicBezTo>
                    <a:pt x="153" y="142"/>
                    <a:pt x="392" y="73"/>
                    <a:pt x="290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2" name="Google Shape;69942;p28"/>
            <p:cNvSpPr/>
            <p:nvPr/>
          </p:nvSpPr>
          <p:spPr>
            <a:xfrm>
              <a:off x="4993931" y="4494661"/>
              <a:ext cx="20595" cy="8973"/>
            </a:xfrm>
            <a:custGeom>
              <a:avLst/>
              <a:gdLst/>
              <a:ahLst/>
              <a:cxnLst/>
              <a:rect l="l" t="t" r="r" b="b"/>
              <a:pathLst>
                <a:path w="577" h="298" extrusionOk="0">
                  <a:moveTo>
                    <a:pt x="576" y="0"/>
                  </a:moveTo>
                  <a:lnTo>
                    <a:pt x="192" y="0"/>
                  </a:lnTo>
                  <a:cubicBezTo>
                    <a:pt x="192" y="90"/>
                    <a:pt x="37" y="108"/>
                    <a:pt x="0" y="182"/>
                  </a:cubicBezTo>
                  <a:cubicBezTo>
                    <a:pt x="243" y="187"/>
                    <a:pt x="265" y="298"/>
                    <a:pt x="576" y="2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3" name="Google Shape;69943;p28"/>
            <p:cNvSpPr/>
            <p:nvPr/>
          </p:nvSpPr>
          <p:spPr>
            <a:xfrm>
              <a:off x="2767438" y="4494270"/>
              <a:ext cx="23878" cy="5871"/>
            </a:xfrm>
            <a:custGeom>
              <a:avLst/>
              <a:gdLst/>
              <a:ahLst/>
              <a:cxnLst/>
              <a:rect l="l" t="t" r="r" b="b"/>
              <a:pathLst>
                <a:path w="669" h="195" extrusionOk="0">
                  <a:moveTo>
                    <a:pt x="476" y="195"/>
                  </a:moveTo>
                  <a:cubicBezTo>
                    <a:pt x="472" y="103"/>
                    <a:pt x="632" y="87"/>
                    <a:pt x="669" y="13"/>
                  </a:cubicBezTo>
                  <a:cubicBezTo>
                    <a:pt x="365" y="22"/>
                    <a:pt x="1" y="0"/>
                    <a:pt x="88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4" name="Google Shape;69944;p28"/>
            <p:cNvSpPr/>
            <p:nvPr/>
          </p:nvSpPr>
          <p:spPr>
            <a:xfrm>
              <a:off x="6883136" y="4493938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3" y="24"/>
                  </a:moveTo>
                  <a:cubicBezTo>
                    <a:pt x="238" y="1"/>
                    <a:pt x="1" y="68"/>
                    <a:pt x="100" y="114"/>
                  </a:cubicBezTo>
                  <a:cubicBezTo>
                    <a:pt x="154" y="140"/>
                    <a:pt x="392" y="70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5" name="Google Shape;69945;p28"/>
            <p:cNvSpPr/>
            <p:nvPr/>
          </p:nvSpPr>
          <p:spPr>
            <a:xfrm>
              <a:off x="4460659" y="4483732"/>
              <a:ext cx="40368" cy="13670"/>
            </a:xfrm>
            <a:custGeom>
              <a:avLst/>
              <a:gdLst/>
              <a:ahLst/>
              <a:cxnLst/>
              <a:rect l="l" t="t" r="r" b="b"/>
              <a:pathLst>
                <a:path w="1131" h="454" extrusionOk="0">
                  <a:moveTo>
                    <a:pt x="284" y="453"/>
                  </a:moveTo>
                  <a:lnTo>
                    <a:pt x="1054" y="453"/>
                  </a:lnTo>
                  <a:cubicBezTo>
                    <a:pt x="1131" y="235"/>
                    <a:pt x="700" y="256"/>
                    <a:pt x="859" y="0"/>
                  </a:cubicBezTo>
                  <a:cubicBezTo>
                    <a:pt x="1" y="39"/>
                    <a:pt x="576" y="191"/>
                    <a:pt x="284" y="4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6" name="Google Shape;69946;p28"/>
            <p:cNvSpPr/>
            <p:nvPr/>
          </p:nvSpPr>
          <p:spPr>
            <a:xfrm>
              <a:off x="2498572" y="4493938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4" y="24"/>
                  </a:moveTo>
                  <a:cubicBezTo>
                    <a:pt x="242" y="1"/>
                    <a:pt x="1" y="68"/>
                    <a:pt x="104" y="114"/>
                  </a:cubicBezTo>
                  <a:cubicBezTo>
                    <a:pt x="156" y="140"/>
                    <a:pt x="393" y="70"/>
                    <a:pt x="29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7" name="Google Shape;69947;p28"/>
            <p:cNvSpPr/>
            <p:nvPr/>
          </p:nvSpPr>
          <p:spPr>
            <a:xfrm>
              <a:off x="1865363" y="4493938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103" y="114"/>
                  </a:moveTo>
                  <a:cubicBezTo>
                    <a:pt x="153" y="140"/>
                    <a:pt x="395" y="70"/>
                    <a:pt x="296" y="24"/>
                  </a:cubicBezTo>
                  <a:cubicBezTo>
                    <a:pt x="237" y="1"/>
                    <a:pt x="1" y="67"/>
                    <a:pt x="103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8" name="Google Shape;69948;p28"/>
            <p:cNvSpPr/>
            <p:nvPr/>
          </p:nvSpPr>
          <p:spPr>
            <a:xfrm>
              <a:off x="170750" y="4481293"/>
              <a:ext cx="46293" cy="18759"/>
            </a:xfrm>
            <a:custGeom>
              <a:avLst/>
              <a:gdLst/>
              <a:ahLst/>
              <a:cxnLst/>
              <a:rect l="l" t="t" r="r" b="b"/>
              <a:pathLst>
                <a:path w="1297" h="623" extrusionOk="0">
                  <a:moveTo>
                    <a:pt x="1297" y="353"/>
                  </a:moveTo>
                  <a:cubicBezTo>
                    <a:pt x="926" y="316"/>
                    <a:pt x="1144" y="0"/>
                    <a:pt x="524" y="81"/>
                  </a:cubicBezTo>
                  <a:cubicBezTo>
                    <a:pt x="1" y="225"/>
                    <a:pt x="1001" y="623"/>
                    <a:pt x="1297" y="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9" name="Google Shape;69949;p28"/>
            <p:cNvSpPr/>
            <p:nvPr/>
          </p:nvSpPr>
          <p:spPr>
            <a:xfrm>
              <a:off x="8576393" y="4488429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295" y="24"/>
                  </a:moveTo>
                  <a:cubicBezTo>
                    <a:pt x="240" y="1"/>
                    <a:pt x="1" y="69"/>
                    <a:pt x="101" y="116"/>
                  </a:cubicBezTo>
                  <a:cubicBezTo>
                    <a:pt x="152" y="141"/>
                    <a:pt x="393" y="73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0" name="Google Shape;69950;p28"/>
            <p:cNvSpPr/>
            <p:nvPr/>
          </p:nvSpPr>
          <p:spPr>
            <a:xfrm>
              <a:off x="7086330" y="4489151"/>
              <a:ext cx="13742" cy="2770"/>
            </a:xfrm>
            <a:custGeom>
              <a:avLst/>
              <a:gdLst/>
              <a:ahLst/>
              <a:cxnLst/>
              <a:rect l="l" t="t" r="r" b="b"/>
              <a:pathLst>
                <a:path w="385" h="92" extrusionOk="0">
                  <a:moveTo>
                    <a:pt x="384" y="0"/>
                  </a:moveTo>
                  <a:cubicBezTo>
                    <a:pt x="234" y="23"/>
                    <a:pt x="4" y="4"/>
                    <a:pt x="0" y="92"/>
                  </a:cubicBezTo>
                  <a:cubicBezTo>
                    <a:pt x="149" y="71"/>
                    <a:pt x="380" y="89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1" name="Google Shape;69951;p28"/>
            <p:cNvSpPr/>
            <p:nvPr/>
          </p:nvSpPr>
          <p:spPr>
            <a:xfrm>
              <a:off x="4215171" y="4481022"/>
              <a:ext cx="21558" cy="6353"/>
            </a:xfrm>
            <a:custGeom>
              <a:avLst/>
              <a:gdLst/>
              <a:ahLst/>
              <a:cxnLst/>
              <a:rect l="l" t="t" r="r" b="b"/>
              <a:pathLst>
                <a:path w="604" h="211" extrusionOk="0">
                  <a:moveTo>
                    <a:pt x="604" y="182"/>
                  </a:moveTo>
                  <a:lnTo>
                    <a:pt x="604" y="0"/>
                  </a:lnTo>
                  <a:lnTo>
                    <a:pt x="25" y="0"/>
                  </a:lnTo>
                  <a:cubicBezTo>
                    <a:pt x="1" y="162"/>
                    <a:pt x="219" y="210"/>
                    <a:pt x="604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2" name="Google Shape;69952;p28"/>
            <p:cNvSpPr/>
            <p:nvPr/>
          </p:nvSpPr>
          <p:spPr>
            <a:xfrm>
              <a:off x="3049297" y="4482949"/>
              <a:ext cx="13920" cy="4276"/>
            </a:xfrm>
            <a:custGeom>
              <a:avLst/>
              <a:gdLst/>
              <a:ahLst/>
              <a:cxnLst/>
              <a:rect l="l" t="t" r="r" b="b"/>
              <a:pathLst>
                <a:path w="390" h="142" extrusionOk="0">
                  <a:moveTo>
                    <a:pt x="293" y="26"/>
                  </a:moveTo>
                  <a:cubicBezTo>
                    <a:pt x="240" y="0"/>
                    <a:pt x="1" y="69"/>
                    <a:pt x="100" y="118"/>
                  </a:cubicBezTo>
                  <a:cubicBezTo>
                    <a:pt x="151" y="141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3" name="Google Shape;69953;p28"/>
            <p:cNvSpPr/>
            <p:nvPr/>
          </p:nvSpPr>
          <p:spPr>
            <a:xfrm>
              <a:off x="1383487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6" y="26"/>
                  </a:moveTo>
                  <a:cubicBezTo>
                    <a:pt x="241" y="0"/>
                    <a:pt x="1" y="69"/>
                    <a:pt x="101" y="118"/>
                  </a:cubicBezTo>
                  <a:cubicBezTo>
                    <a:pt x="157" y="141"/>
                    <a:pt x="394" y="73"/>
                    <a:pt x="296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4" name="Google Shape;69954;p28"/>
            <p:cNvSpPr/>
            <p:nvPr/>
          </p:nvSpPr>
          <p:spPr>
            <a:xfrm>
              <a:off x="254768" y="4482949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1" y="26"/>
                  </a:moveTo>
                  <a:cubicBezTo>
                    <a:pt x="238" y="0"/>
                    <a:pt x="0" y="69"/>
                    <a:pt x="99" y="118"/>
                  </a:cubicBezTo>
                  <a:cubicBezTo>
                    <a:pt x="152" y="141"/>
                    <a:pt x="393" y="73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5" name="Google Shape;69955;p28"/>
            <p:cNvSpPr/>
            <p:nvPr/>
          </p:nvSpPr>
          <p:spPr>
            <a:xfrm>
              <a:off x="4529188" y="4480239"/>
              <a:ext cx="13956" cy="4215"/>
            </a:xfrm>
            <a:custGeom>
              <a:avLst/>
              <a:gdLst/>
              <a:ahLst/>
              <a:cxnLst/>
              <a:rect l="l" t="t" r="r" b="b"/>
              <a:pathLst>
                <a:path w="391" h="140" extrusionOk="0">
                  <a:moveTo>
                    <a:pt x="290" y="25"/>
                  </a:moveTo>
                  <a:cubicBezTo>
                    <a:pt x="237" y="0"/>
                    <a:pt x="1" y="68"/>
                    <a:pt x="99" y="116"/>
                  </a:cubicBezTo>
                  <a:cubicBezTo>
                    <a:pt x="151" y="140"/>
                    <a:pt x="391" y="72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6" name="Google Shape;69956;p28"/>
            <p:cNvSpPr/>
            <p:nvPr/>
          </p:nvSpPr>
          <p:spPr>
            <a:xfrm>
              <a:off x="2144259" y="4474609"/>
              <a:ext cx="27626" cy="9966"/>
            </a:xfrm>
            <a:custGeom>
              <a:avLst/>
              <a:gdLst/>
              <a:ahLst/>
              <a:cxnLst/>
              <a:rect l="l" t="t" r="r" b="b"/>
              <a:pathLst>
                <a:path w="774" h="331" extrusionOk="0">
                  <a:moveTo>
                    <a:pt x="0" y="212"/>
                  </a:moveTo>
                  <a:cubicBezTo>
                    <a:pt x="258" y="329"/>
                    <a:pt x="717" y="331"/>
                    <a:pt x="773" y="120"/>
                  </a:cubicBezTo>
                  <a:cubicBezTo>
                    <a:pt x="516" y="3"/>
                    <a:pt x="54" y="0"/>
                    <a:pt x="0" y="2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7" name="Google Shape;69957;p28"/>
            <p:cNvSpPr/>
            <p:nvPr/>
          </p:nvSpPr>
          <p:spPr>
            <a:xfrm>
              <a:off x="8442263" y="4474970"/>
              <a:ext cx="13849" cy="674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387" y="110"/>
                  </a:moveTo>
                  <a:cubicBezTo>
                    <a:pt x="347" y="0"/>
                    <a:pt x="173" y="54"/>
                    <a:pt x="1" y="110"/>
                  </a:cubicBezTo>
                  <a:cubicBezTo>
                    <a:pt x="3" y="201"/>
                    <a:pt x="339" y="223"/>
                    <a:pt x="38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8" name="Google Shape;69958;p28"/>
            <p:cNvSpPr/>
            <p:nvPr/>
          </p:nvSpPr>
          <p:spPr>
            <a:xfrm>
              <a:off x="7747093" y="4475121"/>
              <a:ext cx="6960" cy="6263"/>
            </a:xfrm>
            <a:custGeom>
              <a:avLst/>
              <a:gdLst/>
              <a:ahLst/>
              <a:cxnLst/>
              <a:rect l="l" t="t" r="r" b="b"/>
              <a:pathLst>
                <a:path w="195" h="208" extrusionOk="0">
                  <a:moveTo>
                    <a:pt x="194" y="105"/>
                  </a:moveTo>
                  <a:cubicBezTo>
                    <a:pt x="194" y="54"/>
                    <a:pt x="36" y="0"/>
                    <a:pt x="1" y="105"/>
                  </a:cubicBezTo>
                  <a:cubicBezTo>
                    <a:pt x="1" y="153"/>
                    <a:pt x="155" y="208"/>
                    <a:pt x="194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9" name="Google Shape;69959;p28"/>
            <p:cNvSpPr/>
            <p:nvPr/>
          </p:nvSpPr>
          <p:spPr>
            <a:xfrm>
              <a:off x="4587758" y="4475512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0" name="Google Shape;69960;p28"/>
            <p:cNvSpPr/>
            <p:nvPr/>
          </p:nvSpPr>
          <p:spPr>
            <a:xfrm>
              <a:off x="1383487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6" y="27"/>
                  </a:moveTo>
                  <a:cubicBezTo>
                    <a:pt x="241" y="1"/>
                    <a:pt x="1" y="71"/>
                    <a:pt x="101" y="118"/>
                  </a:cubicBezTo>
                  <a:cubicBezTo>
                    <a:pt x="157" y="143"/>
                    <a:pt x="394" y="72"/>
                    <a:pt x="296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1" name="Google Shape;69961;p28"/>
            <p:cNvSpPr/>
            <p:nvPr/>
          </p:nvSpPr>
          <p:spPr>
            <a:xfrm>
              <a:off x="1352685" y="4475362"/>
              <a:ext cx="23914" cy="6022"/>
            </a:xfrm>
            <a:custGeom>
              <a:avLst/>
              <a:gdLst/>
              <a:ahLst/>
              <a:cxnLst/>
              <a:rect l="l" t="t" r="r" b="b"/>
              <a:pathLst>
                <a:path w="670" h="200" extrusionOk="0">
                  <a:moveTo>
                    <a:pt x="578" y="5"/>
                  </a:moveTo>
                  <a:cubicBezTo>
                    <a:pt x="246" y="0"/>
                    <a:pt x="86" y="75"/>
                    <a:pt x="1" y="188"/>
                  </a:cubicBezTo>
                  <a:cubicBezTo>
                    <a:pt x="304" y="178"/>
                    <a:pt x="669" y="200"/>
                    <a:pt x="578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2" name="Google Shape;69962;p28"/>
            <p:cNvSpPr/>
            <p:nvPr/>
          </p:nvSpPr>
          <p:spPr>
            <a:xfrm>
              <a:off x="172142" y="4477469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3" y="27"/>
                  </a:moveTo>
                  <a:cubicBezTo>
                    <a:pt x="240" y="1"/>
                    <a:pt x="1" y="71"/>
                    <a:pt x="100" y="118"/>
                  </a:cubicBezTo>
                  <a:cubicBezTo>
                    <a:pt x="152" y="143"/>
                    <a:pt x="394" y="72"/>
                    <a:pt x="293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3" name="Google Shape;69963;p28"/>
            <p:cNvSpPr/>
            <p:nvPr/>
          </p:nvSpPr>
          <p:spPr>
            <a:xfrm>
              <a:off x="8593739" y="4469249"/>
              <a:ext cx="27555" cy="10177"/>
            </a:xfrm>
            <a:custGeom>
              <a:avLst/>
              <a:gdLst/>
              <a:ahLst/>
              <a:cxnLst/>
              <a:rect l="l" t="t" r="r" b="b"/>
              <a:pathLst>
                <a:path w="772" h="338" extrusionOk="0">
                  <a:moveTo>
                    <a:pt x="772" y="300"/>
                  </a:moveTo>
                  <a:lnTo>
                    <a:pt x="772" y="27"/>
                  </a:lnTo>
                  <a:cubicBezTo>
                    <a:pt x="332" y="1"/>
                    <a:pt x="48" y="48"/>
                    <a:pt x="1" y="208"/>
                  </a:cubicBezTo>
                  <a:cubicBezTo>
                    <a:pt x="260" y="237"/>
                    <a:pt x="367" y="338"/>
                    <a:pt x="772" y="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4" name="Google Shape;69964;p28"/>
            <p:cNvSpPr/>
            <p:nvPr/>
          </p:nvSpPr>
          <p:spPr>
            <a:xfrm>
              <a:off x="7967347" y="447241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3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6" y="207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5" name="Google Shape;69965;p28"/>
            <p:cNvSpPr/>
            <p:nvPr/>
          </p:nvSpPr>
          <p:spPr>
            <a:xfrm>
              <a:off x="7664395" y="4464553"/>
              <a:ext cx="29910" cy="13730"/>
            </a:xfrm>
            <a:custGeom>
              <a:avLst/>
              <a:gdLst/>
              <a:ahLst/>
              <a:cxnLst/>
              <a:rect l="l" t="t" r="r" b="b"/>
              <a:pathLst>
                <a:path w="838" h="456" extrusionOk="0">
                  <a:moveTo>
                    <a:pt x="197" y="456"/>
                  </a:moveTo>
                  <a:lnTo>
                    <a:pt x="582" y="456"/>
                  </a:lnTo>
                  <a:cubicBezTo>
                    <a:pt x="682" y="223"/>
                    <a:pt x="838" y="137"/>
                    <a:pt x="387" y="0"/>
                  </a:cubicBezTo>
                  <a:cubicBezTo>
                    <a:pt x="530" y="248"/>
                    <a:pt x="5" y="183"/>
                    <a:pt x="1" y="364"/>
                  </a:cubicBezTo>
                  <a:cubicBezTo>
                    <a:pt x="121" y="370"/>
                    <a:pt x="232" y="377"/>
                    <a:pt x="197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6" name="Google Shape;69966;p28"/>
            <p:cNvSpPr/>
            <p:nvPr/>
          </p:nvSpPr>
          <p:spPr>
            <a:xfrm>
              <a:off x="7595581" y="446964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5" y="104"/>
                  </a:moveTo>
                  <a:cubicBezTo>
                    <a:pt x="197" y="53"/>
                    <a:pt x="39" y="1"/>
                    <a:pt x="1" y="104"/>
                  </a:cubicBezTo>
                  <a:cubicBezTo>
                    <a:pt x="4" y="155"/>
                    <a:pt x="160" y="207"/>
                    <a:pt x="195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7" name="Google Shape;69967;p28"/>
            <p:cNvSpPr/>
            <p:nvPr/>
          </p:nvSpPr>
          <p:spPr>
            <a:xfrm>
              <a:off x="4274669" y="4462746"/>
              <a:ext cx="58821" cy="12797"/>
            </a:xfrm>
            <a:custGeom>
              <a:avLst/>
              <a:gdLst/>
              <a:ahLst/>
              <a:cxnLst/>
              <a:rect l="l" t="t" r="r" b="b"/>
              <a:pathLst>
                <a:path w="1648" h="425" extrusionOk="0">
                  <a:moveTo>
                    <a:pt x="673" y="424"/>
                  </a:moveTo>
                  <a:cubicBezTo>
                    <a:pt x="1648" y="59"/>
                    <a:pt x="1" y="0"/>
                    <a:pt x="673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8" name="Google Shape;69968;p28"/>
            <p:cNvSpPr/>
            <p:nvPr/>
          </p:nvSpPr>
          <p:spPr>
            <a:xfrm>
              <a:off x="4615241" y="4470032"/>
              <a:ext cx="13777" cy="2800"/>
            </a:xfrm>
            <a:custGeom>
              <a:avLst/>
              <a:gdLst/>
              <a:ahLst/>
              <a:cxnLst/>
              <a:rect l="l" t="t" r="r" b="b"/>
              <a:pathLst>
                <a:path w="386" h="93" extrusionOk="0">
                  <a:moveTo>
                    <a:pt x="386" y="1"/>
                  </a:moveTo>
                  <a:cubicBezTo>
                    <a:pt x="236" y="21"/>
                    <a:pt x="6" y="2"/>
                    <a:pt x="1" y="92"/>
                  </a:cubicBezTo>
                  <a:cubicBezTo>
                    <a:pt x="151" y="71"/>
                    <a:pt x="382" y="90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9" name="Google Shape;69969;p28"/>
            <p:cNvSpPr/>
            <p:nvPr/>
          </p:nvSpPr>
          <p:spPr>
            <a:xfrm>
              <a:off x="4078435" y="4467292"/>
              <a:ext cx="13777" cy="5480"/>
            </a:xfrm>
            <a:custGeom>
              <a:avLst/>
              <a:gdLst/>
              <a:ahLst/>
              <a:cxnLst/>
              <a:rect l="l" t="t" r="r" b="b"/>
              <a:pathLst>
                <a:path w="386" h="182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0" name="Google Shape;69970;p28"/>
            <p:cNvSpPr/>
            <p:nvPr/>
          </p:nvSpPr>
          <p:spPr>
            <a:xfrm>
              <a:off x="3059719" y="4466931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3" y="104"/>
                  </a:moveTo>
                  <a:cubicBezTo>
                    <a:pt x="193" y="53"/>
                    <a:pt x="37" y="1"/>
                    <a:pt x="0" y="104"/>
                  </a:cubicBezTo>
                  <a:cubicBezTo>
                    <a:pt x="0" y="154"/>
                    <a:pt x="158" y="206"/>
                    <a:pt x="193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1" name="Google Shape;69971;p28"/>
            <p:cNvSpPr/>
            <p:nvPr/>
          </p:nvSpPr>
          <p:spPr>
            <a:xfrm>
              <a:off x="1352649" y="4464191"/>
              <a:ext cx="7031" cy="6263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194" y="104"/>
                  </a:moveTo>
                  <a:cubicBezTo>
                    <a:pt x="196" y="53"/>
                    <a:pt x="40" y="0"/>
                    <a:pt x="2" y="104"/>
                  </a:cubicBezTo>
                  <a:cubicBezTo>
                    <a:pt x="1" y="154"/>
                    <a:pt x="157" y="208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2" name="Google Shape;69972;p28"/>
            <p:cNvSpPr/>
            <p:nvPr/>
          </p:nvSpPr>
          <p:spPr>
            <a:xfrm>
              <a:off x="8786439" y="4455731"/>
              <a:ext cx="27840" cy="18457"/>
            </a:xfrm>
            <a:custGeom>
              <a:avLst/>
              <a:gdLst/>
              <a:ahLst/>
              <a:cxnLst/>
              <a:rect l="l" t="t" r="r" b="b"/>
              <a:pathLst>
                <a:path w="780" h="613" extrusionOk="0">
                  <a:moveTo>
                    <a:pt x="0" y="293"/>
                  </a:moveTo>
                  <a:cubicBezTo>
                    <a:pt x="780" y="613"/>
                    <a:pt x="455" y="1"/>
                    <a:pt x="0" y="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3" name="Google Shape;69973;p28"/>
            <p:cNvSpPr/>
            <p:nvPr/>
          </p:nvSpPr>
          <p:spPr>
            <a:xfrm>
              <a:off x="6508158" y="4461451"/>
              <a:ext cx="6924" cy="6233"/>
            </a:xfrm>
            <a:custGeom>
              <a:avLst/>
              <a:gdLst/>
              <a:ahLst/>
              <a:cxnLst/>
              <a:rect l="l" t="t" r="r" b="b"/>
              <a:pathLst>
                <a:path w="194" h="207" extrusionOk="0">
                  <a:moveTo>
                    <a:pt x="191" y="103"/>
                  </a:moveTo>
                  <a:cubicBezTo>
                    <a:pt x="193" y="52"/>
                    <a:pt x="38" y="0"/>
                    <a:pt x="0" y="103"/>
                  </a:cubicBezTo>
                  <a:cubicBezTo>
                    <a:pt x="0" y="154"/>
                    <a:pt x="158" y="206"/>
                    <a:pt x="191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4" name="Google Shape;69974;p28"/>
            <p:cNvSpPr/>
            <p:nvPr/>
          </p:nvSpPr>
          <p:spPr>
            <a:xfrm>
              <a:off x="8755352" y="4461060"/>
              <a:ext cx="14027" cy="4246"/>
            </a:xfrm>
            <a:custGeom>
              <a:avLst/>
              <a:gdLst/>
              <a:ahLst/>
              <a:cxnLst/>
              <a:rect l="l" t="t" r="r" b="b"/>
              <a:pathLst>
                <a:path w="393" h="141" extrusionOk="0">
                  <a:moveTo>
                    <a:pt x="100" y="116"/>
                  </a:moveTo>
                  <a:cubicBezTo>
                    <a:pt x="153" y="141"/>
                    <a:pt x="392" y="72"/>
                    <a:pt x="293" y="26"/>
                  </a:cubicBezTo>
                  <a:cubicBezTo>
                    <a:pt x="241" y="0"/>
                    <a:pt x="1" y="71"/>
                    <a:pt x="100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5" name="Google Shape;69975;p28"/>
            <p:cNvSpPr/>
            <p:nvPr/>
          </p:nvSpPr>
          <p:spPr>
            <a:xfrm>
              <a:off x="2188838" y="4461060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0"/>
                    <a:pt x="1" y="71"/>
                    <a:pt x="104" y="116"/>
                  </a:cubicBezTo>
                  <a:cubicBezTo>
                    <a:pt x="155" y="141"/>
                    <a:pt x="395" y="72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6" name="Google Shape;69976;p28"/>
            <p:cNvSpPr/>
            <p:nvPr/>
          </p:nvSpPr>
          <p:spPr>
            <a:xfrm>
              <a:off x="1111837" y="4461843"/>
              <a:ext cx="13777" cy="2740"/>
            </a:xfrm>
            <a:custGeom>
              <a:avLst/>
              <a:gdLst/>
              <a:ahLst/>
              <a:cxnLst/>
              <a:rect l="l" t="t" r="r" b="b"/>
              <a:pathLst>
                <a:path w="386" h="91" extrusionOk="0">
                  <a:moveTo>
                    <a:pt x="385" y="0"/>
                  </a:moveTo>
                  <a:cubicBezTo>
                    <a:pt x="235" y="20"/>
                    <a:pt x="5" y="3"/>
                    <a:pt x="0" y="90"/>
                  </a:cubicBezTo>
                  <a:cubicBezTo>
                    <a:pt x="150" y="71"/>
                    <a:pt x="379" y="89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7" name="Google Shape;69977;p28"/>
            <p:cNvSpPr/>
            <p:nvPr/>
          </p:nvSpPr>
          <p:spPr>
            <a:xfrm>
              <a:off x="798462" y="4461060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102" y="116"/>
                  </a:moveTo>
                  <a:cubicBezTo>
                    <a:pt x="155" y="141"/>
                    <a:pt x="393" y="72"/>
                    <a:pt x="294" y="26"/>
                  </a:cubicBezTo>
                  <a:cubicBezTo>
                    <a:pt x="242" y="0"/>
                    <a:pt x="1" y="71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8" name="Google Shape;69978;p28"/>
            <p:cNvSpPr/>
            <p:nvPr/>
          </p:nvSpPr>
          <p:spPr>
            <a:xfrm>
              <a:off x="8889624" y="4453503"/>
              <a:ext cx="23950" cy="5962"/>
            </a:xfrm>
            <a:custGeom>
              <a:avLst/>
              <a:gdLst/>
              <a:ahLst/>
              <a:cxnLst/>
              <a:rect l="l" t="t" r="r" b="b"/>
              <a:pathLst>
                <a:path w="671" h="198" extrusionOk="0">
                  <a:moveTo>
                    <a:pt x="582" y="6"/>
                  </a:moveTo>
                  <a:cubicBezTo>
                    <a:pt x="249" y="0"/>
                    <a:pt x="88" y="75"/>
                    <a:pt x="1" y="186"/>
                  </a:cubicBezTo>
                  <a:cubicBezTo>
                    <a:pt x="305" y="178"/>
                    <a:pt x="670" y="197"/>
                    <a:pt x="582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9" name="Google Shape;69979;p28"/>
            <p:cNvSpPr/>
            <p:nvPr/>
          </p:nvSpPr>
          <p:spPr>
            <a:xfrm>
              <a:off x="8769521" y="4453292"/>
              <a:ext cx="23878" cy="5811"/>
            </a:xfrm>
            <a:custGeom>
              <a:avLst/>
              <a:gdLst/>
              <a:ahLst/>
              <a:cxnLst/>
              <a:rect l="l" t="t" r="r" b="b"/>
              <a:pathLst>
                <a:path w="669" h="193" extrusionOk="0">
                  <a:moveTo>
                    <a:pt x="474" y="193"/>
                  </a:moveTo>
                  <a:cubicBezTo>
                    <a:pt x="474" y="101"/>
                    <a:pt x="630" y="86"/>
                    <a:pt x="669" y="13"/>
                  </a:cubicBezTo>
                  <a:cubicBezTo>
                    <a:pt x="363" y="22"/>
                    <a:pt x="1" y="1"/>
                    <a:pt x="88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0" name="Google Shape;69980;p28"/>
            <p:cNvSpPr/>
            <p:nvPr/>
          </p:nvSpPr>
          <p:spPr>
            <a:xfrm>
              <a:off x="2894501" y="4448204"/>
              <a:ext cx="13813" cy="10900"/>
            </a:xfrm>
            <a:custGeom>
              <a:avLst/>
              <a:gdLst/>
              <a:ahLst/>
              <a:cxnLst/>
              <a:rect l="l" t="t" r="r" b="b"/>
              <a:pathLst>
                <a:path w="387" h="362" extrusionOk="0">
                  <a:moveTo>
                    <a:pt x="387" y="0"/>
                  </a:moveTo>
                  <a:lnTo>
                    <a:pt x="0" y="0"/>
                  </a:lnTo>
                  <a:lnTo>
                    <a:pt x="0" y="362"/>
                  </a:lnTo>
                  <a:lnTo>
                    <a:pt x="387" y="3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1" name="Google Shape;69981;p28"/>
            <p:cNvSpPr/>
            <p:nvPr/>
          </p:nvSpPr>
          <p:spPr>
            <a:xfrm>
              <a:off x="6738584" y="4452901"/>
              <a:ext cx="14099" cy="4246"/>
            </a:xfrm>
            <a:custGeom>
              <a:avLst/>
              <a:gdLst/>
              <a:ahLst/>
              <a:cxnLst/>
              <a:rect l="l" t="t" r="r" b="b"/>
              <a:pathLst>
                <a:path w="395" h="141" extrusionOk="0">
                  <a:moveTo>
                    <a:pt x="294" y="26"/>
                  </a:moveTo>
                  <a:cubicBezTo>
                    <a:pt x="241" y="1"/>
                    <a:pt x="0" y="69"/>
                    <a:pt x="98" y="117"/>
                  </a:cubicBezTo>
                  <a:cubicBezTo>
                    <a:pt x="154" y="140"/>
                    <a:pt x="395" y="73"/>
                    <a:pt x="294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2" name="Google Shape;69982;p28"/>
            <p:cNvSpPr/>
            <p:nvPr/>
          </p:nvSpPr>
          <p:spPr>
            <a:xfrm>
              <a:off x="8222008" y="4450913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5" y="0"/>
                  </a:moveTo>
                  <a:cubicBezTo>
                    <a:pt x="238" y="21"/>
                    <a:pt x="7" y="3"/>
                    <a:pt x="0" y="89"/>
                  </a:cubicBezTo>
                  <a:cubicBezTo>
                    <a:pt x="149" y="69"/>
                    <a:pt x="383" y="89"/>
                    <a:pt x="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3" name="Google Shape;69983;p28"/>
            <p:cNvSpPr/>
            <p:nvPr/>
          </p:nvSpPr>
          <p:spPr>
            <a:xfrm>
              <a:off x="6521935" y="4450402"/>
              <a:ext cx="20666" cy="3704"/>
            </a:xfrm>
            <a:custGeom>
              <a:avLst/>
              <a:gdLst/>
              <a:ahLst/>
              <a:cxnLst/>
              <a:rect l="l" t="t" r="r" b="b"/>
              <a:pathLst>
                <a:path w="579" h="123" extrusionOk="0">
                  <a:moveTo>
                    <a:pt x="579" y="17"/>
                  </a:moveTo>
                  <a:cubicBezTo>
                    <a:pt x="352" y="30"/>
                    <a:pt x="31" y="0"/>
                    <a:pt x="1" y="106"/>
                  </a:cubicBezTo>
                  <a:cubicBezTo>
                    <a:pt x="226" y="93"/>
                    <a:pt x="547" y="123"/>
                    <a:pt x="579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4" name="Google Shape;69984;p28"/>
            <p:cNvSpPr/>
            <p:nvPr/>
          </p:nvSpPr>
          <p:spPr>
            <a:xfrm>
              <a:off x="8841547" y="4445042"/>
              <a:ext cx="6889" cy="6203"/>
            </a:xfrm>
            <a:custGeom>
              <a:avLst/>
              <a:gdLst/>
              <a:ahLst/>
              <a:cxnLst/>
              <a:rect l="l" t="t" r="r" b="b"/>
              <a:pathLst>
                <a:path w="193" h="206" extrusionOk="0">
                  <a:moveTo>
                    <a:pt x="192" y="105"/>
                  </a:moveTo>
                  <a:cubicBezTo>
                    <a:pt x="192" y="54"/>
                    <a:pt x="38" y="1"/>
                    <a:pt x="1" y="105"/>
                  </a:cubicBezTo>
                  <a:cubicBezTo>
                    <a:pt x="1" y="153"/>
                    <a:pt x="153" y="206"/>
                    <a:pt x="192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5" name="Google Shape;69985;p28"/>
            <p:cNvSpPr/>
            <p:nvPr/>
          </p:nvSpPr>
          <p:spPr>
            <a:xfrm>
              <a:off x="8689143" y="4445404"/>
              <a:ext cx="21523" cy="6504"/>
            </a:xfrm>
            <a:custGeom>
              <a:avLst/>
              <a:gdLst/>
              <a:ahLst/>
              <a:cxnLst/>
              <a:rect l="l" t="t" r="r" b="b"/>
              <a:pathLst>
                <a:path w="603" h="216" extrusionOk="0">
                  <a:moveTo>
                    <a:pt x="603" y="183"/>
                  </a:moveTo>
                  <a:lnTo>
                    <a:pt x="603" y="0"/>
                  </a:lnTo>
                  <a:lnTo>
                    <a:pt x="27" y="0"/>
                  </a:lnTo>
                  <a:cubicBezTo>
                    <a:pt x="1" y="164"/>
                    <a:pt x="219" y="216"/>
                    <a:pt x="603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6" name="Google Shape;69986;p28"/>
            <p:cNvSpPr/>
            <p:nvPr/>
          </p:nvSpPr>
          <p:spPr>
            <a:xfrm>
              <a:off x="1398585" y="4432306"/>
              <a:ext cx="37120" cy="15928"/>
            </a:xfrm>
            <a:custGeom>
              <a:avLst/>
              <a:gdLst/>
              <a:ahLst/>
              <a:cxnLst/>
              <a:rect l="l" t="t" r="r" b="b"/>
              <a:pathLst>
                <a:path w="1040" h="529" extrusionOk="0">
                  <a:moveTo>
                    <a:pt x="837" y="528"/>
                  </a:moveTo>
                  <a:cubicBezTo>
                    <a:pt x="1040" y="1"/>
                    <a:pt x="1" y="489"/>
                    <a:pt x="837" y="5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7" name="Google Shape;69987;p28"/>
            <p:cNvSpPr/>
            <p:nvPr/>
          </p:nvSpPr>
          <p:spPr>
            <a:xfrm>
              <a:off x="8160190" y="4434474"/>
              <a:ext cx="29946" cy="10990"/>
            </a:xfrm>
            <a:custGeom>
              <a:avLst/>
              <a:gdLst/>
              <a:ahLst/>
              <a:cxnLst/>
              <a:rect l="l" t="t" r="r" b="b"/>
              <a:pathLst>
                <a:path w="839" h="365" extrusionOk="0">
                  <a:moveTo>
                    <a:pt x="576" y="1"/>
                  </a:moveTo>
                  <a:cubicBezTo>
                    <a:pt x="744" y="290"/>
                    <a:pt x="77" y="189"/>
                    <a:pt x="0" y="365"/>
                  </a:cubicBezTo>
                  <a:lnTo>
                    <a:pt x="770" y="365"/>
                  </a:lnTo>
                  <a:cubicBezTo>
                    <a:pt x="736" y="229"/>
                    <a:pt x="838" y="31"/>
                    <a:pt x="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8" name="Google Shape;69988;p28"/>
            <p:cNvSpPr/>
            <p:nvPr/>
          </p:nvSpPr>
          <p:spPr>
            <a:xfrm>
              <a:off x="6535676" y="4442694"/>
              <a:ext cx="13777" cy="2770"/>
            </a:xfrm>
            <a:custGeom>
              <a:avLst/>
              <a:gdLst/>
              <a:ahLst/>
              <a:cxnLst/>
              <a:rect l="l" t="t" r="r" b="b"/>
              <a:pathLst>
                <a:path w="386" h="92" extrusionOk="0">
                  <a:moveTo>
                    <a:pt x="386" y="0"/>
                  </a:moveTo>
                  <a:cubicBezTo>
                    <a:pt x="238" y="20"/>
                    <a:pt x="6" y="3"/>
                    <a:pt x="1" y="92"/>
                  </a:cubicBezTo>
                  <a:cubicBezTo>
                    <a:pt x="149" y="71"/>
                    <a:pt x="383" y="88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9" name="Google Shape;69989;p28"/>
            <p:cNvSpPr/>
            <p:nvPr/>
          </p:nvSpPr>
          <p:spPr>
            <a:xfrm>
              <a:off x="5072882" y="4441941"/>
              <a:ext cx="14027" cy="4306"/>
            </a:xfrm>
            <a:custGeom>
              <a:avLst/>
              <a:gdLst/>
              <a:ahLst/>
              <a:cxnLst/>
              <a:rect l="l" t="t" r="r" b="b"/>
              <a:pathLst>
                <a:path w="393" h="143" extrusionOk="0">
                  <a:moveTo>
                    <a:pt x="295" y="25"/>
                  </a:moveTo>
                  <a:cubicBezTo>
                    <a:pt x="242" y="1"/>
                    <a:pt x="1" y="67"/>
                    <a:pt x="101" y="117"/>
                  </a:cubicBezTo>
                  <a:cubicBezTo>
                    <a:pt x="154" y="143"/>
                    <a:pt x="393" y="72"/>
                    <a:pt x="295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0" name="Google Shape;69990;p28"/>
            <p:cNvSpPr/>
            <p:nvPr/>
          </p:nvSpPr>
          <p:spPr>
            <a:xfrm>
              <a:off x="2137299" y="4437214"/>
              <a:ext cx="22700" cy="8250"/>
            </a:xfrm>
            <a:custGeom>
              <a:avLst/>
              <a:gdLst/>
              <a:ahLst/>
              <a:cxnLst/>
              <a:rect l="l" t="t" r="r" b="b"/>
              <a:pathLst>
                <a:path w="636" h="274" extrusionOk="0">
                  <a:moveTo>
                    <a:pt x="2" y="274"/>
                  </a:moveTo>
                  <a:lnTo>
                    <a:pt x="386" y="274"/>
                  </a:lnTo>
                  <a:cubicBezTo>
                    <a:pt x="399" y="158"/>
                    <a:pt x="635" y="148"/>
                    <a:pt x="581" y="1"/>
                  </a:cubicBezTo>
                  <a:lnTo>
                    <a:pt x="1" y="1"/>
                  </a:lnTo>
                  <a:cubicBezTo>
                    <a:pt x="2" y="91"/>
                    <a:pt x="2" y="182"/>
                    <a:pt x="2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1" name="Google Shape;69991;p28"/>
            <p:cNvSpPr/>
            <p:nvPr/>
          </p:nvSpPr>
          <p:spPr>
            <a:xfrm>
              <a:off x="8748427" y="4439201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02" y="116"/>
                  </a:moveTo>
                  <a:cubicBezTo>
                    <a:pt x="156" y="143"/>
                    <a:pt x="393" y="72"/>
                    <a:pt x="294" y="25"/>
                  </a:cubicBezTo>
                  <a:cubicBezTo>
                    <a:pt x="240" y="0"/>
                    <a:pt x="0" y="69"/>
                    <a:pt x="102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2" name="Google Shape;69992;p28"/>
            <p:cNvSpPr/>
            <p:nvPr/>
          </p:nvSpPr>
          <p:spPr>
            <a:xfrm>
              <a:off x="6880209" y="4430259"/>
              <a:ext cx="20273" cy="13519"/>
            </a:xfrm>
            <a:custGeom>
              <a:avLst/>
              <a:gdLst/>
              <a:ahLst/>
              <a:cxnLst/>
              <a:rect l="l" t="t" r="r" b="b"/>
              <a:pathLst>
                <a:path w="568" h="449" extrusionOk="0">
                  <a:moveTo>
                    <a:pt x="375" y="413"/>
                  </a:moveTo>
                  <a:cubicBezTo>
                    <a:pt x="386" y="357"/>
                    <a:pt x="404" y="305"/>
                    <a:pt x="567" y="322"/>
                  </a:cubicBezTo>
                  <a:lnTo>
                    <a:pt x="567" y="141"/>
                  </a:lnTo>
                  <a:cubicBezTo>
                    <a:pt x="92" y="1"/>
                    <a:pt x="1" y="449"/>
                    <a:pt x="375" y="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3" name="Google Shape;69993;p28"/>
            <p:cNvSpPr/>
            <p:nvPr/>
          </p:nvSpPr>
          <p:spPr>
            <a:xfrm>
              <a:off x="6081319" y="4437063"/>
              <a:ext cx="23985" cy="6052"/>
            </a:xfrm>
            <a:custGeom>
              <a:avLst/>
              <a:gdLst/>
              <a:ahLst/>
              <a:cxnLst/>
              <a:rect l="l" t="t" r="r" b="b"/>
              <a:pathLst>
                <a:path w="672" h="201" extrusionOk="0">
                  <a:moveTo>
                    <a:pt x="582" y="6"/>
                  </a:moveTo>
                  <a:cubicBezTo>
                    <a:pt x="250" y="1"/>
                    <a:pt x="84" y="76"/>
                    <a:pt x="1" y="187"/>
                  </a:cubicBezTo>
                  <a:cubicBezTo>
                    <a:pt x="306" y="180"/>
                    <a:pt x="672" y="200"/>
                    <a:pt x="582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4" name="Google Shape;69994;p28"/>
            <p:cNvSpPr/>
            <p:nvPr/>
          </p:nvSpPr>
          <p:spPr>
            <a:xfrm>
              <a:off x="7809090" y="4429024"/>
              <a:ext cx="33551" cy="17283"/>
            </a:xfrm>
            <a:custGeom>
              <a:avLst/>
              <a:gdLst/>
              <a:ahLst/>
              <a:cxnLst/>
              <a:rect l="l" t="t" r="r" b="b"/>
              <a:pathLst>
                <a:path w="940" h="574" extrusionOk="0">
                  <a:moveTo>
                    <a:pt x="0" y="90"/>
                  </a:moveTo>
                  <a:lnTo>
                    <a:pt x="0" y="273"/>
                  </a:lnTo>
                  <a:cubicBezTo>
                    <a:pt x="354" y="573"/>
                    <a:pt x="940" y="0"/>
                    <a:pt x="0" y="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5" name="Google Shape;69995;p28"/>
            <p:cNvSpPr/>
            <p:nvPr/>
          </p:nvSpPr>
          <p:spPr>
            <a:xfrm>
              <a:off x="6497700" y="4436491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3" y="25"/>
                  </a:moveTo>
                  <a:cubicBezTo>
                    <a:pt x="240" y="0"/>
                    <a:pt x="1" y="69"/>
                    <a:pt x="101" y="115"/>
                  </a:cubicBezTo>
                  <a:cubicBezTo>
                    <a:pt x="153" y="141"/>
                    <a:pt x="392" y="71"/>
                    <a:pt x="29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6" name="Google Shape;69996;p28"/>
            <p:cNvSpPr/>
            <p:nvPr/>
          </p:nvSpPr>
          <p:spPr>
            <a:xfrm>
              <a:off x="4315893" y="4417975"/>
              <a:ext cx="37870" cy="26858"/>
            </a:xfrm>
            <a:custGeom>
              <a:avLst/>
              <a:gdLst/>
              <a:ahLst/>
              <a:cxnLst/>
              <a:rect l="l" t="t" r="r" b="b"/>
              <a:pathLst>
                <a:path w="1061" h="892" extrusionOk="0">
                  <a:moveTo>
                    <a:pt x="1061" y="549"/>
                  </a:moveTo>
                  <a:lnTo>
                    <a:pt x="1061" y="367"/>
                  </a:lnTo>
                  <a:cubicBezTo>
                    <a:pt x="280" y="0"/>
                    <a:pt x="1" y="892"/>
                    <a:pt x="1061" y="5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7" name="Google Shape;69997;p28"/>
            <p:cNvSpPr/>
            <p:nvPr/>
          </p:nvSpPr>
          <p:spPr>
            <a:xfrm>
              <a:off x="9025396" y="4426254"/>
              <a:ext cx="22629" cy="8250"/>
            </a:xfrm>
            <a:custGeom>
              <a:avLst/>
              <a:gdLst/>
              <a:ahLst/>
              <a:cxnLst/>
              <a:rect l="l" t="t" r="r" b="b"/>
              <a:pathLst>
                <a:path w="634" h="274" extrusionOk="0">
                  <a:moveTo>
                    <a:pt x="634" y="1"/>
                  </a:moveTo>
                  <a:lnTo>
                    <a:pt x="248" y="1"/>
                  </a:lnTo>
                  <a:cubicBezTo>
                    <a:pt x="235" y="117"/>
                    <a:pt x="0" y="127"/>
                    <a:pt x="54" y="274"/>
                  </a:cubicBezTo>
                  <a:lnTo>
                    <a:pt x="634" y="2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8" name="Google Shape;69998;p28"/>
            <p:cNvSpPr/>
            <p:nvPr/>
          </p:nvSpPr>
          <p:spPr>
            <a:xfrm>
              <a:off x="17418" y="4428633"/>
              <a:ext cx="6889" cy="6263"/>
            </a:xfrm>
            <a:custGeom>
              <a:avLst/>
              <a:gdLst/>
              <a:ahLst/>
              <a:cxnLst/>
              <a:rect l="l" t="t" r="r" b="b"/>
              <a:pathLst>
                <a:path w="193" h="208" extrusionOk="0">
                  <a:moveTo>
                    <a:pt x="193" y="103"/>
                  </a:moveTo>
                  <a:cubicBezTo>
                    <a:pt x="193" y="52"/>
                    <a:pt x="39" y="0"/>
                    <a:pt x="1" y="103"/>
                  </a:cubicBezTo>
                  <a:cubicBezTo>
                    <a:pt x="1" y="154"/>
                    <a:pt x="156" y="208"/>
                    <a:pt x="193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9" name="Google Shape;69999;p28"/>
            <p:cNvSpPr/>
            <p:nvPr/>
          </p:nvSpPr>
          <p:spPr>
            <a:xfrm>
              <a:off x="8669441" y="4425953"/>
              <a:ext cx="6924" cy="6203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191" y="102"/>
                  </a:moveTo>
                  <a:cubicBezTo>
                    <a:pt x="194" y="53"/>
                    <a:pt x="37" y="0"/>
                    <a:pt x="1" y="102"/>
                  </a:cubicBezTo>
                  <a:cubicBezTo>
                    <a:pt x="1" y="153"/>
                    <a:pt x="157" y="205"/>
                    <a:pt x="191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0" name="Google Shape;70000;p28"/>
            <p:cNvSpPr/>
            <p:nvPr/>
          </p:nvSpPr>
          <p:spPr>
            <a:xfrm>
              <a:off x="8318769" y="4418095"/>
              <a:ext cx="39547" cy="16771"/>
            </a:xfrm>
            <a:custGeom>
              <a:avLst/>
              <a:gdLst/>
              <a:ahLst/>
              <a:cxnLst/>
              <a:rect l="l" t="t" r="r" b="b"/>
              <a:pathLst>
                <a:path w="1108" h="557" extrusionOk="0">
                  <a:moveTo>
                    <a:pt x="955" y="453"/>
                  </a:moveTo>
                  <a:cubicBezTo>
                    <a:pt x="1107" y="140"/>
                    <a:pt x="774" y="55"/>
                    <a:pt x="375" y="0"/>
                  </a:cubicBezTo>
                  <a:cubicBezTo>
                    <a:pt x="0" y="174"/>
                    <a:pt x="173" y="556"/>
                    <a:pt x="955" y="4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1" name="Google Shape;70001;p28"/>
            <p:cNvSpPr/>
            <p:nvPr/>
          </p:nvSpPr>
          <p:spPr>
            <a:xfrm>
              <a:off x="5664759" y="4428302"/>
              <a:ext cx="14063" cy="4246"/>
            </a:xfrm>
            <a:custGeom>
              <a:avLst/>
              <a:gdLst/>
              <a:ahLst/>
              <a:cxnLst/>
              <a:rect l="l" t="t" r="r" b="b"/>
              <a:pathLst>
                <a:path w="394" h="141" extrusionOk="0">
                  <a:moveTo>
                    <a:pt x="295" y="24"/>
                  </a:moveTo>
                  <a:cubicBezTo>
                    <a:pt x="244" y="1"/>
                    <a:pt x="1" y="69"/>
                    <a:pt x="103" y="116"/>
                  </a:cubicBezTo>
                  <a:cubicBezTo>
                    <a:pt x="158" y="140"/>
                    <a:pt x="394" y="72"/>
                    <a:pt x="295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2" name="Google Shape;70002;p28"/>
            <p:cNvSpPr/>
            <p:nvPr/>
          </p:nvSpPr>
          <p:spPr>
            <a:xfrm>
              <a:off x="695313" y="4428302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3" y="24"/>
                  </a:moveTo>
                  <a:cubicBezTo>
                    <a:pt x="238" y="1"/>
                    <a:pt x="1" y="69"/>
                    <a:pt x="97" y="116"/>
                  </a:cubicBezTo>
                  <a:cubicBezTo>
                    <a:pt x="153" y="140"/>
                    <a:pt x="391" y="72"/>
                    <a:pt x="29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3" name="Google Shape;70003;p28"/>
            <p:cNvSpPr/>
            <p:nvPr/>
          </p:nvSpPr>
          <p:spPr>
            <a:xfrm>
              <a:off x="8745108" y="4426254"/>
              <a:ext cx="13813" cy="2740"/>
            </a:xfrm>
            <a:custGeom>
              <a:avLst/>
              <a:gdLst/>
              <a:ahLst/>
              <a:cxnLst/>
              <a:rect l="l" t="t" r="r" b="b"/>
              <a:pathLst>
                <a:path w="387" h="91" extrusionOk="0">
                  <a:moveTo>
                    <a:pt x="387" y="1"/>
                  </a:moveTo>
                  <a:cubicBezTo>
                    <a:pt x="237" y="20"/>
                    <a:pt x="7" y="3"/>
                    <a:pt x="1" y="91"/>
                  </a:cubicBezTo>
                  <a:cubicBezTo>
                    <a:pt x="151" y="71"/>
                    <a:pt x="382" y="90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4" name="Google Shape;70004;p28"/>
            <p:cNvSpPr/>
            <p:nvPr/>
          </p:nvSpPr>
          <p:spPr>
            <a:xfrm>
              <a:off x="6404865" y="4404576"/>
              <a:ext cx="52754" cy="24479"/>
            </a:xfrm>
            <a:custGeom>
              <a:avLst/>
              <a:gdLst/>
              <a:ahLst/>
              <a:cxnLst/>
              <a:rect l="l" t="t" r="r" b="b"/>
              <a:pathLst>
                <a:path w="1478" h="813" extrusionOk="0">
                  <a:moveTo>
                    <a:pt x="0" y="812"/>
                  </a:moveTo>
                  <a:cubicBezTo>
                    <a:pt x="1478" y="679"/>
                    <a:pt x="33" y="0"/>
                    <a:pt x="0" y="8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5" name="Google Shape;70005;p28"/>
            <p:cNvSpPr/>
            <p:nvPr/>
          </p:nvSpPr>
          <p:spPr>
            <a:xfrm>
              <a:off x="674576" y="4425562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2" y="24"/>
                  </a:moveTo>
                  <a:cubicBezTo>
                    <a:pt x="242" y="0"/>
                    <a:pt x="1" y="67"/>
                    <a:pt x="100" y="114"/>
                  </a:cubicBezTo>
                  <a:cubicBezTo>
                    <a:pt x="156" y="141"/>
                    <a:pt x="394" y="72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6" name="Google Shape;70006;p28"/>
            <p:cNvSpPr/>
            <p:nvPr/>
          </p:nvSpPr>
          <p:spPr>
            <a:xfrm>
              <a:off x="3218012" y="4417704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2"/>
                  </a:moveTo>
                  <a:cubicBezTo>
                    <a:pt x="196" y="54"/>
                    <a:pt x="38" y="0"/>
                    <a:pt x="1" y="102"/>
                  </a:cubicBezTo>
                  <a:cubicBezTo>
                    <a:pt x="1" y="154"/>
                    <a:pt x="160" y="206"/>
                    <a:pt x="194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7" name="Google Shape;70007;p28"/>
            <p:cNvSpPr/>
            <p:nvPr/>
          </p:nvSpPr>
          <p:spPr>
            <a:xfrm>
              <a:off x="6962443" y="4412615"/>
              <a:ext cx="22522" cy="8190"/>
            </a:xfrm>
            <a:custGeom>
              <a:avLst/>
              <a:gdLst/>
              <a:ahLst/>
              <a:cxnLst/>
              <a:rect l="l" t="t" r="r" b="b"/>
              <a:pathLst>
                <a:path w="631" h="272" extrusionOk="0">
                  <a:moveTo>
                    <a:pt x="577" y="1"/>
                  </a:moveTo>
                  <a:lnTo>
                    <a:pt x="0" y="1"/>
                  </a:lnTo>
                  <a:lnTo>
                    <a:pt x="0" y="271"/>
                  </a:lnTo>
                  <a:lnTo>
                    <a:pt x="384" y="271"/>
                  </a:lnTo>
                  <a:cubicBezTo>
                    <a:pt x="396" y="157"/>
                    <a:pt x="631" y="147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8" name="Google Shape;70008;p28"/>
            <p:cNvSpPr/>
            <p:nvPr/>
          </p:nvSpPr>
          <p:spPr>
            <a:xfrm>
              <a:off x="6645821" y="4412676"/>
              <a:ext cx="20666" cy="8190"/>
            </a:xfrm>
            <a:custGeom>
              <a:avLst/>
              <a:gdLst/>
              <a:ahLst/>
              <a:cxnLst/>
              <a:rect l="l" t="t" r="r" b="b"/>
              <a:pathLst>
                <a:path w="579" h="272" extrusionOk="0">
                  <a:moveTo>
                    <a:pt x="579" y="90"/>
                  </a:moveTo>
                  <a:cubicBezTo>
                    <a:pt x="385" y="90"/>
                    <a:pt x="348" y="17"/>
                    <a:pt x="194" y="0"/>
                  </a:cubicBezTo>
                  <a:cubicBezTo>
                    <a:pt x="194" y="92"/>
                    <a:pt x="38" y="108"/>
                    <a:pt x="0" y="182"/>
                  </a:cubicBezTo>
                  <a:cubicBezTo>
                    <a:pt x="194" y="182"/>
                    <a:pt x="230" y="255"/>
                    <a:pt x="385" y="272"/>
                  </a:cubicBezTo>
                  <a:cubicBezTo>
                    <a:pt x="385" y="180"/>
                    <a:pt x="541" y="163"/>
                    <a:pt x="579" y="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9" name="Google Shape;70009;p28"/>
            <p:cNvSpPr/>
            <p:nvPr/>
          </p:nvSpPr>
          <p:spPr>
            <a:xfrm>
              <a:off x="3613656" y="4417312"/>
              <a:ext cx="14099" cy="4276"/>
            </a:xfrm>
            <a:custGeom>
              <a:avLst/>
              <a:gdLst/>
              <a:ahLst/>
              <a:cxnLst/>
              <a:rect l="l" t="t" r="r" b="b"/>
              <a:pathLst>
                <a:path w="395" h="142" extrusionOk="0">
                  <a:moveTo>
                    <a:pt x="292" y="26"/>
                  </a:moveTo>
                  <a:cubicBezTo>
                    <a:pt x="238" y="0"/>
                    <a:pt x="0" y="69"/>
                    <a:pt x="102" y="115"/>
                  </a:cubicBezTo>
                  <a:cubicBezTo>
                    <a:pt x="153" y="141"/>
                    <a:pt x="395" y="73"/>
                    <a:pt x="292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0" name="Google Shape;70010;p28"/>
            <p:cNvSpPr/>
            <p:nvPr/>
          </p:nvSpPr>
          <p:spPr>
            <a:xfrm>
              <a:off x="2213180" y="4414994"/>
              <a:ext cx="6853" cy="6263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191" y="103"/>
                  </a:moveTo>
                  <a:cubicBezTo>
                    <a:pt x="192" y="52"/>
                    <a:pt x="35" y="0"/>
                    <a:pt x="0" y="103"/>
                  </a:cubicBezTo>
                  <a:cubicBezTo>
                    <a:pt x="0" y="153"/>
                    <a:pt x="154" y="208"/>
                    <a:pt x="191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1" name="Google Shape;70011;p28"/>
            <p:cNvSpPr/>
            <p:nvPr/>
          </p:nvSpPr>
          <p:spPr>
            <a:xfrm>
              <a:off x="8115218" y="4414633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42" y="0"/>
                    <a:pt x="0" y="70"/>
                    <a:pt x="101" y="117"/>
                  </a:cubicBezTo>
                  <a:cubicBezTo>
                    <a:pt x="156" y="141"/>
                    <a:pt x="393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2" name="Google Shape;70012;p28"/>
            <p:cNvSpPr/>
            <p:nvPr/>
          </p:nvSpPr>
          <p:spPr>
            <a:xfrm>
              <a:off x="275363" y="441463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294" y="25"/>
                  </a:moveTo>
                  <a:cubicBezTo>
                    <a:pt x="240" y="0"/>
                    <a:pt x="0" y="70"/>
                    <a:pt x="99" y="117"/>
                  </a:cubicBezTo>
                  <a:cubicBezTo>
                    <a:pt x="154" y="141"/>
                    <a:pt x="392" y="71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3" name="Google Shape;70013;p28"/>
            <p:cNvSpPr/>
            <p:nvPr/>
          </p:nvSpPr>
          <p:spPr>
            <a:xfrm>
              <a:off x="6800509" y="4411833"/>
              <a:ext cx="14063" cy="4306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295" y="27"/>
                  </a:moveTo>
                  <a:cubicBezTo>
                    <a:pt x="240" y="1"/>
                    <a:pt x="0" y="71"/>
                    <a:pt x="102" y="117"/>
                  </a:cubicBezTo>
                  <a:cubicBezTo>
                    <a:pt x="154" y="143"/>
                    <a:pt x="393" y="74"/>
                    <a:pt x="295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4" name="Google Shape;70014;p28"/>
            <p:cNvSpPr/>
            <p:nvPr/>
          </p:nvSpPr>
          <p:spPr>
            <a:xfrm>
              <a:off x="6539352" y="4406774"/>
              <a:ext cx="23843" cy="5871"/>
            </a:xfrm>
            <a:custGeom>
              <a:avLst/>
              <a:gdLst/>
              <a:ahLst/>
              <a:cxnLst/>
              <a:rect l="l" t="t" r="r" b="b"/>
              <a:pathLst>
                <a:path w="668" h="195" extrusionOk="0">
                  <a:moveTo>
                    <a:pt x="476" y="195"/>
                  </a:moveTo>
                  <a:cubicBezTo>
                    <a:pt x="476" y="103"/>
                    <a:pt x="632" y="86"/>
                    <a:pt x="668" y="12"/>
                  </a:cubicBezTo>
                  <a:cubicBezTo>
                    <a:pt x="368" y="20"/>
                    <a:pt x="1" y="0"/>
                    <a:pt x="91" y="1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5" name="Google Shape;70015;p28"/>
            <p:cNvSpPr/>
            <p:nvPr/>
          </p:nvSpPr>
          <p:spPr>
            <a:xfrm>
              <a:off x="6026211" y="4404065"/>
              <a:ext cx="7139" cy="6233"/>
            </a:xfrm>
            <a:custGeom>
              <a:avLst/>
              <a:gdLst/>
              <a:ahLst/>
              <a:cxnLst/>
              <a:rect l="l" t="t" r="r" b="b"/>
              <a:pathLst>
                <a:path w="200" h="207" extrusionOk="0">
                  <a:moveTo>
                    <a:pt x="197" y="103"/>
                  </a:moveTo>
                  <a:cubicBezTo>
                    <a:pt x="199" y="52"/>
                    <a:pt x="40" y="0"/>
                    <a:pt x="5" y="103"/>
                  </a:cubicBezTo>
                  <a:cubicBezTo>
                    <a:pt x="1" y="154"/>
                    <a:pt x="157" y="207"/>
                    <a:pt x="197" y="1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6" name="Google Shape;70016;p28"/>
            <p:cNvSpPr/>
            <p:nvPr/>
          </p:nvSpPr>
          <p:spPr>
            <a:xfrm>
              <a:off x="5523884" y="4401686"/>
              <a:ext cx="13777" cy="5510"/>
            </a:xfrm>
            <a:custGeom>
              <a:avLst/>
              <a:gdLst/>
              <a:ahLst/>
              <a:cxnLst/>
              <a:rect l="l" t="t" r="r" b="b"/>
              <a:pathLst>
                <a:path w="386" h="183" extrusionOk="0">
                  <a:moveTo>
                    <a:pt x="386" y="1"/>
                  </a:moveTo>
                  <a:lnTo>
                    <a:pt x="1" y="1"/>
                  </a:lnTo>
                  <a:lnTo>
                    <a:pt x="1" y="182"/>
                  </a:lnTo>
                  <a:lnTo>
                    <a:pt x="386" y="1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7" name="Google Shape;70017;p28"/>
            <p:cNvSpPr/>
            <p:nvPr/>
          </p:nvSpPr>
          <p:spPr>
            <a:xfrm>
              <a:off x="2133837" y="4403673"/>
              <a:ext cx="13991" cy="4276"/>
            </a:xfrm>
            <a:custGeom>
              <a:avLst/>
              <a:gdLst/>
              <a:ahLst/>
              <a:cxnLst/>
              <a:rect l="l" t="t" r="r" b="b"/>
              <a:pathLst>
                <a:path w="392" h="142" extrusionOk="0">
                  <a:moveTo>
                    <a:pt x="99" y="116"/>
                  </a:moveTo>
                  <a:cubicBezTo>
                    <a:pt x="154" y="141"/>
                    <a:pt x="392" y="72"/>
                    <a:pt x="292" y="25"/>
                  </a:cubicBezTo>
                  <a:cubicBezTo>
                    <a:pt x="240" y="0"/>
                    <a:pt x="0" y="69"/>
                    <a:pt x="99" y="1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8" name="Google Shape;70018;p28"/>
            <p:cNvSpPr/>
            <p:nvPr/>
          </p:nvSpPr>
          <p:spPr>
            <a:xfrm>
              <a:off x="560255" y="4398946"/>
              <a:ext cx="21594" cy="6444"/>
            </a:xfrm>
            <a:custGeom>
              <a:avLst/>
              <a:gdLst/>
              <a:ahLst/>
              <a:cxnLst/>
              <a:rect l="l" t="t" r="r" b="b"/>
              <a:pathLst>
                <a:path w="605" h="214" extrusionOk="0">
                  <a:moveTo>
                    <a:pt x="605" y="182"/>
                  </a:moveTo>
                  <a:lnTo>
                    <a:pt x="605" y="1"/>
                  </a:lnTo>
                  <a:lnTo>
                    <a:pt x="25" y="1"/>
                  </a:lnTo>
                  <a:cubicBezTo>
                    <a:pt x="0" y="164"/>
                    <a:pt x="217" y="213"/>
                    <a:pt x="605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9" name="Google Shape;70019;p28"/>
            <p:cNvSpPr/>
            <p:nvPr/>
          </p:nvSpPr>
          <p:spPr>
            <a:xfrm>
              <a:off x="5224358" y="4395484"/>
              <a:ext cx="13956" cy="4246"/>
            </a:xfrm>
            <a:custGeom>
              <a:avLst/>
              <a:gdLst/>
              <a:ahLst/>
              <a:cxnLst/>
              <a:rect l="l" t="t" r="r" b="b"/>
              <a:pathLst>
                <a:path w="391" h="141" extrusionOk="0">
                  <a:moveTo>
                    <a:pt x="292" y="24"/>
                  </a:moveTo>
                  <a:cubicBezTo>
                    <a:pt x="238" y="1"/>
                    <a:pt x="1" y="69"/>
                    <a:pt x="100" y="116"/>
                  </a:cubicBezTo>
                  <a:cubicBezTo>
                    <a:pt x="152" y="140"/>
                    <a:pt x="391" y="73"/>
                    <a:pt x="292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0" name="Google Shape;70020;p28"/>
            <p:cNvSpPr/>
            <p:nvPr/>
          </p:nvSpPr>
          <p:spPr>
            <a:xfrm>
              <a:off x="1976293" y="4390877"/>
              <a:ext cx="34158" cy="8852"/>
            </a:xfrm>
            <a:custGeom>
              <a:avLst/>
              <a:gdLst/>
              <a:ahLst/>
              <a:cxnLst/>
              <a:rect l="l" t="t" r="r" b="b"/>
              <a:pathLst>
                <a:path w="957" h="294" extrusionOk="0">
                  <a:moveTo>
                    <a:pt x="78" y="177"/>
                  </a:moveTo>
                  <a:cubicBezTo>
                    <a:pt x="323" y="182"/>
                    <a:pt x="347" y="293"/>
                    <a:pt x="659" y="269"/>
                  </a:cubicBezTo>
                  <a:cubicBezTo>
                    <a:pt x="956" y="45"/>
                    <a:pt x="1" y="1"/>
                    <a:pt x="78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1" name="Google Shape;70021;p28"/>
            <p:cNvSpPr/>
            <p:nvPr/>
          </p:nvSpPr>
          <p:spPr>
            <a:xfrm>
              <a:off x="4673704" y="4392744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99" y="115"/>
                  </a:moveTo>
                  <a:cubicBezTo>
                    <a:pt x="154" y="140"/>
                    <a:pt x="391" y="72"/>
                    <a:pt x="292" y="24"/>
                  </a:cubicBezTo>
                  <a:cubicBezTo>
                    <a:pt x="240" y="0"/>
                    <a:pt x="1" y="68"/>
                    <a:pt x="99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2" name="Google Shape;70022;p28"/>
            <p:cNvSpPr/>
            <p:nvPr/>
          </p:nvSpPr>
          <p:spPr>
            <a:xfrm>
              <a:off x="4050953" y="4390154"/>
              <a:ext cx="13777" cy="6775"/>
            </a:xfrm>
            <a:custGeom>
              <a:avLst/>
              <a:gdLst/>
              <a:ahLst/>
              <a:cxnLst/>
              <a:rect l="l" t="t" r="r" b="b"/>
              <a:pathLst>
                <a:path w="386" h="225" extrusionOk="0">
                  <a:moveTo>
                    <a:pt x="385" y="110"/>
                  </a:moveTo>
                  <a:cubicBezTo>
                    <a:pt x="345" y="0"/>
                    <a:pt x="171" y="55"/>
                    <a:pt x="0" y="110"/>
                  </a:cubicBezTo>
                  <a:cubicBezTo>
                    <a:pt x="0" y="204"/>
                    <a:pt x="336" y="225"/>
                    <a:pt x="385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3" name="Google Shape;70023;p28"/>
            <p:cNvSpPr/>
            <p:nvPr/>
          </p:nvSpPr>
          <p:spPr>
            <a:xfrm>
              <a:off x="1228799" y="4390787"/>
              <a:ext cx="13777" cy="2680"/>
            </a:xfrm>
            <a:custGeom>
              <a:avLst/>
              <a:gdLst/>
              <a:ahLst/>
              <a:cxnLst/>
              <a:rect l="l" t="t" r="r" b="b"/>
              <a:pathLst>
                <a:path w="386" h="89" extrusionOk="0">
                  <a:moveTo>
                    <a:pt x="386" y="0"/>
                  </a:moveTo>
                  <a:cubicBezTo>
                    <a:pt x="236" y="20"/>
                    <a:pt x="6" y="1"/>
                    <a:pt x="1" y="89"/>
                  </a:cubicBezTo>
                  <a:cubicBezTo>
                    <a:pt x="151" y="69"/>
                    <a:pt x="381" y="88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4" name="Google Shape;70024;p28"/>
            <p:cNvSpPr/>
            <p:nvPr/>
          </p:nvSpPr>
          <p:spPr>
            <a:xfrm>
              <a:off x="707377" y="4382567"/>
              <a:ext cx="27162" cy="10900"/>
            </a:xfrm>
            <a:custGeom>
              <a:avLst/>
              <a:gdLst/>
              <a:ahLst/>
              <a:cxnLst/>
              <a:rect l="l" t="t" r="r" b="b"/>
              <a:pathLst>
                <a:path w="761" h="362" extrusionOk="0">
                  <a:moveTo>
                    <a:pt x="532" y="362"/>
                  </a:moveTo>
                  <a:cubicBezTo>
                    <a:pt x="648" y="358"/>
                    <a:pt x="760" y="349"/>
                    <a:pt x="722" y="273"/>
                  </a:cubicBezTo>
                  <a:cubicBezTo>
                    <a:pt x="405" y="269"/>
                    <a:pt x="615" y="20"/>
                    <a:pt x="337" y="0"/>
                  </a:cubicBezTo>
                  <a:cubicBezTo>
                    <a:pt x="1" y="184"/>
                    <a:pt x="478" y="178"/>
                    <a:pt x="144" y="3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5" name="Google Shape;70025;p28"/>
            <p:cNvSpPr/>
            <p:nvPr/>
          </p:nvSpPr>
          <p:spPr>
            <a:xfrm>
              <a:off x="4456947" y="4384614"/>
              <a:ext cx="13849" cy="7407"/>
            </a:xfrm>
            <a:custGeom>
              <a:avLst/>
              <a:gdLst/>
              <a:ahLst/>
              <a:cxnLst/>
              <a:rect l="l" t="t" r="r" b="b"/>
              <a:pathLst>
                <a:path w="388" h="246" extrusionOk="0">
                  <a:moveTo>
                    <a:pt x="388" y="115"/>
                  </a:moveTo>
                  <a:cubicBezTo>
                    <a:pt x="385" y="21"/>
                    <a:pt x="48" y="0"/>
                    <a:pt x="0" y="115"/>
                  </a:cubicBezTo>
                  <a:cubicBezTo>
                    <a:pt x="219" y="105"/>
                    <a:pt x="303" y="246"/>
                    <a:pt x="388" y="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6" name="Google Shape;70026;p28"/>
            <p:cNvSpPr/>
            <p:nvPr/>
          </p:nvSpPr>
          <p:spPr>
            <a:xfrm>
              <a:off x="819806" y="4379797"/>
              <a:ext cx="25556" cy="11020"/>
            </a:xfrm>
            <a:custGeom>
              <a:avLst/>
              <a:gdLst/>
              <a:ahLst/>
              <a:cxnLst/>
              <a:rect l="l" t="t" r="r" b="b"/>
              <a:pathLst>
                <a:path w="716" h="366" extrusionOk="0">
                  <a:moveTo>
                    <a:pt x="83" y="365"/>
                  </a:moveTo>
                  <a:lnTo>
                    <a:pt x="660" y="365"/>
                  </a:lnTo>
                  <a:cubicBezTo>
                    <a:pt x="716" y="158"/>
                    <a:pt x="614" y="22"/>
                    <a:pt x="274" y="1"/>
                  </a:cubicBezTo>
                  <a:cubicBezTo>
                    <a:pt x="214" y="125"/>
                    <a:pt x="0" y="173"/>
                    <a:pt x="83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7" name="Google Shape;70027;p28"/>
            <p:cNvSpPr/>
            <p:nvPr/>
          </p:nvSpPr>
          <p:spPr>
            <a:xfrm>
              <a:off x="4564915" y="4374709"/>
              <a:ext cx="36621" cy="17946"/>
            </a:xfrm>
            <a:custGeom>
              <a:avLst/>
              <a:gdLst/>
              <a:ahLst/>
              <a:cxnLst/>
              <a:rect l="l" t="t" r="r" b="b"/>
              <a:pathLst>
                <a:path w="1026" h="596" extrusionOk="0">
                  <a:moveTo>
                    <a:pt x="1026" y="170"/>
                  </a:moveTo>
                  <a:cubicBezTo>
                    <a:pt x="411" y="225"/>
                    <a:pt x="429" y="0"/>
                    <a:pt x="64" y="170"/>
                  </a:cubicBezTo>
                  <a:cubicBezTo>
                    <a:pt x="1" y="595"/>
                    <a:pt x="954" y="413"/>
                    <a:pt x="1026" y="1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8" name="Google Shape;70028;p28"/>
            <p:cNvSpPr/>
            <p:nvPr/>
          </p:nvSpPr>
          <p:spPr>
            <a:xfrm>
              <a:off x="1159949" y="4382206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4" y="104"/>
                  </a:moveTo>
                  <a:cubicBezTo>
                    <a:pt x="196" y="53"/>
                    <a:pt x="38" y="1"/>
                    <a:pt x="1" y="104"/>
                  </a:cubicBezTo>
                  <a:cubicBezTo>
                    <a:pt x="1" y="152"/>
                    <a:pt x="160" y="207"/>
                    <a:pt x="194" y="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9" name="Google Shape;70029;p28"/>
            <p:cNvSpPr/>
            <p:nvPr/>
          </p:nvSpPr>
          <p:spPr>
            <a:xfrm>
              <a:off x="5771549" y="4377087"/>
              <a:ext cx="20737" cy="8250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580" y="1"/>
                  </a:moveTo>
                  <a:lnTo>
                    <a:pt x="1" y="1"/>
                  </a:lnTo>
                  <a:lnTo>
                    <a:pt x="1" y="274"/>
                  </a:lnTo>
                  <a:lnTo>
                    <a:pt x="580" y="2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0" name="Google Shape;70030;p28"/>
            <p:cNvSpPr/>
            <p:nvPr/>
          </p:nvSpPr>
          <p:spPr>
            <a:xfrm>
              <a:off x="4662532" y="4377087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2" y="274"/>
                  </a:moveTo>
                  <a:lnTo>
                    <a:pt x="412" y="91"/>
                  </a:lnTo>
                  <a:cubicBezTo>
                    <a:pt x="219" y="92"/>
                    <a:pt x="183" y="18"/>
                    <a:pt x="25" y="1"/>
                  </a:cubicBezTo>
                  <a:cubicBezTo>
                    <a:pt x="45" y="143"/>
                    <a:pt x="1" y="315"/>
                    <a:pt x="412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1" name="Google Shape;70031;p28"/>
            <p:cNvSpPr/>
            <p:nvPr/>
          </p:nvSpPr>
          <p:spPr>
            <a:xfrm>
              <a:off x="805351" y="4379074"/>
              <a:ext cx="14027" cy="4276"/>
            </a:xfrm>
            <a:custGeom>
              <a:avLst/>
              <a:gdLst/>
              <a:ahLst/>
              <a:cxnLst/>
              <a:rect l="l" t="t" r="r" b="b"/>
              <a:pathLst>
                <a:path w="393" h="142" extrusionOk="0">
                  <a:moveTo>
                    <a:pt x="294" y="25"/>
                  </a:moveTo>
                  <a:cubicBezTo>
                    <a:pt x="241" y="0"/>
                    <a:pt x="1" y="69"/>
                    <a:pt x="99" y="116"/>
                  </a:cubicBezTo>
                  <a:cubicBezTo>
                    <a:pt x="156" y="141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2" name="Google Shape;70032;p28"/>
            <p:cNvSpPr/>
            <p:nvPr/>
          </p:nvSpPr>
          <p:spPr>
            <a:xfrm>
              <a:off x="8779551" y="4373745"/>
              <a:ext cx="13849" cy="6775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388" y="112"/>
                  </a:moveTo>
                  <a:cubicBezTo>
                    <a:pt x="346" y="1"/>
                    <a:pt x="171" y="57"/>
                    <a:pt x="0" y="112"/>
                  </a:cubicBezTo>
                  <a:cubicBezTo>
                    <a:pt x="4" y="202"/>
                    <a:pt x="336" y="224"/>
                    <a:pt x="388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3" name="Google Shape;70033;p28"/>
            <p:cNvSpPr/>
            <p:nvPr/>
          </p:nvSpPr>
          <p:spPr>
            <a:xfrm>
              <a:off x="8996236" y="4370855"/>
              <a:ext cx="14063" cy="4276"/>
            </a:xfrm>
            <a:custGeom>
              <a:avLst/>
              <a:gdLst/>
              <a:ahLst/>
              <a:cxnLst/>
              <a:rect l="l" t="t" r="r" b="b"/>
              <a:pathLst>
                <a:path w="394" h="142" extrusionOk="0">
                  <a:moveTo>
                    <a:pt x="294" y="25"/>
                  </a:moveTo>
                  <a:cubicBezTo>
                    <a:pt x="238" y="0"/>
                    <a:pt x="0" y="68"/>
                    <a:pt x="100" y="116"/>
                  </a:cubicBezTo>
                  <a:cubicBezTo>
                    <a:pt x="152" y="141"/>
                    <a:pt x="393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4" name="Google Shape;70034;p28"/>
            <p:cNvSpPr/>
            <p:nvPr/>
          </p:nvSpPr>
          <p:spPr>
            <a:xfrm>
              <a:off x="8913574" y="4370855"/>
              <a:ext cx="14170" cy="4276"/>
            </a:xfrm>
            <a:custGeom>
              <a:avLst/>
              <a:gdLst/>
              <a:ahLst/>
              <a:cxnLst/>
              <a:rect l="l" t="t" r="r" b="b"/>
              <a:pathLst>
                <a:path w="397" h="142" extrusionOk="0">
                  <a:moveTo>
                    <a:pt x="296" y="25"/>
                  </a:moveTo>
                  <a:cubicBezTo>
                    <a:pt x="242" y="0"/>
                    <a:pt x="1" y="68"/>
                    <a:pt x="104" y="116"/>
                  </a:cubicBezTo>
                  <a:cubicBezTo>
                    <a:pt x="157" y="141"/>
                    <a:pt x="396" y="72"/>
                    <a:pt x="296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5" name="Google Shape;70035;p28"/>
            <p:cNvSpPr/>
            <p:nvPr/>
          </p:nvSpPr>
          <p:spPr>
            <a:xfrm>
              <a:off x="8571146" y="4359805"/>
              <a:ext cx="22629" cy="11833"/>
            </a:xfrm>
            <a:custGeom>
              <a:avLst/>
              <a:gdLst/>
              <a:ahLst/>
              <a:cxnLst/>
              <a:rect l="l" t="t" r="r" b="b"/>
              <a:pathLst>
                <a:path w="634" h="393" extrusionOk="0">
                  <a:moveTo>
                    <a:pt x="634" y="392"/>
                  </a:moveTo>
                  <a:lnTo>
                    <a:pt x="634" y="28"/>
                  </a:lnTo>
                  <a:cubicBezTo>
                    <a:pt x="124" y="0"/>
                    <a:pt x="0" y="154"/>
                    <a:pt x="54" y="3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6" name="Google Shape;70036;p28"/>
            <p:cNvSpPr/>
            <p:nvPr/>
          </p:nvSpPr>
          <p:spPr>
            <a:xfrm>
              <a:off x="1713958" y="4368085"/>
              <a:ext cx="14063" cy="4336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91" y="26"/>
                  </a:moveTo>
                  <a:cubicBezTo>
                    <a:pt x="238" y="1"/>
                    <a:pt x="0" y="70"/>
                    <a:pt x="101" y="117"/>
                  </a:cubicBezTo>
                  <a:cubicBezTo>
                    <a:pt x="152" y="143"/>
                    <a:pt x="393" y="75"/>
                    <a:pt x="291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7" name="Google Shape;70037;p28"/>
            <p:cNvSpPr/>
            <p:nvPr/>
          </p:nvSpPr>
          <p:spPr>
            <a:xfrm>
              <a:off x="1690009" y="4355198"/>
              <a:ext cx="22950" cy="13700"/>
            </a:xfrm>
            <a:custGeom>
              <a:avLst/>
              <a:gdLst/>
              <a:ahLst/>
              <a:cxnLst/>
              <a:rect l="l" t="t" r="r" b="b"/>
              <a:pathLst>
                <a:path w="643" h="455" extrusionOk="0">
                  <a:moveTo>
                    <a:pt x="0" y="92"/>
                  </a:moveTo>
                  <a:lnTo>
                    <a:pt x="0" y="455"/>
                  </a:lnTo>
                  <a:lnTo>
                    <a:pt x="580" y="455"/>
                  </a:lnTo>
                  <a:cubicBezTo>
                    <a:pt x="630" y="219"/>
                    <a:pt x="643" y="1"/>
                    <a:pt x="0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8" name="Google Shape;70038;p28"/>
            <p:cNvSpPr/>
            <p:nvPr/>
          </p:nvSpPr>
          <p:spPr>
            <a:xfrm>
              <a:off x="8063751" y="4355198"/>
              <a:ext cx="26841" cy="13038"/>
            </a:xfrm>
            <a:custGeom>
              <a:avLst/>
              <a:gdLst/>
              <a:ahLst/>
              <a:cxnLst/>
              <a:rect l="l" t="t" r="r" b="b"/>
              <a:pathLst>
                <a:path w="752" h="433" extrusionOk="0">
                  <a:moveTo>
                    <a:pt x="191" y="1"/>
                  </a:moveTo>
                  <a:cubicBezTo>
                    <a:pt x="209" y="159"/>
                    <a:pt x="150" y="283"/>
                    <a:pt x="0" y="362"/>
                  </a:cubicBezTo>
                  <a:cubicBezTo>
                    <a:pt x="658" y="433"/>
                    <a:pt x="752" y="16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9" name="Google Shape;70039;p28"/>
            <p:cNvSpPr/>
            <p:nvPr/>
          </p:nvSpPr>
          <p:spPr>
            <a:xfrm>
              <a:off x="3851185" y="4359986"/>
              <a:ext cx="13849" cy="7437"/>
            </a:xfrm>
            <a:custGeom>
              <a:avLst/>
              <a:gdLst/>
              <a:ahLst/>
              <a:cxnLst/>
              <a:rect l="l" t="t" r="r" b="b"/>
              <a:pathLst>
                <a:path w="388" h="247" extrusionOk="0">
                  <a:moveTo>
                    <a:pt x="388" y="113"/>
                  </a:moveTo>
                  <a:cubicBezTo>
                    <a:pt x="385" y="22"/>
                    <a:pt x="50" y="1"/>
                    <a:pt x="0" y="113"/>
                  </a:cubicBezTo>
                  <a:cubicBezTo>
                    <a:pt x="219" y="104"/>
                    <a:pt x="304" y="246"/>
                    <a:pt x="388" y="1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0" name="Google Shape;70040;p28"/>
            <p:cNvSpPr/>
            <p:nvPr/>
          </p:nvSpPr>
          <p:spPr>
            <a:xfrm>
              <a:off x="1486672" y="4362665"/>
              <a:ext cx="14206" cy="4276"/>
            </a:xfrm>
            <a:custGeom>
              <a:avLst/>
              <a:gdLst/>
              <a:ahLst/>
              <a:cxnLst/>
              <a:rect l="l" t="t" r="r" b="b"/>
              <a:pathLst>
                <a:path w="398" h="142" extrusionOk="0">
                  <a:moveTo>
                    <a:pt x="296" y="24"/>
                  </a:moveTo>
                  <a:cubicBezTo>
                    <a:pt x="242" y="1"/>
                    <a:pt x="1" y="69"/>
                    <a:pt x="104" y="116"/>
                  </a:cubicBezTo>
                  <a:cubicBezTo>
                    <a:pt x="158" y="142"/>
                    <a:pt x="398" y="73"/>
                    <a:pt x="296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1" name="Google Shape;70041;p28"/>
            <p:cNvSpPr/>
            <p:nvPr/>
          </p:nvSpPr>
          <p:spPr>
            <a:xfrm>
              <a:off x="506003" y="4360317"/>
              <a:ext cx="7031" cy="6233"/>
            </a:xfrm>
            <a:custGeom>
              <a:avLst/>
              <a:gdLst/>
              <a:ahLst/>
              <a:cxnLst/>
              <a:rect l="l" t="t" r="r" b="b"/>
              <a:pathLst>
                <a:path w="197" h="207" extrusionOk="0">
                  <a:moveTo>
                    <a:pt x="197" y="102"/>
                  </a:moveTo>
                  <a:cubicBezTo>
                    <a:pt x="197" y="53"/>
                    <a:pt x="37" y="0"/>
                    <a:pt x="4" y="102"/>
                  </a:cubicBezTo>
                  <a:cubicBezTo>
                    <a:pt x="1" y="153"/>
                    <a:pt x="160" y="207"/>
                    <a:pt x="197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2" name="Google Shape;70042;p28"/>
            <p:cNvSpPr/>
            <p:nvPr/>
          </p:nvSpPr>
          <p:spPr>
            <a:xfrm>
              <a:off x="217006" y="4357095"/>
              <a:ext cx="27626" cy="9936"/>
            </a:xfrm>
            <a:custGeom>
              <a:avLst/>
              <a:gdLst/>
              <a:ahLst/>
              <a:cxnLst/>
              <a:rect l="l" t="t" r="r" b="b"/>
              <a:pathLst>
                <a:path w="774" h="330" extrusionOk="0">
                  <a:moveTo>
                    <a:pt x="774" y="120"/>
                  </a:moveTo>
                  <a:cubicBezTo>
                    <a:pt x="514" y="3"/>
                    <a:pt x="54" y="0"/>
                    <a:pt x="1" y="209"/>
                  </a:cubicBezTo>
                  <a:cubicBezTo>
                    <a:pt x="257" y="329"/>
                    <a:pt x="719" y="329"/>
                    <a:pt x="774" y="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3" name="Google Shape;70043;p28"/>
            <p:cNvSpPr/>
            <p:nvPr/>
          </p:nvSpPr>
          <p:spPr>
            <a:xfrm>
              <a:off x="4081219" y="4346828"/>
              <a:ext cx="37120" cy="16591"/>
            </a:xfrm>
            <a:custGeom>
              <a:avLst/>
              <a:gdLst/>
              <a:ahLst/>
              <a:cxnLst/>
              <a:rect l="l" t="t" r="r" b="b"/>
              <a:pathLst>
                <a:path w="1040" h="551" extrusionOk="0">
                  <a:moveTo>
                    <a:pt x="887" y="550"/>
                  </a:moveTo>
                  <a:cubicBezTo>
                    <a:pt x="1040" y="1"/>
                    <a:pt x="1" y="490"/>
                    <a:pt x="887" y="5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4" name="Google Shape;70044;p28"/>
            <p:cNvSpPr/>
            <p:nvPr/>
          </p:nvSpPr>
          <p:spPr>
            <a:xfrm>
              <a:off x="806207" y="4355409"/>
              <a:ext cx="34086" cy="8792"/>
            </a:xfrm>
            <a:custGeom>
              <a:avLst/>
              <a:gdLst/>
              <a:ahLst/>
              <a:cxnLst/>
              <a:rect l="l" t="t" r="r" b="b"/>
              <a:pathLst>
                <a:path w="955" h="292" extrusionOk="0">
                  <a:moveTo>
                    <a:pt x="75" y="176"/>
                  </a:moveTo>
                  <a:cubicBezTo>
                    <a:pt x="321" y="180"/>
                    <a:pt x="345" y="291"/>
                    <a:pt x="655" y="265"/>
                  </a:cubicBezTo>
                  <a:cubicBezTo>
                    <a:pt x="954" y="43"/>
                    <a:pt x="0" y="0"/>
                    <a:pt x="75" y="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5" name="Google Shape;70045;p28"/>
            <p:cNvSpPr/>
            <p:nvPr/>
          </p:nvSpPr>
          <p:spPr>
            <a:xfrm>
              <a:off x="6903837" y="4357216"/>
              <a:ext cx="13991" cy="4215"/>
            </a:xfrm>
            <a:custGeom>
              <a:avLst/>
              <a:gdLst/>
              <a:ahLst/>
              <a:cxnLst/>
              <a:rect l="l" t="t" r="r" b="b"/>
              <a:pathLst>
                <a:path w="392" h="140" extrusionOk="0">
                  <a:moveTo>
                    <a:pt x="294" y="25"/>
                  </a:moveTo>
                  <a:cubicBezTo>
                    <a:pt x="239" y="0"/>
                    <a:pt x="0" y="68"/>
                    <a:pt x="98" y="116"/>
                  </a:cubicBezTo>
                  <a:cubicBezTo>
                    <a:pt x="153" y="140"/>
                    <a:pt x="392" y="72"/>
                    <a:pt x="294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6" name="Google Shape;70046;p28"/>
            <p:cNvSpPr/>
            <p:nvPr/>
          </p:nvSpPr>
          <p:spPr>
            <a:xfrm>
              <a:off x="5927023" y="4349749"/>
              <a:ext cx="25556" cy="10990"/>
            </a:xfrm>
            <a:custGeom>
              <a:avLst/>
              <a:gdLst/>
              <a:ahLst/>
              <a:cxnLst/>
              <a:rect l="l" t="t" r="r" b="b"/>
              <a:pathLst>
                <a:path w="716" h="365" extrusionOk="0">
                  <a:moveTo>
                    <a:pt x="662" y="364"/>
                  </a:moveTo>
                  <a:cubicBezTo>
                    <a:pt x="716" y="157"/>
                    <a:pt x="613" y="21"/>
                    <a:pt x="275" y="0"/>
                  </a:cubicBezTo>
                  <a:cubicBezTo>
                    <a:pt x="215" y="123"/>
                    <a:pt x="1" y="173"/>
                    <a:pt x="84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7" name="Google Shape;70047;p28"/>
            <p:cNvSpPr/>
            <p:nvPr/>
          </p:nvSpPr>
          <p:spPr>
            <a:xfrm>
              <a:off x="2857632" y="4346015"/>
              <a:ext cx="39833" cy="15838"/>
            </a:xfrm>
            <a:custGeom>
              <a:avLst/>
              <a:gdLst/>
              <a:ahLst/>
              <a:cxnLst/>
              <a:rect l="l" t="t" r="r" b="b"/>
              <a:pathLst>
                <a:path w="1116" h="526" extrusionOk="0">
                  <a:moveTo>
                    <a:pt x="650" y="306"/>
                  </a:moveTo>
                  <a:cubicBezTo>
                    <a:pt x="1116" y="0"/>
                    <a:pt x="1" y="525"/>
                    <a:pt x="650" y="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8" name="Google Shape;70048;p28"/>
            <p:cNvSpPr/>
            <p:nvPr/>
          </p:nvSpPr>
          <p:spPr>
            <a:xfrm>
              <a:off x="2122701" y="4346979"/>
              <a:ext cx="14705" cy="9515"/>
            </a:xfrm>
            <a:custGeom>
              <a:avLst/>
              <a:gdLst/>
              <a:ahLst/>
              <a:cxnLst/>
              <a:rect l="l" t="t" r="r" b="b"/>
              <a:pathLst>
                <a:path w="412" h="316" extrusionOk="0">
                  <a:moveTo>
                    <a:pt x="411" y="274"/>
                  </a:moveTo>
                  <a:lnTo>
                    <a:pt x="411" y="92"/>
                  </a:lnTo>
                  <a:cubicBezTo>
                    <a:pt x="219" y="92"/>
                    <a:pt x="182" y="19"/>
                    <a:pt x="26" y="1"/>
                  </a:cubicBezTo>
                  <a:cubicBezTo>
                    <a:pt x="46" y="145"/>
                    <a:pt x="0" y="316"/>
                    <a:pt x="411" y="2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9" name="Google Shape;70049;p28"/>
            <p:cNvSpPr/>
            <p:nvPr/>
          </p:nvSpPr>
          <p:spPr>
            <a:xfrm>
              <a:off x="1855155" y="4352489"/>
              <a:ext cx="13884" cy="2740"/>
            </a:xfrm>
            <a:custGeom>
              <a:avLst/>
              <a:gdLst/>
              <a:ahLst/>
              <a:cxnLst/>
              <a:rect l="l" t="t" r="r" b="b"/>
              <a:pathLst>
                <a:path w="389" h="91" extrusionOk="0">
                  <a:moveTo>
                    <a:pt x="389" y="1"/>
                  </a:moveTo>
                  <a:cubicBezTo>
                    <a:pt x="238" y="20"/>
                    <a:pt x="6" y="2"/>
                    <a:pt x="1" y="91"/>
                  </a:cubicBezTo>
                  <a:cubicBezTo>
                    <a:pt x="152" y="71"/>
                    <a:pt x="382" y="88"/>
                    <a:pt x="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0" name="Google Shape;70050;p28"/>
            <p:cNvSpPr/>
            <p:nvPr/>
          </p:nvSpPr>
          <p:spPr>
            <a:xfrm>
              <a:off x="3944056" y="4348966"/>
              <a:ext cx="13991" cy="4306"/>
            </a:xfrm>
            <a:custGeom>
              <a:avLst/>
              <a:gdLst/>
              <a:ahLst/>
              <a:cxnLst/>
              <a:rect l="l" t="t" r="r" b="b"/>
              <a:pathLst>
                <a:path w="392" h="143" extrusionOk="0">
                  <a:moveTo>
                    <a:pt x="293" y="26"/>
                  </a:moveTo>
                  <a:cubicBezTo>
                    <a:pt x="242" y="0"/>
                    <a:pt x="1" y="68"/>
                    <a:pt x="100" y="118"/>
                  </a:cubicBezTo>
                  <a:cubicBezTo>
                    <a:pt x="155" y="142"/>
                    <a:pt x="391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1" name="Google Shape;70051;p28"/>
            <p:cNvSpPr/>
            <p:nvPr/>
          </p:nvSpPr>
          <p:spPr>
            <a:xfrm>
              <a:off x="750350" y="4348966"/>
              <a:ext cx="13956" cy="4306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93" y="26"/>
                  </a:moveTo>
                  <a:cubicBezTo>
                    <a:pt x="239" y="0"/>
                    <a:pt x="0" y="68"/>
                    <a:pt x="99" y="118"/>
                  </a:cubicBezTo>
                  <a:cubicBezTo>
                    <a:pt x="152" y="142"/>
                    <a:pt x="390" y="73"/>
                    <a:pt x="293" y="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2" name="Google Shape;70052;p28"/>
            <p:cNvSpPr/>
            <p:nvPr/>
          </p:nvSpPr>
          <p:spPr>
            <a:xfrm>
              <a:off x="6928108" y="434426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1"/>
                  </a:moveTo>
                  <a:lnTo>
                    <a:pt x="0" y="1"/>
                  </a:lnTo>
                  <a:lnTo>
                    <a:pt x="0" y="184"/>
                  </a:lnTo>
                  <a:lnTo>
                    <a:pt x="386" y="1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3" name="Google Shape;70053;p28"/>
            <p:cNvSpPr/>
            <p:nvPr/>
          </p:nvSpPr>
          <p:spPr>
            <a:xfrm>
              <a:off x="3101014" y="4341529"/>
              <a:ext cx="13777" cy="5540"/>
            </a:xfrm>
            <a:custGeom>
              <a:avLst/>
              <a:gdLst/>
              <a:ahLst/>
              <a:cxnLst/>
              <a:rect l="l" t="t" r="r" b="b"/>
              <a:pathLst>
                <a:path w="386" h="184" extrusionOk="0">
                  <a:moveTo>
                    <a:pt x="386" y="0"/>
                  </a:moveTo>
                  <a:lnTo>
                    <a:pt x="1" y="0"/>
                  </a:lnTo>
                  <a:lnTo>
                    <a:pt x="1" y="183"/>
                  </a:lnTo>
                  <a:lnTo>
                    <a:pt x="386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4" name="Google Shape;70054;p28"/>
            <p:cNvSpPr/>
            <p:nvPr/>
          </p:nvSpPr>
          <p:spPr>
            <a:xfrm>
              <a:off x="2031473" y="4338970"/>
              <a:ext cx="34051" cy="8882"/>
            </a:xfrm>
            <a:custGeom>
              <a:avLst/>
              <a:gdLst/>
              <a:ahLst/>
              <a:cxnLst/>
              <a:rect l="l" t="t" r="r" b="b"/>
              <a:pathLst>
                <a:path w="954" h="295" extrusionOk="0">
                  <a:moveTo>
                    <a:pt x="75" y="177"/>
                  </a:moveTo>
                  <a:cubicBezTo>
                    <a:pt x="321" y="182"/>
                    <a:pt x="341" y="294"/>
                    <a:pt x="654" y="268"/>
                  </a:cubicBezTo>
                  <a:cubicBezTo>
                    <a:pt x="953" y="45"/>
                    <a:pt x="0" y="1"/>
                    <a:pt x="75" y="1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5" name="Google Shape;70055;p28"/>
            <p:cNvSpPr/>
            <p:nvPr/>
          </p:nvSpPr>
          <p:spPr>
            <a:xfrm>
              <a:off x="3083739" y="4340776"/>
              <a:ext cx="13956" cy="4276"/>
            </a:xfrm>
            <a:custGeom>
              <a:avLst/>
              <a:gdLst/>
              <a:ahLst/>
              <a:cxnLst/>
              <a:rect l="l" t="t" r="r" b="b"/>
              <a:pathLst>
                <a:path w="391" h="142" extrusionOk="0">
                  <a:moveTo>
                    <a:pt x="290" y="25"/>
                  </a:moveTo>
                  <a:cubicBezTo>
                    <a:pt x="237" y="1"/>
                    <a:pt x="1" y="70"/>
                    <a:pt x="98" y="117"/>
                  </a:cubicBezTo>
                  <a:cubicBezTo>
                    <a:pt x="152" y="142"/>
                    <a:pt x="391" y="71"/>
                    <a:pt x="290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6" name="Google Shape;70056;p28"/>
            <p:cNvSpPr/>
            <p:nvPr/>
          </p:nvSpPr>
          <p:spPr>
            <a:xfrm>
              <a:off x="2171849" y="4341529"/>
              <a:ext cx="13706" cy="2770"/>
            </a:xfrm>
            <a:custGeom>
              <a:avLst/>
              <a:gdLst/>
              <a:ahLst/>
              <a:cxnLst/>
              <a:rect l="l" t="t" r="r" b="b"/>
              <a:pathLst>
                <a:path w="384" h="92" extrusionOk="0">
                  <a:moveTo>
                    <a:pt x="384" y="0"/>
                  </a:moveTo>
                  <a:cubicBezTo>
                    <a:pt x="235" y="20"/>
                    <a:pt x="3" y="4"/>
                    <a:pt x="0" y="92"/>
                  </a:cubicBezTo>
                  <a:cubicBezTo>
                    <a:pt x="149" y="71"/>
                    <a:pt x="377" y="89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7" name="Google Shape;70057;p28"/>
            <p:cNvSpPr/>
            <p:nvPr/>
          </p:nvSpPr>
          <p:spPr>
            <a:xfrm>
              <a:off x="2027225" y="5008644"/>
              <a:ext cx="50683" cy="16410"/>
            </a:xfrm>
            <a:custGeom>
              <a:avLst/>
              <a:gdLst/>
              <a:ahLst/>
              <a:cxnLst/>
              <a:rect l="l" t="t" r="r" b="b"/>
              <a:pathLst>
                <a:path w="1420" h="545" extrusionOk="0">
                  <a:moveTo>
                    <a:pt x="194" y="545"/>
                  </a:moveTo>
                  <a:cubicBezTo>
                    <a:pt x="1419" y="479"/>
                    <a:pt x="207" y="0"/>
                    <a:pt x="0" y="271"/>
                  </a:cubicBezTo>
                  <a:cubicBezTo>
                    <a:pt x="226" y="289"/>
                    <a:pt x="211" y="417"/>
                    <a:pt x="194" y="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8" name="Google Shape;70058;p28"/>
            <p:cNvSpPr/>
            <p:nvPr/>
          </p:nvSpPr>
          <p:spPr>
            <a:xfrm>
              <a:off x="8717625" y="4718789"/>
              <a:ext cx="34479" cy="10990"/>
            </a:xfrm>
            <a:custGeom>
              <a:avLst/>
              <a:gdLst/>
              <a:ahLst/>
              <a:cxnLst/>
              <a:rect l="l" t="t" r="r" b="b"/>
              <a:pathLst>
                <a:path w="966" h="365" extrusionOk="0">
                  <a:moveTo>
                    <a:pt x="965" y="365"/>
                  </a:moveTo>
                  <a:cubicBezTo>
                    <a:pt x="897" y="123"/>
                    <a:pt x="459" y="59"/>
                    <a:pt x="0" y="0"/>
                  </a:cubicBezTo>
                  <a:cubicBezTo>
                    <a:pt x="79" y="237"/>
                    <a:pt x="601" y="264"/>
                    <a:pt x="965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9" name="Google Shape;70059;p28"/>
            <p:cNvSpPr/>
            <p:nvPr/>
          </p:nvSpPr>
          <p:spPr>
            <a:xfrm>
              <a:off x="9040779" y="4491891"/>
              <a:ext cx="36799" cy="16320"/>
            </a:xfrm>
            <a:custGeom>
              <a:avLst/>
              <a:gdLst/>
              <a:ahLst/>
              <a:cxnLst/>
              <a:rect l="l" t="t" r="r" b="b"/>
              <a:pathLst>
                <a:path w="1031" h="542" extrusionOk="0">
                  <a:moveTo>
                    <a:pt x="203" y="455"/>
                  </a:moveTo>
                  <a:cubicBezTo>
                    <a:pt x="791" y="541"/>
                    <a:pt x="1030" y="10"/>
                    <a:pt x="781" y="1"/>
                  </a:cubicBezTo>
                  <a:cubicBezTo>
                    <a:pt x="609" y="161"/>
                    <a:pt x="0" y="117"/>
                    <a:pt x="203" y="4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0" name="Google Shape;70060;p28"/>
            <p:cNvSpPr/>
            <p:nvPr/>
          </p:nvSpPr>
          <p:spPr>
            <a:xfrm>
              <a:off x="780616" y="4419510"/>
              <a:ext cx="35264" cy="10117"/>
            </a:xfrm>
            <a:custGeom>
              <a:avLst/>
              <a:gdLst/>
              <a:ahLst/>
              <a:cxnLst/>
              <a:rect l="l" t="t" r="r" b="b"/>
              <a:pathLst>
                <a:path w="988" h="336" extrusionOk="0">
                  <a:moveTo>
                    <a:pt x="409" y="316"/>
                  </a:moveTo>
                  <a:cubicBezTo>
                    <a:pt x="487" y="162"/>
                    <a:pt x="658" y="336"/>
                    <a:pt x="987" y="316"/>
                  </a:cubicBezTo>
                  <a:lnTo>
                    <a:pt x="987" y="45"/>
                  </a:lnTo>
                  <a:cubicBezTo>
                    <a:pt x="613" y="0"/>
                    <a:pt x="1" y="289"/>
                    <a:pt x="409" y="3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1" name="Google Shape;70061;p28"/>
            <p:cNvSpPr/>
            <p:nvPr/>
          </p:nvSpPr>
          <p:spPr>
            <a:xfrm>
              <a:off x="754097" y="4355921"/>
              <a:ext cx="37656" cy="11111"/>
            </a:xfrm>
            <a:custGeom>
              <a:avLst/>
              <a:gdLst/>
              <a:ahLst/>
              <a:cxnLst/>
              <a:rect l="l" t="t" r="r" b="b"/>
              <a:pathLst>
                <a:path w="1055" h="369" extrusionOk="0">
                  <a:moveTo>
                    <a:pt x="960" y="248"/>
                  </a:moveTo>
                  <a:cubicBezTo>
                    <a:pt x="574" y="248"/>
                    <a:pt x="715" y="0"/>
                    <a:pt x="188" y="68"/>
                  </a:cubicBezTo>
                  <a:cubicBezTo>
                    <a:pt x="1" y="290"/>
                    <a:pt x="1054" y="368"/>
                    <a:pt x="960" y="2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irang Haerang"/>
              <a:buNone/>
              <a:defRPr sz="28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irang Haerang"/>
              <a:buNone/>
              <a:defRPr sz="28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irang Haerang"/>
              <a:buNone/>
              <a:defRPr sz="28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irang Haerang"/>
              <a:buNone/>
              <a:defRPr sz="28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irang Haerang"/>
              <a:buNone/>
              <a:defRPr sz="28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irang Haerang"/>
              <a:buNone/>
              <a:defRPr sz="28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irang Haerang"/>
              <a:buNone/>
              <a:defRPr sz="28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irang Haerang"/>
              <a:buNone/>
              <a:defRPr sz="28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irang Haerang"/>
              <a:buNone/>
              <a:defRPr sz="2800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1" r:id="rId3"/>
    <p:sldLayoutId id="2147483672" r:id="rId4"/>
    <p:sldLayoutId id="2147483673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689353" y="653405"/>
            <a:ext cx="4966484" cy="12527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4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4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 de texto 62">
            <a:extLst>
              <a:ext uri="{FF2B5EF4-FFF2-40B4-BE49-F238E27FC236}">
                <a16:creationId xmlns:a16="http://schemas.microsoft.com/office/drawing/2014/main" id="{EECA7617-A650-4C49-9D17-F12077FD928D}"/>
              </a:ext>
            </a:extLst>
          </p:cNvPr>
          <p:cNvSpPr txBox="1"/>
          <p:nvPr/>
        </p:nvSpPr>
        <p:spPr>
          <a:xfrm>
            <a:off x="1025594" y="2266131"/>
            <a:ext cx="6699741" cy="13603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200" dirty="0">
                <a:solidFill>
                  <a:schemeClr val="bg1">
                    <a:lumMod val="85000"/>
                  </a:schemeClr>
                </a:solidFill>
                <a:effectLst/>
                <a:latin typeface="Gill Sans MT Condensed" panose="020B05060201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 cuenta con las ventas de un conjunto de clientes, de un determinado periodo de años, nos piden analizar  la información, que desarrollaremos a continuación..</a:t>
            </a:r>
            <a:endParaRPr lang="es-PE" sz="1100" dirty="0">
              <a:solidFill>
                <a:schemeClr val="bg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32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137773" y="659895"/>
            <a:ext cx="6229226" cy="69835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701979" y="1338304"/>
            <a:ext cx="7100815" cy="64321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Estando en el modelo de datos, creamos  la medida,, Total_Utilidad.</a:t>
            </a:r>
          </a:p>
          <a:p>
            <a:r>
              <a:rPr lang="es-MX" sz="1600" i="1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Total_Utilidad</a:t>
            </a:r>
            <a:r>
              <a:rPr lang="es-MX" sz="1600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:=SUM(BD[Utilidad])</a:t>
            </a:r>
          </a:p>
          <a:p>
            <a:endParaRPr lang="es-PE" sz="1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C5BA5B-E49E-4343-995D-C4F7D39B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38" y="2043696"/>
            <a:ext cx="5756174" cy="2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9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137773" y="659895"/>
            <a:ext cx="6229226" cy="69835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701979" y="1338304"/>
            <a:ext cx="7100815" cy="64321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Estando en el modelo de datos, creamos  la medida,, %Total_Ventas.</a:t>
            </a:r>
          </a:p>
          <a:p>
            <a:r>
              <a:rPr lang="es-PE" sz="1600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%Total_Ventas:=DIVIDE([Total_Ventas],SUMX(ALL(BD),[Total_Ventas]))</a:t>
            </a:r>
            <a:endParaRPr lang="es-PE" sz="1600" i="1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s-PE" sz="1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70577E-5FCD-44E7-A705-4588BD34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90" y="2049544"/>
            <a:ext cx="5094514" cy="29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4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137773" y="659895"/>
            <a:ext cx="6229226" cy="69835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651745" y="1287969"/>
            <a:ext cx="7100815" cy="64321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Creamos un calendario que nos permite realizar informes por fecha. Estando en le modelo / Diseñar / Tabla fechas / Nuevo</a:t>
            </a:r>
            <a:endParaRPr lang="es-PE" sz="1600" i="1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s-PE" sz="1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D35A6C-1D89-400E-8EFE-6DF1581DA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79" y="1981518"/>
            <a:ext cx="5340428" cy="29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5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137773" y="659895"/>
            <a:ext cx="6229226" cy="69835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508572" y="1210721"/>
            <a:ext cx="7571635" cy="87469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Relacionamos las tablas BD con Calendar, en el modelo de datos, Inicio / Vista de diagrama,, relacionamos los campos FECHA PEDIDO, Date </a:t>
            </a:r>
            <a:endParaRPr lang="es-PE" sz="1600" i="1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s-PE" sz="1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440046-9477-48DC-BBCA-D2DE94CB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0" y="2015908"/>
            <a:ext cx="5834743" cy="26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6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458795" y="1550003"/>
            <a:ext cx="7153586" cy="75280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Estando en el modelo de datos y haber creado las medidas, creamos la tabla dinámicas para generar nuestro informe requerido / inicio / Tabla dinámica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359EEE-02C3-49BE-9250-7EDF3478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57" y="2298316"/>
            <a:ext cx="6140343" cy="24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23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6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1149260" y="1573361"/>
            <a:ext cx="4585956" cy="47785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Elegimos Nueva hoja de cálculo / Aceptar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1CA871-A920-4E50-92B6-D697E613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47" y="2414242"/>
            <a:ext cx="4676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6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5440898" y="2033593"/>
            <a:ext cx="3338769" cy="1379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L</a:t>
            </a:r>
            <a:r>
              <a:rPr lang="es-PE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uego</a:t>
            </a:r>
            <a:r>
              <a:rPr lang="es-PE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de haber insertado la TD, podemos observar las tablas “ DB y Calendar “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32F01B-BDAE-4CCF-B723-2238CEE7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95" y="1484039"/>
            <a:ext cx="4281156" cy="35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2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043834" y="485449"/>
            <a:ext cx="5914240" cy="73584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6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4371548" y="1975832"/>
            <a:ext cx="4007341" cy="1379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Estando en Campos de la tablas, elegimos la tabla Calendar / Mas campos /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Month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, lo arrastramos a filas,,, como se muestra en la imagen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AADCA75-F25D-476A-B1A6-85B31C822C74}"/>
              </a:ext>
            </a:extLst>
          </p:cNvPr>
          <p:cNvGrpSpPr/>
          <p:nvPr/>
        </p:nvGrpSpPr>
        <p:grpSpPr>
          <a:xfrm>
            <a:off x="431057" y="1117089"/>
            <a:ext cx="3058591" cy="3898376"/>
            <a:chOff x="469595" y="1206454"/>
            <a:chExt cx="2948580" cy="379103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B06BFEA-4637-4870-9E12-3B866631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95" y="1206454"/>
              <a:ext cx="2948580" cy="3791031"/>
            </a:xfrm>
            <a:prstGeom prst="rect">
              <a:avLst/>
            </a:prstGeom>
          </p:spPr>
        </p:pic>
        <p:sp>
          <p:nvSpPr>
            <p:cNvPr id="6" name="Flecha: hacia abajo 5">
              <a:extLst>
                <a:ext uri="{FF2B5EF4-FFF2-40B4-BE49-F238E27FC236}">
                  <a16:creationId xmlns:a16="http://schemas.microsoft.com/office/drawing/2014/main" id="{447D9226-62BB-466F-A022-4ABFA13C4CB2}"/>
                </a:ext>
              </a:extLst>
            </p:cNvPr>
            <p:cNvSpPr/>
            <p:nvPr/>
          </p:nvSpPr>
          <p:spPr>
            <a:xfrm>
              <a:off x="1872390" y="3245795"/>
              <a:ext cx="45719" cy="138250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105396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043834" y="485449"/>
            <a:ext cx="5914240" cy="73584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6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5398993" y="1585166"/>
            <a:ext cx="3583570" cy="174275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Estando dentro de la tabla BD, arrastramos las medidas Total_ ventas,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Total_Utilidad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al área de valores, como se muestra en la imagen.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B08552-58B4-4B11-BCE0-3CF67B7F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7" y="1221291"/>
            <a:ext cx="4793736" cy="387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09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6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489926" y="1519479"/>
            <a:ext cx="8050694" cy="62947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Al informe de TD creado le agregamos una segmentación de datos por Año,, a demás a la columna Total_Ventas asignarle un formato, como se muestra en la imagen.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50AD9E-517C-4362-B873-BE6B672B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31" y="2164661"/>
            <a:ext cx="4805638" cy="289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977631" y="671722"/>
            <a:ext cx="6422058" cy="79908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392080" y="1190542"/>
            <a:ext cx="8251016" cy="6957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i="1" dirty="0">
                <a:solidFill>
                  <a:schemeClr val="bg1"/>
                </a:solidFill>
                <a:latin typeface="Gill Sans MT" panose="020B0502020104020203" pitchFamily="34" charset="0"/>
              </a:rPr>
              <a:t>Primeramente activamos el complemento </a:t>
            </a:r>
            <a:r>
              <a:rPr lang="es-PE" sz="1800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Power</a:t>
            </a:r>
            <a:r>
              <a:rPr lang="es-PE" sz="1800" i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s-PE" sz="1800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Pivot</a:t>
            </a:r>
            <a:r>
              <a:rPr lang="es-PE" sz="1800" i="1" dirty="0">
                <a:solidFill>
                  <a:schemeClr val="bg1"/>
                </a:solidFill>
                <a:latin typeface="Gill Sans MT" panose="020B0502020104020203" pitchFamily="34" charset="0"/>
              </a:rPr>
              <a:t>: Archivo/Opciones/Complementos/Administrar/Complementos </a:t>
            </a:r>
            <a:r>
              <a:rPr lang="es-PE" sz="1800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com</a:t>
            </a:r>
            <a:r>
              <a:rPr lang="es-PE" sz="1800" i="1" dirty="0">
                <a:solidFill>
                  <a:schemeClr val="bg1"/>
                </a:solidFill>
                <a:latin typeface="Gill Sans MT" panose="020B0502020104020203" pitchFamily="34" charset="0"/>
              </a:rPr>
              <a:t> / 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884D15-E8C9-4E63-AC7B-5144DC8C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96" y="2053489"/>
            <a:ext cx="5243804" cy="30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82809" y="2320936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689353" y="653405"/>
            <a:ext cx="4966484" cy="12527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4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4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 de texto 62">
            <a:extLst>
              <a:ext uri="{FF2B5EF4-FFF2-40B4-BE49-F238E27FC236}">
                <a16:creationId xmlns:a16="http://schemas.microsoft.com/office/drawing/2014/main" id="{EECA7617-A650-4C49-9D17-F12077FD928D}"/>
              </a:ext>
            </a:extLst>
          </p:cNvPr>
          <p:cNvSpPr txBox="1"/>
          <p:nvPr/>
        </p:nvSpPr>
        <p:spPr>
          <a:xfrm>
            <a:off x="508572" y="1771577"/>
            <a:ext cx="1656143" cy="6839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4000" b="1" dirty="0">
                <a:solidFill>
                  <a:schemeClr val="bg1">
                    <a:lumMod val="85000"/>
                  </a:schemeClr>
                </a:solidFill>
                <a:effectLst/>
                <a:latin typeface="Gill Sans MT Condensed" panose="020B05060201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Caso 02</a:t>
            </a:r>
            <a:endParaRPr lang="es-PE" sz="4000" b="1" dirty="0">
              <a:solidFill>
                <a:schemeClr val="bg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CuadroTexto 2">
            <a:extLst>
              <a:ext uri="{FF2B5EF4-FFF2-40B4-BE49-F238E27FC236}">
                <a16:creationId xmlns:a16="http://schemas.microsoft.com/office/drawing/2014/main" id="{629FA9CE-AC36-4D5D-AB87-449C2A64FB2E}"/>
              </a:ext>
            </a:extLst>
          </p:cNvPr>
          <p:cNvSpPr txBox="1"/>
          <p:nvPr/>
        </p:nvSpPr>
        <p:spPr>
          <a:xfrm>
            <a:off x="1456401" y="2605059"/>
            <a:ext cx="5692493" cy="8036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Nos</a:t>
            </a:r>
            <a:r>
              <a:rPr lang="es-PE" sz="1800" b="1" i="1" baseline="0" dirty="0">
                <a:solidFill>
                  <a:schemeClr val="bg1"/>
                </a:solidFill>
                <a:latin typeface="Gill Sans MT" panose="020B0502020104020203" pitchFamily="34" charset="0"/>
              </a:rPr>
              <a:t> piden crear una TD, que muestre por  es  el total de Pedidos, Total clientes, </a:t>
            </a:r>
            <a:r>
              <a:rPr lang="es-PE" sz="1800" b="1" i="1" baseline="0" dirty="0" err="1">
                <a:solidFill>
                  <a:schemeClr val="bg1"/>
                </a:solidFill>
                <a:latin typeface="Gill Sans MT" panose="020B0502020104020203" pitchFamily="34" charset="0"/>
              </a:rPr>
              <a:t>Indice_Marketing</a:t>
            </a:r>
            <a:endParaRPr lang="es-PE" sz="1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2">
            <a:extLst>
              <a:ext uri="{FF2B5EF4-FFF2-40B4-BE49-F238E27FC236}">
                <a16:creationId xmlns:a16="http://schemas.microsoft.com/office/drawing/2014/main" id="{629FA9CE-AC36-4D5D-AB87-449C2A64FB2E}"/>
              </a:ext>
            </a:extLst>
          </p:cNvPr>
          <p:cNvSpPr txBox="1"/>
          <p:nvPr/>
        </p:nvSpPr>
        <p:spPr>
          <a:xfrm>
            <a:off x="469595" y="1494641"/>
            <a:ext cx="6545300" cy="62947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En el modelo de datos creamos una medida llamada </a:t>
            </a:r>
            <a:r>
              <a:rPr lang="es-PE" sz="16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Total_Pedidos</a:t>
            </a:r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.</a:t>
            </a:r>
          </a:p>
          <a:p>
            <a:r>
              <a:rPr lang="es-PE" sz="1600" i="1" dirty="0" err="1">
                <a:solidFill>
                  <a:schemeClr val="accent3"/>
                </a:solidFill>
                <a:effectLst/>
                <a:latin typeface="Gill Sans MT" panose="020B0502020104020203" pitchFamily="34" charset="0"/>
              </a:rPr>
              <a:t>Total_Pedidos</a:t>
            </a:r>
            <a:r>
              <a:rPr lang="es-PE" sz="1600" i="1" dirty="0">
                <a:solidFill>
                  <a:schemeClr val="accent3"/>
                </a:solidFill>
                <a:effectLst/>
                <a:latin typeface="Gill Sans MT" panose="020B0502020104020203" pitchFamily="34" charset="0"/>
              </a:rPr>
              <a:t>:=DISTINCTCOUNT(BD[FACTURA])</a:t>
            </a:r>
          </a:p>
          <a:p>
            <a:endParaRPr lang="es-PE" sz="16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8B2671-CC32-46EC-BDFD-D4B9AF71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0" y="2429752"/>
            <a:ext cx="6895944" cy="17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7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6" name="CuadroTexto 2">
            <a:extLst>
              <a:ext uri="{FF2B5EF4-FFF2-40B4-BE49-F238E27FC236}">
                <a16:creationId xmlns:a16="http://schemas.microsoft.com/office/drawing/2014/main" id="{505A60B7-70B9-4DD6-A854-EF3DA06B37B2}"/>
              </a:ext>
            </a:extLst>
          </p:cNvPr>
          <p:cNvSpPr txBox="1"/>
          <p:nvPr/>
        </p:nvSpPr>
        <p:spPr>
          <a:xfrm>
            <a:off x="614166" y="1666008"/>
            <a:ext cx="6545300" cy="62947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En el modelo de datos creamos una medida llamada </a:t>
            </a:r>
            <a:r>
              <a:rPr lang="es-PE" sz="16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Total_Clientes</a:t>
            </a:r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.</a:t>
            </a:r>
          </a:p>
          <a:p>
            <a:r>
              <a:rPr lang="es-PE" sz="1600" i="1" dirty="0" err="1">
                <a:solidFill>
                  <a:schemeClr val="accent3"/>
                </a:solidFill>
                <a:effectLst/>
                <a:latin typeface="Gill Sans MT" panose="020B0502020104020203" pitchFamily="34" charset="0"/>
              </a:rPr>
              <a:t>Total_Clientes</a:t>
            </a:r>
            <a:r>
              <a:rPr lang="es-PE" sz="1600" i="1" dirty="0">
                <a:solidFill>
                  <a:schemeClr val="accent3"/>
                </a:solidFill>
                <a:effectLst/>
                <a:latin typeface="Gill Sans MT" panose="020B0502020104020203" pitchFamily="34" charset="0"/>
              </a:rPr>
              <a:t>:=DISTINCTCOUNT(BD[ID CLIENTE])</a:t>
            </a:r>
            <a:endParaRPr lang="es-PE" sz="1600" i="1" dirty="0"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  <a:p>
            <a:endParaRPr lang="es-PE" sz="16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DB449A-EB0F-4195-B634-53C7AE16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17" y="2389446"/>
            <a:ext cx="6130969" cy="215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2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Texto 2">
            <a:extLst>
              <a:ext uri="{FF2B5EF4-FFF2-40B4-BE49-F238E27FC236}">
                <a16:creationId xmlns:a16="http://schemas.microsoft.com/office/drawing/2014/main" id="{629FA9CE-AC36-4D5D-AB87-449C2A64FB2E}"/>
              </a:ext>
            </a:extLst>
          </p:cNvPr>
          <p:cNvSpPr txBox="1"/>
          <p:nvPr/>
        </p:nvSpPr>
        <p:spPr>
          <a:xfrm>
            <a:off x="651745" y="1501260"/>
            <a:ext cx="6921043" cy="6220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Estando en el modelo de datos creamos la medida </a:t>
            </a:r>
            <a:r>
              <a:rPr lang="es-PE" sz="1600" b="1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Indice_Market</a:t>
            </a:r>
            <a:r>
              <a:rPr lang="es-PE" sz="16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.</a:t>
            </a:r>
          </a:p>
          <a:p>
            <a:r>
              <a:rPr lang="es-PE" sz="1600" i="1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Indice_Market</a:t>
            </a:r>
            <a:r>
              <a:rPr lang="es-PE" sz="1600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:=[</a:t>
            </a:r>
            <a:r>
              <a:rPr lang="es-PE" sz="1600" i="1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Total_Pedidos</a:t>
            </a:r>
            <a:r>
              <a:rPr lang="es-PE" sz="1600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]/[</a:t>
            </a:r>
            <a:r>
              <a:rPr lang="es-PE" sz="1600" i="1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Total_Clientes</a:t>
            </a:r>
            <a:r>
              <a:rPr lang="es-PE" sz="1600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]</a:t>
            </a:r>
            <a:endParaRPr lang="es-PE" sz="1600" i="1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s-PE" sz="16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F51D46-3903-4C7D-B99A-78B6C700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42" y="2249791"/>
            <a:ext cx="5123788" cy="27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79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31DEC9A4-AE07-493B-990C-81761CE5A225}"/>
              </a:ext>
            </a:extLst>
          </p:cNvPr>
          <p:cNvSpPr txBox="1"/>
          <p:nvPr/>
        </p:nvSpPr>
        <p:spPr>
          <a:xfrm>
            <a:off x="458795" y="1550003"/>
            <a:ext cx="7153586" cy="75280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Estando en el modelo de datos y haber creado las medidas, creamos la tabla dinámicas para generar nuestro informe requerido / inicio / Tabla dinámica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C916B041-E01F-4AF9-87AF-FFF5282D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57" y="2383044"/>
            <a:ext cx="6140343" cy="24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059928" y="485176"/>
            <a:ext cx="5898146" cy="5971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Texto 8">
            <a:extLst>
              <a:ext uri="{FF2B5EF4-FFF2-40B4-BE49-F238E27FC236}">
                <a16:creationId xmlns:a16="http://schemas.microsoft.com/office/drawing/2014/main" id="{F9B4D4AE-C81B-421B-A232-DCCA0A57A23C}"/>
              </a:ext>
            </a:extLst>
          </p:cNvPr>
          <p:cNvSpPr txBox="1"/>
          <p:nvPr/>
        </p:nvSpPr>
        <p:spPr>
          <a:xfrm>
            <a:off x="4371548" y="1975832"/>
            <a:ext cx="4007341" cy="1379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Estando en Campos de la tablas, elegimos la tabla Calendar / Mas campos /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Month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, lo arrastramos a filas,,, como se muestra en la imagen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EB54D8A4-6537-4374-8FB6-EC45D08C9F33}"/>
              </a:ext>
            </a:extLst>
          </p:cNvPr>
          <p:cNvGrpSpPr/>
          <p:nvPr/>
        </p:nvGrpSpPr>
        <p:grpSpPr>
          <a:xfrm>
            <a:off x="983913" y="1099109"/>
            <a:ext cx="3058591" cy="3898376"/>
            <a:chOff x="469595" y="1206454"/>
            <a:chExt cx="2948580" cy="3791031"/>
          </a:xfrm>
        </p:grpSpPr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26D75F20-6E35-4173-9BFC-7F306AA3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95" y="1206454"/>
              <a:ext cx="2948580" cy="3791031"/>
            </a:xfrm>
            <a:prstGeom prst="rect">
              <a:avLst/>
            </a:prstGeom>
          </p:spPr>
        </p:pic>
        <p:sp>
          <p:nvSpPr>
            <p:cNvPr id="40" name="Flecha: hacia abajo 39">
              <a:extLst>
                <a:ext uri="{FF2B5EF4-FFF2-40B4-BE49-F238E27FC236}">
                  <a16:creationId xmlns:a16="http://schemas.microsoft.com/office/drawing/2014/main" id="{94B36BD6-CBB4-44DE-8D82-A9DA87BAF5F9}"/>
                </a:ext>
              </a:extLst>
            </p:cNvPr>
            <p:cNvSpPr/>
            <p:nvPr/>
          </p:nvSpPr>
          <p:spPr>
            <a:xfrm>
              <a:off x="1872390" y="3245795"/>
              <a:ext cx="45719" cy="138250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4174831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059928" y="485176"/>
            <a:ext cx="5898146" cy="5971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Texto 8">
            <a:extLst>
              <a:ext uri="{FF2B5EF4-FFF2-40B4-BE49-F238E27FC236}">
                <a16:creationId xmlns:a16="http://schemas.microsoft.com/office/drawing/2014/main" id="{F9B4D4AE-C81B-421B-A232-DCCA0A57A23C}"/>
              </a:ext>
            </a:extLst>
          </p:cNvPr>
          <p:cNvSpPr txBox="1"/>
          <p:nvPr/>
        </p:nvSpPr>
        <p:spPr>
          <a:xfrm>
            <a:off x="4823775" y="1776388"/>
            <a:ext cx="4007341" cy="97615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El campo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Total_Pedidos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, lo arrastramos al área de valores.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A74AF-4BE3-4BE3-BD60-87E721964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6" y="1329633"/>
            <a:ext cx="4335212" cy="35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5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059928" y="485176"/>
            <a:ext cx="5898146" cy="5971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Texto 8">
            <a:extLst>
              <a:ext uri="{FF2B5EF4-FFF2-40B4-BE49-F238E27FC236}">
                <a16:creationId xmlns:a16="http://schemas.microsoft.com/office/drawing/2014/main" id="{F9B4D4AE-C81B-421B-A232-DCCA0A57A23C}"/>
              </a:ext>
            </a:extLst>
          </p:cNvPr>
          <p:cNvSpPr txBox="1"/>
          <p:nvPr/>
        </p:nvSpPr>
        <p:spPr>
          <a:xfrm>
            <a:off x="5351141" y="1776388"/>
            <a:ext cx="3569731" cy="170704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El campo los campos: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Total_Pedidos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,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Total_Clientes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,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Indice_Market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lo arrastramos al área de valores.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B6D47C-32C5-42CA-B98A-98981192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7" y="1205937"/>
            <a:ext cx="5116444" cy="37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36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059928" y="485176"/>
            <a:ext cx="5898146" cy="5971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Texto 8">
            <a:extLst>
              <a:ext uri="{FF2B5EF4-FFF2-40B4-BE49-F238E27FC236}">
                <a16:creationId xmlns:a16="http://schemas.microsoft.com/office/drawing/2014/main" id="{F9B4D4AE-C81B-421B-A232-DCCA0A57A23C}"/>
              </a:ext>
            </a:extLst>
          </p:cNvPr>
          <p:cNvSpPr txBox="1"/>
          <p:nvPr/>
        </p:nvSpPr>
        <p:spPr>
          <a:xfrm>
            <a:off x="1123648" y="1332783"/>
            <a:ext cx="6199745" cy="5971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Luego agregamos una segmentación de datos / Analizar tabla dinámica / Insertar segmentación de datos  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54D62E-90DC-4F03-B605-DA43759A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45" y="2355284"/>
            <a:ext cx="77152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2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059928" y="485176"/>
            <a:ext cx="5898146" cy="5971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Texto 8">
            <a:extLst>
              <a:ext uri="{FF2B5EF4-FFF2-40B4-BE49-F238E27FC236}">
                <a16:creationId xmlns:a16="http://schemas.microsoft.com/office/drawing/2014/main" id="{F9B4D4AE-C81B-421B-A232-DCCA0A57A23C}"/>
              </a:ext>
            </a:extLst>
          </p:cNvPr>
          <p:cNvSpPr txBox="1"/>
          <p:nvPr/>
        </p:nvSpPr>
        <p:spPr>
          <a:xfrm>
            <a:off x="4884774" y="1836600"/>
            <a:ext cx="2826038" cy="5971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Elegimos Calendar /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Year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/ Aceptar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7A71FC-09A9-4764-B8A7-992CEFA9A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50" y="1225585"/>
            <a:ext cx="30003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977631" y="671722"/>
            <a:ext cx="6422058" cy="79908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701979" y="1363643"/>
            <a:ext cx="4833063" cy="5399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Elegimos Microsoft </a:t>
            </a:r>
            <a:r>
              <a:rPr lang="es-PE" sz="1800" b="1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Power</a:t>
            </a:r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s-PE" sz="1800" b="1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for</a:t>
            </a:r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 Excel / Aceptar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329B79-9C95-4734-B477-604B9780E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0" y="2130050"/>
            <a:ext cx="6585421" cy="19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03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059928" y="485176"/>
            <a:ext cx="5898146" cy="5971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Texto 8">
            <a:extLst>
              <a:ext uri="{FF2B5EF4-FFF2-40B4-BE49-F238E27FC236}">
                <a16:creationId xmlns:a16="http://schemas.microsoft.com/office/drawing/2014/main" id="{F9B4D4AE-C81B-421B-A232-DCCA0A57A23C}"/>
              </a:ext>
            </a:extLst>
          </p:cNvPr>
          <p:cNvSpPr txBox="1"/>
          <p:nvPr/>
        </p:nvSpPr>
        <p:spPr>
          <a:xfrm>
            <a:off x="5055091" y="1959213"/>
            <a:ext cx="3139553" cy="121530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La tabla Dinámica debe quedar como se muestra en la imagen.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6C9173-0E68-403E-BEEE-5E097725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5" y="1435752"/>
            <a:ext cx="3903117" cy="358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05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82809" y="2320936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689353" y="653405"/>
            <a:ext cx="4966484" cy="12527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4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4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 de texto 62">
            <a:extLst>
              <a:ext uri="{FF2B5EF4-FFF2-40B4-BE49-F238E27FC236}">
                <a16:creationId xmlns:a16="http://schemas.microsoft.com/office/drawing/2014/main" id="{EECA7617-A650-4C49-9D17-F12077FD928D}"/>
              </a:ext>
            </a:extLst>
          </p:cNvPr>
          <p:cNvSpPr txBox="1"/>
          <p:nvPr/>
        </p:nvSpPr>
        <p:spPr>
          <a:xfrm>
            <a:off x="508572" y="1771577"/>
            <a:ext cx="1656143" cy="6839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4000" b="1" dirty="0">
                <a:solidFill>
                  <a:schemeClr val="bg1">
                    <a:lumMod val="85000"/>
                  </a:schemeClr>
                </a:solidFill>
                <a:effectLst/>
                <a:latin typeface="Gill Sans MT Condensed" panose="020B05060201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Caso 03</a:t>
            </a:r>
            <a:endParaRPr lang="es-PE" sz="4000" b="1" dirty="0">
              <a:solidFill>
                <a:schemeClr val="bg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CuadroTexto 2">
            <a:extLst>
              <a:ext uri="{FF2B5EF4-FFF2-40B4-BE49-F238E27FC236}">
                <a16:creationId xmlns:a16="http://schemas.microsoft.com/office/drawing/2014/main" id="{629FA9CE-AC36-4D5D-AB87-449C2A64FB2E}"/>
              </a:ext>
            </a:extLst>
          </p:cNvPr>
          <p:cNvSpPr txBox="1"/>
          <p:nvPr/>
        </p:nvSpPr>
        <p:spPr>
          <a:xfrm>
            <a:off x="691338" y="2709975"/>
            <a:ext cx="8104319" cy="15278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>
                <a:solidFill>
                  <a:schemeClr val="bg1"/>
                </a:solidFill>
                <a:latin typeface="Gill Sans MT" panose="020B0502020104020203" pitchFamily="34" charset="0"/>
              </a:rPr>
              <a:t>La </a:t>
            </a:r>
            <a:r>
              <a:rPr lang="es-PE" sz="2000" dirty="0">
                <a:solidFill>
                  <a:schemeClr val="bg1"/>
                </a:solidFill>
                <a:latin typeface="Gill Sans MT" panose="020B0502020104020203" pitchFamily="34" charset="0"/>
              </a:rPr>
              <a:t>base de datos contiene ventas durante los años 2001- 2004, la empresa realizo una estrategia de marketin, para que el cliente valla mas recurrentemente a la tienda, necesita verificar si la estrategia realizada obtuvo los resultados requeridos. </a:t>
            </a:r>
          </a:p>
        </p:txBody>
      </p:sp>
    </p:spTree>
    <p:extLst>
      <p:ext uri="{BB962C8B-B14F-4D97-AF65-F5344CB8AC3E}">
        <p14:creationId xmlns:p14="http://schemas.microsoft.com/office/powerpoint/2010/main" val="3852674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B15309-38DA-4CB4-9005-F8A2A1476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79" y="2198614"/>
            <a:ext cx="5212559" cy="2664848"/>
          </a:xfrm>
          <a:prstGeom prst="rect">
            <a:avLst/>
          </a:prstGeom>
        </p:spPr>
      </p:pic>
      <p:sp>
        <p:nvSpPr>
          <p:cNvPr id="39" name="CuadroTexto 2">
            <a:extLst>
              <a:ext uri="{FF2B5EF4-FFF2-40B4-BE49-F238E27FC236}">
                <a16:creationId xmlns:a16="http://schemas.microsoft.com/office/drawing/2014/main" id="{C52EAD8C-AC82-45AF-B02A-2A3D51D635D9}"/>
              </a:ext>
            </a:extLst>
          </p:cNvPr>
          <p:cNvSpPr txBox="1"/>
          <p:nvPr/>
        </p:nvSpPr>
        <p:spPr>
          <a:xfrm>
            <a:off x="508572" y="1481265"/>
            <a:ext cx="6545300" cy="62947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En el modelo de datos creamos una medida llamada </a:t>
            </a:r>
            <a:r>
              <a:rPr lang="es-PE" sz="1600" i="1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Dias_Venta. </a:t>
            </a:r>
            <a:r>
              <a:rPr lang="es-PE" sz="1600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Dias_Venta:=DISTINCTCOUNT(BD[FECHA PEDIDO])</a:t>
            </a:r>
            <a:endParaRPr lang="es-PE" sz="1600" i="1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s-PE" sz="16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59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714235" y="298625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9" name="CuadroTexto 2">
            <a:extLst>
              <a:ext uri="{FF2B5EF4-FFF2-40B4-BE49-F238E27FC236}">
                <a16:creationId xmlns:a16="http://schemas.microsoft.com/office/drawing/2014/main" id="{C52EAD8C-AC82-45AF-B02A-2A3D51D635D9}"/>
              </a:ext>
            </a:extLst>
          </p:cNvPr>
          <p:cNvSpPr txBox="1"/>
          <p:nvPr/>
        </p:nvSpPr>
        <p:spPr>
          <a:xfrm>
            <a:off x="458795" y="1367429"/>
            <a:ext cx="6545300" cy="82619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En el modelo de datos creamos una medida llamada </a:t>
            </a:r>
            <a:r>
              <a:rPr lang="es-PE" sz="1600" i="1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Ventas por Dia. </a:t>
            </a:r>
            <a:r>
              <a:rPr lang="es-MX" sz="1800" dirty="0">
                <a:effectLst/>
                <a:latin typeface="Gill Sans MT" panose="020B0502020104020203" pitchFamily="34" charset="0"/>
              </a:rPr>
              <a:t>tas 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Ventas por Día:=[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Total_Ventas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]/[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Dias_Venta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]</a:t>
            </a: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s-PE" sz="16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E530FB-FEBF-4E5B-90D0-AEEF9CAA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65" y="2090868"/>
            <a:ext cx="4297014" cy="298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26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992426" y="464672"/>
            <a:ext cx="5675202" cy="5753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9" name="CuadroTexto 2">
            <a:extLst>
              <a:ext uri="{FF2B5EF4-FFF2-40B4-BE49-F238E27FC236}">
                <a16:creationId xmlns:a16="http://schemas.microsoft.com/office/drawing/2014/main" id="{C52EAD8C-AC82-45AF-B02A-2A3D51D635D9}"/>
              </a:ext>
            </a:extLst>
          </p:cNvPr>
          <p:cNvSpPr txBox="1"/>
          <p:nvPr/>
        </p:nvSpPr>
        <p:spPr>
          <a:xfrm>
            <a:off x="3830027" y="1261285"/>
            <a:ext cx="4200291" cy="45338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Estando en el modelo de datos, creamos una nueva tabla dinámica.</a:t>
            </a: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s-PE" sz="16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B79B82C-FE87-4FF6-B42E-71A226DA4A32}"/>
              </a:ext>
            </a:extLst>
          </p:cNvPr>
          <p:cNvSpPr txBox="1"/>
          <p:nvPr/>
        </p:nvSpPr>
        <p:spPr>
          <a:xfrm>
            <a:off x="4308703" y="2582158"/>
            <a:ext cx="4007341" cy="1379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Estando en Campos de la tablas, elegimos la tabla Calendar / Mas campos /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Month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 , lo arrastramos a filas,,, como se muestra en la imagen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12CA7179-1865-4D30-B639-947847D404DE}"/>
              </a:ext>
            </a:extLst>
          </p:cNvPr>
          <p:cNvGrpSpPr/>
          <p:nvPr/>
        </p:nvGrpSpPr>
        <p:grpSpPr>
          <a:xfrm>
            <a:off x="585348" y="1133457"/>
            <a:ext cx="3058591" cy="3898376"/>
            <a:chOff x="469595" y="1206454"/>
            <a:chExt cx="2948580" cy="3791031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73630694-7BA0-4B95-ACA1-8A305C9D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95" y="1206454"/>
              <a:ext cx="2948580" cy="3791031"/>
            </a:xfrm>
            <a:prstGeom prst="rect">
              <a:avLst/>
            </a:prstGeom>
          </p:spPr>
        </p:pic>
        <p:sp>
          <p:nvSpPr>
            <p:cNvPr id="38" name="Flecha: hacia abajo 37">
              <a:extLst>
                <a:ext uri="{FF2B5EF4-FFF2-40B4-BE49-F238E27FC236}">
                  <a16:creationId xmlns:a16="http://schemas.microsoft.com/office/drawing/2014/main" id="{36B8D95D-150C-45A2-AA2B-EED98E23FE4D}"/>
                </a:ext>
              </a:extLst>
            </p:cNvPr>
            <p:cNvSpPr/>
            <p:nvPr/>
          </p:nvSpPr>
          <p:spPr>
            <a:xfrm>
              <a:off x="1872390" y="3245795"/>
              <a:ext cx="45719" cy="1382501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08532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079512" y="600081"/>
            <a:ext cx="5675202" cy="57531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B79B82C-FE87-4FF6-B42E-71A226DA4A32}"/>
              </a:ext>
            </a:extLst>
          </p:cNvPr>
          <p:cNvSpPr txBox="1"/>
          <p:nvPr/>
        </p:nvSpPr>
        <p:spPr>
          <a:xfrm>
            <a:off x="5763365" y="1693417"/>
            <a:ext cx="3208559" cy="1881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Dentro de la tabla BD, elegimos los campos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Total_ventas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, </a:t>
            </a:r>
            <a:r>
              <a:rPr lang="es-MX" sz="1800" b="1" i="1" dirty="0" err="1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Dias_Venta</a:t>
            </a:r>
            <a:r>
              <a:rPr lang="es-MX" sz="1800" b="1" i="1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</a:rPr>
              <a:t>, Ventas por Dia y lo llevamos al área de valores, como se muestra en la imagen.</a:t>
            </a:r>
            <a:endParaRPr lang="es-PE" sz="1800" b="1" i="1" dirty="0">
              <a:solidFill>
                <a:schemeClr val="bg1">
                  <a:lumMod val="9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0FEDED-A8C5-405D-8E11-A9E9F5E9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6" y="1416145"/>
            <a:ext cx="5408121" cy="33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645811" y="477304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614166" y="1710289"/>
            <a:ext cx="7776908" cy="6298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Convertimos a tabla la información::  CTRL + T,, le asignamos un nombre a  la tabla (BD)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CC0538-D27F-4DAD-A5F1-D95FD094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66" y="2729258"/>
            <a:ext cx="7846670" cy="16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266997" y="657352"/>
            <a:ext cx="6291430" cy="7010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1091278" y="1303765"/>
            <a:ext cx="7113440" cy="70109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Estando dentro de la tabla BD: menú principal / </a:t>
            </a:r>
            <a:r>
              <a:rPr lang="es-PE" sz="1800" b="1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Power</a:t>
            </a:r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s-PE" sz="1800" b="1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Pivot</a:t>
            </a:r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 / Agregar a modelo de datos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C1CD94-B149-4185-8C3B-75AE927C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20" y="2174954"/>
            <a:ext cx="5239730" cy="26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266997" y="657352"/>
            <a:ext cx="6291430" cy="7010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740851" y="1385491"/>
            <a:ext cx="7407884" cy="45338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De esta manera ya estaríamos dentro del modelo de datos Power Pivot.</a:t>
            </a:r>
            <a:endParaRPr lang="es-PE" sz="1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18853B-193F-414E-9FA6-2E1390C5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11" y="1937443"/>
            <a:ext cx="6630170" cy="27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84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82809" y="2320936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689353" y="653405"/>
            <a:ext cx="4966484" cy="12527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4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4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7" name="Cuadro de texto 62">
            <a:extLst>
              <a:ext uri="{FF2B5EF4-FFF2-40B4-BE49-F238E27FC236}">
                <a16:creationId xmlns:a16="http://schemas.microsoft.com/office/drawing/2014/main" id="{EECA7617-A650-4C49-9D17-F12077FD928D}"/>
              </a:ext>
            </a:extLst>
          </p:cNvPr>
          <p:cNvSpPr txBox="1"/>
          <p:nvPr/>
        </p:nvSpPr>
        <p:spPr>
          <a:xfrm>
            <a:off x="508572" y="1771577"/>
            <a:ext cx="1656143" cy="6839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4000" b="1" dirty="0">
                <a:solidFill>
                  <a:schemeClr val="bg1">
                    <a:lumMod val="85000"/>
                  </a:schemeClr>
                </a:solidFill>
                <a:effectLst/>
                <a:latin typeface="Gill Sans MT Condensed" panose="020B05060201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Caso 01</a:t>
            </a:r>
            <a:endParaRPr lang="es-PE" sz="4000" b="1" dirty="0">
              <a:solidFill>
                <a:schemeClr val="bg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1109440" y="2627215"/>
            <a:ext cx="6213953" cy="9114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Nos</a:t>
            </a:r>
            <a:r>
              <a:rPr lang="es-PE" sz="1800" b="1" i="1" baseline="0" dirty="0">
                <a:solidFill>
                  <a:schemeClr val="bg1"/>
                </a:solidFill>
                <a:latin typeface="Gill Sans MT" panose="020B0502020104020203" pitchFamily="34" charset="0"/>
              </a:rPr>
              <a:t> piden crear una TD, que muestre por mes el total de ventas, la utilidad y  el % del total, asignarle un formato a la columna </a:t>
            </a:r>
            <a:r>
              <a:rPr lang="es-PE" sz="1800" b="1" i="1" baseline="0" dirty="0" err="1">
                <a:solidFill>
                  <a:schemeClr val="bg1"/>
                </a:solidFill>
                <a:latin typeface="Gill Sans MT" panose="020B0502020104020203" pitchFamily="34" charset="0"/>
              </a:rPr>
              <a:t>total_ventas</a:t>
            </a:r>
            <a:r>
              <a:rPr lang="es-PE" sz="1800" b="1" i="1" baseline="0" dirty="0">
                <a:solidFill>
                  <a:schemeClr val="bg1"/>
                </a:solidFill>
                <a:latin typeface="Gill Sans MT" panose="020B0502020104020203" pitchFamily="34" charset="0"/>
              </a:rPr>
              <a:t>.</a:t>
            </a:r>
            <a:endParaRPr lang="es-PE" sz="1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01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645811" y="477304"/>
            <a:ext cx="4966484" cy="11292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5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5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6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869450" y="1587361"/>
            <a:ext cx="6919326" cy="98438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Estando en el modelo de datos(</a:t>
            </a:r>
            <a:r>
              <a:rPr lang="es-PE" sz="1600" b="1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Power</a:t>
            </a:r>
            <a:r>
              <a:rPr lang="es-PE" sz="16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s-PE" sz="1600" b="1" i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Pivot</a:t>
            </a:r>
            <a:r>
              <a:rPr lang="es-PE" sz="16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), Creamos nuestra primera columna calculada, Llamada UTILIDAD.</a:t>
            </a:r>
          </a:p>
          <a:p>
            <a:r>
              <a:rPr lang="es-MX" sz="1400" i="1" dirty="0">
                <a:solidFill>
                  <a:schemeClr val="bg1"/>
                </a:solidFill>
                <a:effectLst/>
                <a:latin typeface="Gill Sans MT" panose="020B0502020104020203" pitchFamily="34" charset="0"/>
              </a:rPr>
              <a:t>       </a:t>
            </a:r>
            <a:r>
              <a:rPr lang="es-MX" sz="1400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=[PRECIO DE VENTA]-[PRECIO DE COSTO]</a:t>
            </a:r>
          </a:p>
          <a:p>
            <a:endParaRPr lang="es-PE" sz="16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03BD0F-B096-48B6-BA72-7EBF3ED5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39" y="2601337"/>
            <a:ext cx="6508250" cy="19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5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71" name="Google Shape;70071;p31"/>
          <p:cNvSpPr txBox="1">
            <a:spLocks noGrp="1"/>
          </p:cNvSpPr>
          <p:nvPr>
            <p:ph type="subTitle" idx="1"/>
          </p:nvPr>
        </p:nvSpPr>
        <p:spPr>
          <a:xfrm>
            <a:off x="5398993" y="27559"/>
            <a:ext cx="3717109" cy="5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Cruzado Cruzado Geronimo.</a:t>
            </a:r>
            <a:endParaRPr sz="1800" dirty="0"/>
          </a:p>
        </p:txBody>
      </p:sp>
      <p:cxnSp>
        <p:nvCxnSpPr>
          <p:cNvPr id="70123" name="Google Shape;70123;p31"/>
          <p:cNvCxnSpPr/>
          <p:nvPr/>
        </p:nvCxnSpPr>
        <p:spPr>
          <a:xfrm>
            <a:off x="18952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124" name="Google Shape;70124;p31"/>
          <p:cNvCxnSpPr/>
          <p:nvPr/>
        </p:nvCxnSpPr>
        <p:spPr>
          <a:xfrm>
            <a:off x="6772050" y="2414242"/>
            <a:ext cx="462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70070;p31">
            <a:extLst>
              <a:ext uri="{FF2B5EF4-FFF2-40B4-BE49-F238E27FC236}">
                <a16:creationId xmlns:a16="http://schemas.microsoft.com/office/drawing/2014/main" id="{98C0A853-ECB8-42E5-9F52-8E08C6D8F04A}"/>
              </a:ext>
            </a:extLst>
          </p:cNvPr>
          <p:cNvSpPr txBox="1">
            <a:spLocks/>
          </p:cNvSpPr>
          <p:nvPr/>
        </p:nvSpPr>
        <p:spPr>
          <a:xfrm>
            <a:off x="651745" y="176926"/>
            <a:ext cx="1609315" cy="45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5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ONLINE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4ACF46AC-EA2E-4CF9-A294-492B20338F8A}"/>
              </a:ext>
            </a:extLst>
          </p:cNvPr>
          <p:cNvGrpSpPr/>
          <p:nvPr/>
        </p:nvGrpSpPr>
        <p:grpSpPr>
          <a:xfrm>
            <a:off x="215977" y="166719"/>
            <a:ext cx="583402" cy="338566"/>
            <a:chOff x="0" y="-2"/>
            <a:chExt cx="1325970" cy="771525"/>
          </a:xfrm>
        </p:grpSpPr>
        <p:grpSp>
          <p:nvGrpSpPr>
            <p:cNvPr id="62" name="Google Shape;75553;p76">
              <a:extLst>
                <a:ext uri="{FF2B5EF4-FFF2-40B4-BE49-F238E27FC236}">
                  <a16:creationId xmlns:a16="http://schemas.microsoft.com/office/drawing/2014/main" id="{DD63E9E9-1F02-43A6-ABF1-A85F1C2B6F69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67" name="Google Shape;75554;p76">
                <a:extLst>
                  <a:ext uri="{FF2B5EF4-FFF2-40B4-BE49-F238E27FC236}">
                    <a16:creationId xmlns:a16="http://schemas.microsoft.com/office/drawing/2014/main" id="{6101A737-8BC6-417C-AC9E-4F8D7563234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5555;p76">
                <a:extLst>
                  <a:ext uri="{FF2B5EF4-FFF2-40B4-BE49-F238E27FC236}">
                    <a16:creationId xmlns:a16="http://schemas.microsoft.com/office/drawing/2014/main" id="{8E4C836E-A1E1-4AEA-B341-D615336B528F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56;p76">
                <a:extLst>
                  <a:ext uri="{FF2B5EF4-FFF2-40B4-BE49-F238E27FC236}">
                    <a16:creationId xmlns:a16="http://schemas.microsoft.com/office/drawing/2014/main" id="{54227F5B-2C51-4D44-876B-759DE00CC517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57;p76">
                <a:extLst>
                  <a:ext uri="{FF2B5EF4-FFF2-40B4-BE49-F238E27FC236}">
                    <a16:creationId xmlns:a16="http://schemas.microsoft.com/office/drawing/2014/main" id="{2B552031-035E-45D0-86AE-A5DC734CC96C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58;p76">
                <a:extLst>
                  <a:ext uri="{FF2B5EF4-FFF2-40B4-BE49-F238E27FC236}">
                    <a16:creationId xmlns:a16="http://schemas.microsoft.com/office/drawing/2014/main" id="{89A7BBD1-710D-40F0-B75D-4187D782851E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59;p76">
                <a:extLst>
                  <a:ext uri="{FF2B5EF4-FFF2-40B4-BE49-F238E27FC236}">
                    <a16:creationId xmlns:a16="http://schemas.microsoft.com/office/drawing/2014/main" id="{790201B2-448E-423F-A505-F07DC303B4E3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77;p76">
              <a:extLst>
                <a:ext uri="{FF2B5EF4-FFF2-40B4-BE49-F238E27FC236}">
                  <a16:creationId xmlns:a16="http://schemas.microsoft.com/office/drawing/2014/main" id="{27195C6A-4C31-48FA-9EA0-53FC4DFF4473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64" name="Google Shape;75578;p76">
                <a:extLst>
                  <a:ext uri="{FF2B5EF4-FFF2-40B4-BE49-F238E27FC236}">
                    <a16:creationId xmlns:a16="http://schemas.microsoft.com/office/drawing/2014/main" id="{3EDB1C1A-4188-4905-A7FB-38DA47AFE742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79;p76">
                <a:extLst>
                  <a:ext uri="{FF2B5EF4-FFF2-40B4-BE49-F238E27FC236}">
                    <a16:creationId xmlns:a16="http://schemas.microsoft.com/office/drawing/2014/main" id="{B3E0ACCF-53B1-4835-8677-7C47539AD9D0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5580;p76">
                <a:extLst>
                  <a:ext uri="{FF2B5EF4-FFF2-40B4-BE49-F238E27FC236}">
                    <a16:creationId xmlns:a16="http://schemas.microsoft.com/office/drawing/2014/main" id="{DC9EAC95-1321-4A63-A905-3F0F76355BF2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0070;p31">
            <a:extLst>
              <a:ext uri="{FF2B5EF4-FFF2-40B4-BE49-F238E27FC236}">
                <a16:creationId xmlns:a16="http://schemas.microsoft.com/office/drawing/2014/main" id="{4C83BCCB-33E5-48B2-A775-AD0DE6CACFEC}"/>
              </a:ext>
            </a:extLst>
          </p:cNvPr>
          <p:cNvSpPr txBox="1">
            <a:spLocks/>
          </p:cNvSpPr>
          <p:nvPr/>
        </p:nvSpPr>
        <p:spPr>
          <a:xfrm>
            <a:off x="7612381" y="4813508"/>
            <a:ext cx="1609315" cy="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irang Haerang"/>
              <a:buNone/>
              <a:defRPr sz="5200" b="0" i="0" u="none" strike="noStrike" cap="non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r>
              <a:rPr lang="es-PE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NAE - PERU</a:t>
            </a:r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F85F7F1-A596-4338-8477-16DA8C019AEF}"/>
              </a:ext>
            </a:extLst>
          </p:cNvPr>
          <p:cNvGrpSpPr/>
          <p:nvPr/>
        </p:nvGrpSpPr>
        <p:grpSpPr>
          <a:xfrm>
            <a:off x="7148895" y="4813508"/>
            <a:ext cx="576440" cy="329992"/>
            <a:chOff x="0" y="-2"/>
            <a:chExt cx="1325970" cy="771525"/>
          </a:xfrm>
        </p:grpSpPr>
        <p:grpSp>
          <p:nvGrpSpPr>
            <p:cNvPr id="75" name="Google Shape;75553;p76">
              <a:extLst>
                <a:ext uri="{FF2B5EF4-FFF2-40B4-BE49-F238E27FC236}">
                  <a16:creationId xmlns:a16="http://schemas.microsoft.com/office/drawing/2014/main" id="{285050F3-4F57-4567-B05E-DFB722B5FB76}"/>
                </a:ext>
              </a:extLst>
            </p:cNvPr>
            <p:cNvGrpSpPr/>
            <p:nvPr/>
          </p:nvGrpSpPr>
          <p:grpSpPr>
            <a:xfrm rot="17156728">
              <a:off x="442274" y="28574"/>
              <a:ext cx="771525" cy="714374"/>
              <a:chOff x="442274" y="28574"/>
              <a:chExt cx="422876" cy="404911"/>
            </a:xfrm>
          </p:grpSpPr>
          <p:sp>
            <p:nvSpPr>
              <p:cNvPr id="80" name="Google Shape;75554;p76">
                <a:extLst>
                  <a:ext uri="{FF2B5EF4-FFF2-40B4-BE49-F238E27FC236}">
                    <a16:creationId xmlns:a16="http://schemas.microsoft.com/office/drawing/2014/main" id="{74F5FE12-C964-4FDA-856C-163088B4CADB}"/>
                  </a:ext>
                </a:extLst>
              </p:cNvPr>
              <p:cNvSpPr/>
              <p:nvPr/>
            </p:nvSpPr>
            <p:spPr>
              <a:xfrm>
                <a:off x="664688" y="28835"/>
                <a:ext cx="163726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519" h="7232" extrusionOk="0">
                    <a:moveTo>
                      <a:pt x="24" y="0"/>
                    </a:moveTo>
                    <a:lnTo>
                      <a:pt x="1447" y="2583"/>
                    </a:lnTo>
                    <a:lnTo>
                      <a:pt x="1" y="5257"/>
                    </a:lnTo>
                    <a:cubicBezTo>
                      <a:pt x="1252" y="5418"/>
                      <a:pt x="2365" y="6141"/>
                      <a:pt x="2996" y="7231"/>
                    </a:cubicBezTo>
                    <a:lnTo>
                      <a:pt x="5958" y="7151"/>
                    </a:lnTo>
                    <a:lnTo>
                      <a:pt x="7518" y="4580"/>
                    </a:lnTo>
                    <a:cubicBezTo>
                      <a:pt x="5946" y="1894"/>
                      <a:pt x="3134" y="184"/>
                      <a:pt x="24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555;p76">
                <a:extLst>
                  <a:ext uri="{FF2B5EF4-FFF2-40B4-BE49-F238E27FC236}">
                    <a16:creationId xmlns:a16="http://schemas.microsoft.com/office/drawing/2014/main" id="{C28537D4-B9F2-4B67-AFB1-3509DA049988}"/>
                  </a:ext>
                </a:extLst>
              </p:cNvPr>
              <p:cNvSpPr/>
              <p:nvPr/>
            </p:nvSpPr>
            <p:spPr>
              <a:xfrm>
                <a:off x="730167" y="140042"/>
                <a:ext cx="134983" cy="191707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8804" extrusionOk="0">
                    <a:moveTo>
                      <a:pt x="4798" y="1"/>
                    </a:moveTo>
                    <a:lnTo>
                      <a:pt x="3249" y="2549"/>
                    </a:lnTo>
                    <a:lnTo>
                      <a:pt x="242" y="2629"/>
                    </a:lnTo>
                    <a:cubicBezTo>
                      <a:pt x="724" y="3800"/>
                      <a:pt x="644" y="5131"/>
                      <a:pt x="1" y="6221"/>
                    </a:cubicBezTo>
                    <a:lnTo>
                      <a:pt x="1550" y="8746"/>
                    </a:lnTo>
                    <a:lnTo>
                      <a:pt x="4557" y="8804"/>
                    </a:lnTo>
                    <a:cubicBezTo>
                      <a:pt x="6107" y="6095"/>
                      <a:pt x="6199" y="2790"/>
                      <a:pt x="4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556;p76">
                <a:extLst>
                  <a:ext uri="{FF2B5EF4-FFF2-40B4-BE49-F238E27FC236}">
                    <a16:creationId xmlns:a16="http://schemas.microsoft.com/office/drawing/2014/main" id="{ABB71ADE-B4B0-4583-A688-5C945FABC9AA}"/>
                  </a:ext>
                </a:extLst>
              </p:cNvPr>
              <p:cNvSpPr/>
              <p:nvPr/>
            </p:nvSpPr>
            <p:spPr>
              <a:xfrm>
                <a:off x="484997" y="28574"/>
                <a:ext cx="198457" cy="149224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6853" extrusionOk="0">
                    <a:moveTo>
                      <a:pt x="7690" y="1"/>
                    </a:moveTo>
                    <a:cubicBezTo>
                      <a:pt x="4592" y="24"/>
                      <a:pt x="1711" y="1585"/>
                      <a:pt x="1" y="4156"/>
                    </a:cubicBezTo>
                    <a:lnTo>
                      <a:pt x="2904" y="4225"/>
                    </a:lnTo>
                    <a:lnTo>
                      <a:pt x="4511" y="6853"/>
                    </a:lnTo>
                    <a:cubicBezTo>
                      <a:pt x="5257" y="5854"/>
                      <a:pt x="6428" y="5258"/>
                      <a:pt x="7679" y="5235"/>
                    </a:cubicBezTo>
                    <a:lnTo>
                      <a:pt x="9114" y="2606"/>
                    </a:lnTo>
                    <a:lnTo>
                      <a:pt x="76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557;p76">
                <a:extLst>
                  <a:ext uri="{FF2B5EF4-FFF2-40B4-BE49-F238E27FC236}">
                    <a16:creationId xmlns:a16="http://schemas.microsoft.com/office/drawing/2014/main" id="{DC780B01-A067-42C3-9553-F1487C776D31}"/>
                  </a:ext>
                </a:extLst>
              </p:cNvPr>
              <p:cNvSpPr/>
              <p:nvPr/>
            </p:nvSpPr>
            <p:spPr>
              <a:xfrm>
                <a:off x="442274" y="130548"/>
                <a:ext cx="133960" cy="19020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8735" extrusionOk="0">
                    <a:moveTo>
                      <a:pt x="1641" y="1"/>
                    </a:moveTo>
                    <a:cubicBezTo>
                      <a:pt x="103" y="2686"/>
                      <a:pt x="0" y="5957"/>
                      <a:pt x="1366" y="8735"/>
                    </a:cubicBezTo>
                    <a:lnTo>
                      <a:pt x="2869" y="6244"/>
                    </a:lnTo>
                    <a:lnTo>
                      <a:pt x="5957" y="6164"/>
                    </a:lnTo>
                    <a:cubicBezTo>
                      <a:pt x="5486" y="5016"/>
                      <a:pt x="5555" y="3731"/>
                      <a:pt x="6152" y="2640"/>
                    </a:cubicBezTo>
                    <a:lnTo>
                      <a:pt x="4568" y="58"/>
                    </a:lnTo>
                    <a:lnTo>
                      <a:pt x="16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558;p76">
                <a:extLst>
                  <a:ext uri="{FF2B5EF4-FFF2-40B4-BE49-F238E27FC236}">
                    <a16:creationId xmlns:a16="http://schemas.microsoft.com/office/drawing/2014/main" id="{D894645E-D8C0-4EAA-BAEB-357799D43BB7}"/>
                  </a:ext>
                </a:extLst>
              </p:cNvPr>
              <p:cNvSpPr/>
              <p:nvPr/>
            </p:nvSpPr>
            <p:spPr>
              <a:xfrm>
                <a:off x="478247" y="275747"/>
                <a:ext cx="162725" cy="157477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7232" extrusionOk="0">
                    <a:moveTo>
                      <a:pt x="4546" y="1"/>
                    </a:moveTo>
                    <a:lnTo>
                      <a:pt x="1516" y="81"/>
                    </a:lnTo>
                    <a:lnTo>
                      <a:pt x="1" y="2583"/>
                    </a:lnTo>
                    <a:cubicBezTo>
                      <a:pt x="1550" y="5280"/>
                      <a:pt x="4339" y="7025"/>
                      <a:pt x="7438" y="7232"/>
                    </a:cubicBezTo>
                    <a:lnTo>
                      <a:pt x="6026" y="4649"/>
                    </a:lnTo>
                    <a:lnTo>
                      <a:pt x="7472" y="1964"/>
                    </a:lnTo>
                    <a:cubicBezTo>
                      <a:pt x="6256" y="1791"/>
                      <a:pt x="5177" y="1068"/>
                      <a:pt x="454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5559;p76">
                <a:extLst>
                  <a:ext uri="{FF2B5EF4-FFF2-40B4-BE49-F238E27FC236}">
                    <a16:creationId xmlns:a16="http://schemas.microsoft.com/office/drawing/2014/main" id="{6FEC5174-9F2C-4864-B221-3D9EB563A3D9}"/>
                  </a:ext>
                </a:extLst>
              </p:cNvPr>
              <p:cNvSpPr/>
              <p:nvPr/>
            </p:nvSpPr>
            <p:spPr>
              <a:xfrm>
                <a:off x="621965" y="285763"/>
                <a:ext cx="200439" cy="147722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6784" extrusionOk="0">
                    <a:moveTo>
                      <a:pt x="4649" y="0"/>
                    </a:moveTo>
                    <a:cubicBezTo>
                      <a:pt x="3880" y="976"/>
                      <a:pt x="2697" y="1549"/>
                      <a:pt x="1446" y="1549"/>
                    </a:cubicBezTo>
                    <a:lnTo>
                      <a:pt x="1435" y="1549"/>
                    </a:lnTo>
                    <a:lnTo>
                      <a:pt x="0" y="4189"/>
                    </a:lnTo>
                    <a:lnTo>
                      <a:pt x="1435" y="6783"/>
                    </a:lnTo>
                    <a:lnTo>
                      <a:pt x="1446" y="6783"/>
                    </a:lnTo>
                    <a:cubicBezTo>
                      <a:pt x="1458" y="6783"/>
                      <a:pt x="1469" y="6783"/>
                      <a:pt x="1481" y="6783"/>
                    </a:cubicBezTo>
                    <a:cubicBezTo>
                      <a:pt x="4589" y="6783"/>
                      <a:pt x="7490" y="5224"/>
                      <a:pt x="9205" y="2628"/>
                    </a:cubicBezTo>
                    <a:lnTo>
                      <a:pt x="6221" y="2559"/>
                    </a:lnTo>
                    <a:lnTo>
                      <a:pt x="46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5577;p76">
              <a:extLst>
                <a:ext uri="{FF2B5EF4-FFF2-40B4-BE49-F238E27FC236}">
                  <a16:creationId xmlns:a16="http://schemas.microsoft.com/office/drawing/2014/main" id="{B83D8910-973F-4569-987B-C5A0EC4C7170}"/>
                </a:ext>
              </a:extLst>
            </p:cNvPr>
            <p:cNvGrpSpPr/>
            <p:nvPr/>
          </p:nvGrpSpPr>
          <p:grpSpPr>
            <a:xfrm>
              <a:off x="0" y="124760"/>
              <a:ext cx="1325970" cy="385686"/>
              <a:chOff x="0" y="124760"/>
              <a:chExt cx="779468" cy="242682"/>
            </a:xfrm>
          </p:grpSpPr>
          <p:sp>
            <p:nvSpPr>
              <p:cNvPr id="77" name="Google Shape;75578;p76">
                <a:extLst>
                  <a:ext uri="{FF2B5EF4-FFF2-40B4-BE49-F238E27FC236}">
                    <a16:creationId xmlns:a16="http://schemas.microsoft.com/office/drawing/2014/main" id="{E59AFF90-B3B7-438E-984D-6C8335C71000}"/>
                  </a:ext>
                </a:extLst>
              </p:cNvPr>
              <p:cNvSpPr/>
              <p:nvPr/>
            </p:nvSpPr>
            <p:spPr>
              <a:xfrm>
                <a:off x="0" y="124760"/>
                <a:ext cx="121370" cy="12137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688" extrusionOk="0">
                    <a:moveTo>
                      <a:pt x="2688" y="1"/>
                    </a:moveTo>
                    <a:cubicBezTo>
                      <a:pt x="1205" y="1"/>
                      <a:pt x="1" y="1203"/>
                      <a:pt x="1" y="2688"/>
                    </a:cubicBezTo>
                    <a:lnTo>
                      <a:pt x="379" y="2688"/>
                    </a:lnTo>
                    <a:cubicBezTo>
                      <a:pt x="379" y="1411"/>
                      <a:pt x="1413" y="379"/>
                      <a:pt x="2688" y="379"/>
                    </a:cubicBezTo>
                    <a:lnTo>
                      <a:pt x="2688" y="1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579;p76">
                <a:extLst>
                  <a:ext uri="{FF2B5EF4-FFF2-40B4-BE49-F238E27FC236}">
                    <a16:creationId xmlns:a16="http://schemas.microsoft.com/office/drawing/2014/main" id="{119F95FA-DE70-4B19-87B2-811BC9366082}"/>
                  </a:ext>
                </a:extLst>
              </p:cNvPr>
              <p:cNvSpPr/>
              <p:nvPr/>
            </p:nvSpPr>
            <p:spPr>
              <a:xfrm>
                <a:off x="45062" y="169822"/>
                <a:ext cx="152661" cy="152615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3380" extrusionOk="0">
                    <a:moveTo>
                      <a:pt x="1690" y="0"/>
                    </a:moveTo>
                    <a:cubicBezTo>
                      <a:pt x="756" y="0"/>
                      <a:pt x="0" y="756"/>
                      <a:pt x="0" y="1690"/>
                    </a:cubicBezTo>
                    <a:cubicBezTo>
                      <a:pt x="0" y="2623"/>
                      <a:pt x="756" y="3379"/>
                      <a:pt x="1690" y="3379"/>
                    </a:cubicBezTo>
                    <a:cubicBezTo>
                      <a:pt x="2623" y="3379"/>
                      <a:pt x="3381" y="2623"/>
                      <a:pt x="3381" y="1690"/>
                    </a:cubicBezTo>
                    <a:cubicBezTo>
                      <a:pt x="3381" y="756"/>
                      <a:pt x="2623" y="0"/>
                      <a:pt x="169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80;p76">
                <a:extLst>
                  <a:ext uri="{FF2B5EF4-FFF2-40B4-BE49-F238E27FC236}">
                    <a16:creationId xmlns:a16="http://schemas.microsoft.com/office/drawing/2014/main" id="{79002ACC-8559-4CD7-81DD-F0630043684D}"/>
                  </a:ext>
                </a:extLst>
              </p:cNvPr>
              <p:cNvSpPr/>
              <p:nvPr/>
            </p:nvSpPr>
            <p:spPr>
              <a:xfrm>
                <a:off x="121422" y="168287"/>
                <a:ext cx="658046" cy="199155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4997" extrusionOk="0">
                    <a:moveTo>
                      <a:pt x="4619" y="1"/>
                    </a:moveTo>
                    <a:cubicBezTo>
                      <a:pt x="3342" y="1"/>
                      <a:pt x="2309" y="1035"/>
                      <a:pt x="2309" y="2310"/>
                    </a:cubicBezTo>
                    <a:cubicBezTo>
                      <a:pt x="2309" y="3586"/>
                      <a:pt x="1275" y="4619"/>
                      <a:pt x="0" y="4619"/>
                    </a:cubicBezTo>
                    <a:lnTo>
                      <a:pt x="0" y="4997"/>
                    </a:lnTo>
                    <a:cubicBezTo>
                      <a:pt x="482" y="4997"/>
                      <a:pt x="958" y="4867"/>
                      <a:pt x="1373" y="4619"/>
                    </a:cubicBezTo>
                    <a:lnTo>
                      <a:pt x="14185" y="4619"/>
                    </a:lnTo>
                    <a:cubicBezTo>
                      <a:pt x="15472" y="4619"/>
                      <a:pt x="16510" y="3567"/>
                      <a:pt x="16494" y="2279"/>
                    </a:cubicBezTo>
                    <a:cubicBezTo>
                      <a:pt x="16478" y="1006"/>
                      <a:pt x="15399" y="1"/>
                      <a:pt x="1412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E92A764-9129-4640-B8B7-583FD049067C}"/>
              </a:ext>
            </a:extLst>
          </p:cNvPr>
          <p:cNvSpPr txBox="1"/>
          <p:nvPr/>
        </p:nvSpPr>
        <p:spPr>
          <a:xfrm>
            <a:off x="5351141" y="412011"/>
            <a:ext cx="409709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300" dirty="0">
                <a:solidFill>
                  <a:schemeClr val="accent1">
                    <a:lumMod val="75000"/>
                  </a:schemeClr>
                </a:solidFill>
              </a:rPr>
              <a:t>(Microsoft Certified) </a:t>
            </a:r>
            <a:endParaRPr lang="es-PE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Cuadro de texto 61">
            <a:extLst>
              <a:ext uri="{FF2B5EF4-FFF2-40B4-BE49-F238E27FC236}">
                <a16:creationId xmlns:a16="http://schemas.microsoft.com/office/drawing/2014/main" id="{A7EDCC8E-0A44-4107-8D91-DBDB88638EE7}"/>
              </a:ext>
            </a:extLst>
          </p:cNvPr>
          <p:cNvSpPr txBox="1"/>
          <p:nvPr/>
        </p:nvSpPr>
        <p:spPr>
          <a:xfrm>
            <a:off x="1137773" y="659895"/>
            <a:ext cx="6229226" cy="69835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solidFill>
                  <a:schemeClr val="accent3"/>
                </a:solidFill>
                <a:latin typeface="Gill Sans MT" panose="020B0502020104020203" pitchFamily="34" charset="0"/>
                <a:ea typeface="Kirang Haerang"/>
              </a:rPr>
              <a:t>Tablas Dinámicas + Power Pivot</a:t>
            </a:r>
            <a:endParaRPr lang="es-PE" sz="3000" dirty="0">
              <a:solidFill>
                <a:schemeClr val="accent3"/>
              </a:solidFill>
              <a:latin typeface="Gill Sans MT" panose="020B0502020104020203" pitchFamily="34" charset="0"/>
              <a:ea typeface="Kirang Haerang"/>
              <a:sym typeface="Kirang Haerang"/>
            </a:endParaRPr>
          </a:p>
        </p:txBody>
      </p:sp>
      <p:sp>
        <p:nvSpPr>
          <p:cNvPr id="35" name="CuadroTexto 8">
            <a:extLst>
              <a:ext uri="{FF2B5EF4-FFF2-40B4-BE49-F238E27FC236}">
                <a16:creationId xmlns:a16="http://schemas.microsoft.com/office/drawing/2014/main" id="{FCF8F100-5CAF-4148-95C7-7C20CB0B549B}"/>
              </a:ext>
            </a:extLst>
          </p:cNvPr>
          <p:cNvSpPr txBox="1"/>
          <p:nvPr/>
        </p:nvSpPr>
        <p:spPr>
          <a:xfrm>
            <a:off x="701979" y="1338304"/>
            <a:ext cx="7100815" cy="95171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Estando en el modelo de datos, creamos nuestro primera medida,, llamada Total_Ventas.</a:t>
            </a:r>
          </a:p>
          <a:p>
            <a:r>
              <a:rPr lang="es-MX" sz="1600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ill Sans MT" panose="020B0502020104020203" pitchFamily="34" charset="0"/>
              </a:rPr>
              <a:t>Total_Ventas:=SUM(BD[PRECIO DE VENTA])</a:t>
            </a:r>
          </a:p>
          <a:p>
            <a:endParaRPr lang="es-PE" sz="1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37739A-7618-4CC0-BA5F-749526ECC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6" y="2494255"/>
            <a:ext cx="6434869" cy="23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6488"/>
      </p:ext>
    </p:extLst>
  </p:cSld>
  <p:clrMapOvr>
    <a:masterClrMapping/>
  </p:clrMapOvr>
</p:sld>
</file>

<file path=ppt/theme/theme1.xml><?xml version="1.0" encoding="utf-8"?>
<a:theme xmlns:a="http://schemas.openxmlformats.org/drawingml/2006/main" name="Problem Solving and Mathematical Reasoning by Slidesgo">
  <a:themeElements>
    <a:clrScheme name="Simple Light">
      <a:dk1>
        <a:srgbClr val="383838"/>
      </a:dk1>
      <a:lt1>
        <a:srgbClr val="FFFFFF"/>
      </a:lt1>
      <a:dk2>
        <a:srgbClr val="666666"/>
      </a:dk2>
      <a:lt2>
        <a:srgbClr val="D9D9D9"/>
      </a:lt2>
      <a:accent1>
        <a:srgbClr val="86B1C1"/>
      </a:accent1>
      <a:accent2>
        <a:srgbClr val="A8CEDF"/>
      </a:accent2>
      <a:accent3>
        <a:srgbClr val="FFC480"/>
      </a:accent3>
      <a:accent4>
        <a:srgbClr val="D6876D"/>
      </a:accent4>
      <a:accent5>
        <a:srgbClr val="808A4A"/>
      </a:accent5>
      <a:accent6>
        <a:srgbClr val="676E4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3624</TotalTime>
  <Words>1467</Words>
  <Application>Microsoft Office PowerPoint</Application>
  <PresentationFormat>Presentación en pantalla (16:9)</PresentationFormat>
  <Paragraphs>221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Quattrocento Sans</vt:lpstr>
      <vt:lpstr>Gill Sans MT Condensed</vt:lpstr>
      <vt:lpstr>Calibri</vt:lpstr>
      <vt:lpstr>Kirang Haerang</vt:lpstr>
      <vt:lpstr>Gill Sans MT</vt:lpstr>
      <vt:lpstr>Problem Solving and Mathematical Reasoning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ELEMENTARY</dc:title>
  <dc:creator>PC</dc:creator>
  <cp:lastModifiedBy>geronimo cruzado cruzado</cp:lastModifiedBy>
  <cp:revision>93</cp:revision>
  <dcterms:modified xsi:type="dcterms:W3CDTF">2023-08-11T04:59:05Z</dcterms:modified>
</cp:coreProperties>
</file>